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3"/>
    <p:sldMasterId id="2147483737" r:id="rId4"/>
    <p:sldMasterId id="214748373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Bebas Neue"/>
      <p:regular r:id="rId31"/>
    </p:embeddedFont>
    <p:embeddedFont>
      <p:font typeface="DM Serif Text"/>
      <p:regular r:id="rId32"/>
      <p:italic r:id="rId33"/>
    </p:embeddedFont>
    <p:embeddedFont>
      <p:font typeface="Mina"/>
      <p:regular r:id="rId34"/>
      <p:bold r:id="rId35"/>
    </p:embeddedFont>
    <p:embeddedFont>
      <p:font typeface="DM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DMSerifText-italic.fntdata"/><Relationship Id="rId10" Type="http://schemas.openxmlformats.org/officeDocument/2006/relationships/slide" Target="slides/slide4.xml"/><Relationship Id="rId32" Type="http://schemas.openxmlformats.org/officeDocument/2006/relationships/font" Target="fonts/DMSerifText-regular.fntdata"/><Relationship Id="rId13" Type="http://schemas.openxmlformats.org/officeDocument/2006/relationships/slide" Target="slides/slide7.xml"/><Relationship Id="rId35" Type="http://schemas.openxmlformats.org/officeDocument/2006/relationships/font" Target="fonts/Mina-bold.fntdata"/><Relationship Id="rId12" Type="http://schemas.openxmlformats.org/officeDocument/2006/relationships/slide" Target="slides/slide6.xml"/><Relationship Id="rId34" Type="http://schemas.openxmlformats.org/officeDocument/2006/relationships/font" Target="fonts/Mina-regular.fntdata"/><Relationship Id="rId15" Type="http://schemas.openxmlformats.org/officeDocument/2006/relationships/slide" Target="slides/slide9.xml"/><Relationship Id="rId37" Type="http://schemas.openxmlformats.org/officeDocument/2006/relationships/font" Target="fonts/DMSans-bold.fntdata"/><Relationship Id="rId14" Type="http://schemas.openxmlformats.org/officeDocument/2006/relationships/slide" Target="slides/slide8.xml"/><Relationship Id="rId36" Type="http://schemas.openxmlformats.org/officeDocument/2006/relationships/font" Target="fonts/DMSans-regular.fntdata"/><Relationship Id="rId17" Type="http://schemas.openxmlformats.org/officeDocument/2006/relationships/slide" Target="slides/slide11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DM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5" name="Shape 6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6" name="Google Shape;64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7" name="Google Shape;64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7" name="Shape 6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8" name="Google Shape;68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9" name="Google Shape;68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2" name="Shape 6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3" name="Google Shape;687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4" name="Google Shape;68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7" name="Shape 7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8" name="Google Shape;701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9" name="Google Shape;70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8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Google Shape;706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0" name="Google Shape;70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0" name="Shape 7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2" name="Google Shape;7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2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4" name="Google Shape;7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0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" name="Google Shape;734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2" name="Google Shape;73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4" name="Shape 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" name="Google Shape;748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6" name="Google Shape;74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5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7" name="Google Shape;76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0" name="Shape 7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1" name="Google Shape;767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2" name="Google Shape;76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1" name="Google Shape;65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9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" name="Google Shape;768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1" name="Google Shape;76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9" name="Shape 7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0" name="Google Shape;773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1" name="Google Shape;77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6" name="Shape 7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7" name="Google Shape;779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8" name="Google Shape;77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0" name="Shape 7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" name="Google Shape;79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2" name="Google Shape;79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4" name="Shape 8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5" name="Google Shape;800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6" name="Google Shape;80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Google Shape;65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8" name="Google Shape;65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3" name="Shape 6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" name="Google Shape;65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5" name="Google Shape;65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5" name="Shape 6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6" name="Google Shape;6646;g263a27566c2_0_3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7" name="Google Shape;6647;g263a27566c2_0_3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3" name="Shape 6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4" name="Google Shape;665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5" name="Google Shape;66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3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5" name="Google Shape;67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5" name="Shape 6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6" name="Google Shape;67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7" name="Google Shape;67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6" name="Shape 6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7" name="Google Shape;67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8" name="Google Shape;67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996533" y="788749"/>
            <a:ext cx="10198624" cy="5280509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3053367" y="4187600"/>
            <a:ext cx="6085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2047333" y="1961200"/>
            <a:ext cx="8097200" cy="19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grpSp>
        <p:nvGrpSpPr>
          <p:cNvPr id="94" name="Google Shape;94;p15"/>
          <p:cNvGrpSpPr/>
          <p:nvPr/>
        </p:nvGrpSpPr>
        <p:grpSpPr>
          <a:xfrm flipH="1" rot="8757393">
            <a:off x="177" y="-219171"/>
            <a:ext cx="3038840" cy="2414275"/>
            <a:chOff x="1023025" y="3297275"/>
            <a:chExt cx="805750" cy="640128"/>
          </a:xfrm>
        </p:grpSpPr>
        <p:sp>
          <p:nvSpPr>
            <p:cNvPr id="95" name="Google Shape;95;p15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 flipH="1">
            <a:off x="8811698" y="4118904"/>
            <a:ext cx="3012637" cy="2991648"/>
            <a:chOff x="4088800" y="3407675"/>
            <a:chExt cx="1209247" cy="1200822"/>
          </a:xfrm>
        </p:grpSpPr>
        <p:sp>
          <p:nvSpPr>
            <p:cNvPr id="133" name="Google Shape;133;p15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6"/>
          <p:cNvGrpSpPr/>
          <p:nvPr/>
        </p:nvGrpSpPr>
        <p:grpSpPr>
          <a:xfrm>
            <a:off x="-1982683" y="-747000"/>
            <a:ext cx="10841268" cy="8665936"/>
            <a:chOff x="-526938" y="-560250"/>
            <a:chExt cx="8130951" cy="6499452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-526938" y="-560250"/>
              <a:ext cx="6210801" cy="6499452"/>
              <a:chOff x="-577338" y="-560250"/>
              <a:chExt cx="6210801" cy="6499452"/>
            </a:xfrm>
          </p:grpSpPr>
          <p:sp>
            <p:nvSpPr>
              <p:cNvPr id="168" name="Google Shape;168;p16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6"/>
            <p:cNvGrpSpPr/>
            <p:nvPr/>
          </p:nvGrpSpPr>
          <p:grpSpPr>
            <a:xfrm>
              <a:off x="1393213" y="-560250"/>
              <a:ext cx="6210801" cy="6499452"/>
              <a:chOff x="-577338" y="-560250"/>
              <a:chExt cx="6210801" cy="6499452"/>
            </a:xfrm>
          </p:grpSpPr>
          <p:sp>
            <p:nvSpPr>
              <p:cNvPr id="171" name="Google Shape;171;p16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" name="Google Shape;173;p16"/>
          <p:cNvGrpSpPr/>
          <p:nvPr/>
        </p:nvGrpSpPr>
        <p:grpSpPr>
          <a:xfrm>
            <a:off x="-702583" y="-747000"/>
            <a:ext cx="8281068" cy="8665936"/>
            <a:chOff x="-526938" y="-560250"/>
            <a:chExt cx="6210801" cy="6499452"/>
          </a:xfrm>
        </p:grpSpPr>
        <p:grpSp>
          <p:nvGrpSpPr>
            <p:cNvPr id="174" name="Google Shape;174;p16"/>
            <p:cNvGrpSpPr/>
            <p:nvPr/>
          </p:nvGrpSpPr>
          <p:grpSpPr>
            <a:xfrm>
              <a:off x="-526938" y="-560250"/>
              <a:ext cx="6210801" cy="6499452"/>
              <a:chOff x="-577338" y="-560250"/>
              <a:chExt cx="6210801" cy="6499452"/>
            </a:xfrm>
          </p:grpSpPr>
          <p:sp>
            <p:nvSpPr>
              <p:cNvPr id="175" name="Google Shape;175;p16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" name="Google Shape;177;p16"/>
            <p:cNvSpPr/>
            <p:nvPr/>
          </p:nvSpPr>
          <p:spPr>
            <a:xfrm rot="5400000">
              <a:off x="-173913" y="1006875"/>
              <a:ext cx="6499452" cy="3365201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16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 txBox="1"/>
          <p:nvPr>
            <p:ph type="title"/>
          </p:nvPr>
        </p:nvSpPr>
        <p:spPr>
          <a:xfrm>
            <a:off x="2519300" y="720000"/>
            <a:ext cx="54440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180" name="Google Shape;180;p16"/>
          <p:cNvSpPr txBox="1"/>
          <p:nvPr>
            <p:ph idx="1" type="subTitle"/>
          </p:nvPr>
        </p:nvSpPr>
        <p:spPr>
          <a:xfrm>
            <a:off x="2519300" y="1824404"/>
            <a:ext cx="5444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2519300" y="2583323"/>
            <a:ext cx="54440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182" name="Google Shape;182;p16"/>
          <p:cNvSpPr txBox="1"/>
          <p:nvPr>
            <p:ph idx="3" type="subTitle"/>
          </p:nvPr>
        </p:nvSpPr>
        <p:spPr>
          <a:xfrm>
            <a:off x="2519300" y="3687727"/>
            <a:ext cx="5444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4" type="title"/>
          </p:nvPr>
        </p:nvSpPr>
        <p:spPr>
          <a:xfrm>
            <a:off x="2519300" y="4446663"/>
            <a:ext cx="5444000" cy="11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184" name="Google Shape;184;p16"/>
          <p:cNvSpPr txBox="1"/>
          <p:nvPr>
            <p:ph idx="5" type="subTitle"/>
          </p:nvPr>
        </p:nvSpPr>
        <p:spPr>
          <a:xfrm>
            <a:off x="2519300" y="5551067"/>
            <a:ext cx="5444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5" name="Google Shape;185;p16"/>
          <p:cNvGrpSpPr/>
          <p:nvPr/>
        </p:nvGrpSpPr>
        <p:grpSpPr>
          <a:xfrm flipH="1" rot="10580701">
            <a:off x="288012" y="-301014"/>
            <a:ext cx="2483685" cy="2466223"/>
            <a:chOff x="4088800" y="3407675"/>
            <a:chExt cx="1209247" cy="1200822"/>
          </a:xfrm>
        </p:grpSpPr>
        <p:sp>
          <p:nvSpPr>
            <p:cNvPr id="186" name="Google Shape;186;p16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16"/>
          <p:cNvGrpSpPr/>
          <p:nvPr/>
        </p:nvGrpSpPr>
        <p:grpSpPr>
          <a:xfrm flipH="1" rot="2989374">
            <a:off x="-252800" y="4928912"/>
            <a:ext cx="2000453" cy="1589259"/>
            <a:chOff x="1023025" y="3297275"/>
            <a:chExt cx="805750" cy="640128"/>
          </a:xfrm>
        </p:grpSpPr>
        <p:sp>
          <p:nvSpPr>
            <p:cNvPr id="219" name="Google Shape;219;p1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17"/>
          <p:cNvGrpSpPr/>
          <p:nvPr/>
        </p:nvGrpSpPr>
        <p:grpSpPr>
          <a:xfrm>
            <a:off x="5520029" y="-319366"/>
            <a:ext cx="6669605" cy="12615909"/>
            <a:chOff x="4140022" y="-239525"/>
            <a:chExt cx="5002204" cy="9461932"/>
          </a:xfrm>
        </p:grpSpPr>
        <p:sp>
          <p:nvSpPr>
            <p:cNvPr id="259" name="Google Shape;259;p17"/>
            <p:cNvSpPr/>
            <p:nvPr/>
          </p:nvSpPr>
          <p:spPr>
            <a:xfrm rot="5400000">
              <a:off x="1069346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498925" y="-14500"/>
              <a:ext cx="2643300" cy="519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7"/>
          <p:cNvSpPr txBox="1"/>
          <p:nvPr>
            <p:ph type="title"/>
          </p:nvPr>
        </p:nvSpPr>
        <p:spPr>
          <a:xfrm>
            <a:off x="6133400" y="2779867"/>
            <a:ext cx="49624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62" name="Google Shape;262;p17"/>
          <p:cNvSpPr txBox="1"/>
          <p:nvPr>
            <p:ph idx="1" type="subTitle"/>
          </p:nvPr>
        </p:nvSpPr>
        <p:spPr>
          <a:xfrm>
            <a:off x="6133400" y="3902267"/>
            <a:ext cx="4962400" cy="2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3" name="Google Shape;263;p17"/>
          <p:cNvGrpSpPr/>
          <p:nvPr/>
        </p:nvGrpSpPr>
        <p:grpSpPr>
          <a:xfrm flipH="1" rot="-8100000">
            <a:off x="9838464" y="-11204"/>
            <a:ext cx="1448076" cy="2022211"/>
            <a:chOff x="1119225" y="1868950"/>
            <a:chExt cx="788054" cy="1100502"/>
          </a:xfrm>
        </p:grpSpPr>
        <p:sp>
          <p:nvSpPr>
            <p:cNvPr id="264" name="Google Shape;264;p17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 flipH="1" rot="5400000">
            <a:off x="-155533" y="-87216"/>
            <a:ext cx="1612329" cy="1601096"/>
            <a:chOff x="4088800" y="3407675"/>
            <a:chExt cx="1209247" cy="1200822"/>
          </a:xfrm>
        </p:grpSpPr>
        <p:sp>
          <p:nvSpPr>
            <p:cNvPr id="273" name="Google Shape;273;p17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8"/>
          <p:cNvGrpSpPr/>
          <p:nvPr/>
        </p:nvGrpSpPr>
        <p:grpSpPr>
          <a:xfrm flipH="1">
            <a:off x="-66" y="-319366"/>
            <a:ext cx="7169599" cy="12615909"/>
            <a:chOff x="4140022" y="-239525"/>
            <a:chExt cx="5377199" cy="9461932"/>
          </a:xfrm>
        </p:grpSpPr>
        <p:sp>
          <p:nvSpPr>
            <p:cNvPr id="308" name="Google Shape;308;p18"/>
            <p:cNvSpPr/>
            <p:nvPr/>
          </p:nvSpPr>
          <p:spPr>
            <a:xfrm rot="5400000">
              <a:off x="1069346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6498921" y="-14500"/>
              <a:ext cx="3018300" cy="519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1240467" y="1676767"/>
            <a:ext cx="497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" type="subTitle"/>
          </p:nvPr>
        </p:nvSpPr>
        <p:spPr>
          <a:xfrm>
            <a:off x="1240467" y="3957571"/>
            <a:ext cx="497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3" type="subTitle"/>
          </p:nvPr>
        </p:nvSpPr>
        <p:spPr>
          <a:xfrm>
            <a:off x="1240467" y="2338596"/>
            <a:ext cx="4977600" cy="1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 txBox="1"/>
          <p:nvPr>
            <p:ph idx="4" type="subTitle"/>
          </p:nvPr>
        </p:nvSpPr>
        <p:spPr>
          <a:xfrm>
            <a:off x="1240467" y="4619400"/>
            <a:ext cx="4977600" cy="1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8"/>
          <p:cNvSpPr txBox="1"/>
          <p:nvPr>
            <p:ph type="title"/>
          </p:nvPr>
        </p:nvSpPr>
        <p:spPr>
          <a:xfrm>
            <a:off x="953467" y="593367"/>
            <a:ext cx="5551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5" name="Google Shape;315;p18"/>
          <p:cNvGrpSpPr/>
          <p:nvPr/>
        </p:nvGrpSpPr>
        <p:grpSpPr>
          <a:xfrm flipH="1" rot="5400000">
            <a:off x="-197499" y="5344117"/>
            <a:ext cx="1612329" cy="1601096"/>
            <a:chOff x="4088800" y="3407675"/>
            <a:chExt cx="1209247" cy="1200822"/>
          </a:xfrm>
        </p:grpSpPr>
        <p:sp>
          <p:nvSpPr>
            <p:cNvPr id="316" name="Google Shape;316;p1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8"/>
          <p:cNvGrpSpPr/>
          <p:nvPr/>
        </p:nvGrpSpPr>
        <p:grpSpPr>
          <a:xfrm rot="-5400000">
            <a:off x="10748701" y="-87216"/>
            <a:ext cx="1612329" cy="1601096"/>
            <a:chOff x="4088800" y="3407675"/>
            <a:chExt cx="1209247" cy="1200822"/>
          </a:xfrm>
        </p:grpSpPr>
        <p:sp>
          <p:nvSpPr>
            <p:cNvPr id="349" name="Google Shape;349;p1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-241039" y="-1333998"/>
            <a:ext cx="12615909" cy="4427441"/>
          </a:xfrm>
          <a:custGeom>
            <a:rect b="b" l="l" r="r" t="t"/>
            <a:pathLst>
              <a:path extrusionOk="0" h="45343" w="129204">
                <a:moveTo>
                  <a:pt x="126822" y="1"/>
                </a:moveTo>
                <a:cubicBezTo>
                  <a:pt x="124947" y="1"/>
                  <a:pt x="124223" y="1705"/>
                  <a:pt x="121605" y="1705"/>
                </a:cubicBezTo>
                <a:cubicBezTo>
                  <a:pt x="118422" y="1705"/>
                  <a:pt x="118422" y="213"/>
                  <a:pt x="115259" y="213"/>
                </a:cubicBezTo>
                <a:cubicBezTo>
                  <a:pt x="112096" y="213"/>
                  <a:pt x="112096" y="1705"/>
                  <a:pt x="108933" y="1705"/>
                </a:cubicBezTo>
                <a:cubicBezTo>
                  <a:pt x="105770" y="1705"/>
                  <a:pt x="105750" y="213"/>
                  <a:pt x="102587" y="213"/>
                </a:cubicBezTo>
                <a:cubicBezTo>
                  <a:pt x="99424" y="213"/>
                  <a:pt x="99424" y="1705"/>
                  <a:pt x="96261" y="1705"/>
                </a:cubicBezTo>
                <a:cubicBezTo>
                  <a:pt x="93099" y="1705"/>
                  <a:pt x="93099" y="213"/>
                  <a:pt x="89936" y="213"/>
                </a:cubicBezTo>
                <a:cubicBezTo>
                  <a:pt x="86753" y="213"/>
                  <a:pt x="86753" y="1705"/>
                  <a:pt x="83590" y="1705"/>
                </a:cubicBezTo>
                <a:cubicBezTo>
                  <a:pt x="80427" y="1705"/>
                  <a:pt x="80427" y="213"/>
                  <a:pt x="77264" y="213"/>
                </a:cubicBezTo>
                <a:cubicBezTo>
                  <a:pt x="74101" y="213"/>
                  <a:pt x="74101" y="1705"/>
                  <a:pt x="70938" y="1705"/>
                </a:cubicBezTo>
                <a:cubicBezTo>
                  <a:pt x="67755" y="1705"/>
                  <a:pt x="67755" y="213"/>
                  <a:pt x="64592" y="213"/>
                </a:cubicBezTo>
                <a:cubicBezTo>
                  <a:pt x="61429" y="213"/>
                  <a:pt x="61429" y="1705"/>
                  <a:pt x="58266" y="1705"/>
                </a:cubicBezTo>
                <a:cubicBezTo>
                  <a:pt x="55104" y="1705"/>
                  <a:pt x="55104" y="213"/>
                  <a:pt x="51941" y="213"/>
                </a:cubicBezTo>
                <a:cubicBezTo>
                  <a:pt x="48758" y="213"/>
                  <a:pt x="48758" y="1705"/>
                  <a:pt x="45595" y="1705"/>
                </a:cubicBezTo>
                <a:cubicBezTo>
                  <a:pt x="42432" y="1705"/>
                  <a:pt x="42432" y="213"/>
                  <a:pt x="39269" y="213"/>
                </a:cubicBezTo>
                <a:cubicBezTo>
                  <a:pt x="36106" y="213"/>
                  <a:pt x="36106" y="1705"/>
                  <a:pt x="32943" y="1705"/>
                </a:cubicBezTo>
                <a:cubicBezTo>
                  <a:pt x="29760" y="1705"/>
                  <a:pt x="29760" y="213"/>
                  <a:pt x="26597" y="213"/>
                </a:cubicBezTo>
                <a:cubicBezTo>
                  <a:pt x="23434" y="213"/>
                  <a:pt x="23434" y="1705"/>
                  <a:pt x="20271" y="1705"/>
                </a:cubicBezTo>
                <a:cubicBezTo>
                  <a:pt x="17108" y="1705"/>
                  <a:pt x="17108" y="213"/>
                  <a:pt x="13946" y="213"/>
                </a:cubicBezTo>
                <a:cubicBezTo>
                  <a:pt x="10763" y="213"/>
                  <a:pt x="10763" y="1705"/>
                  <a:pt x="7600" y="1705"/>
                </a:cubicBezTo>
                <a:cubicBezTo>
                  <a:pt x="4976" y="1705"/>
                  <a:pt x="4241" y="8"/>
                  <a:pt x="2364" y="8"/>
                </a:cubicBezTo>
                <a:cubicBezTo>
                  <a:pt x="1978" y="8"/>
                  <a:pt x="1544" y="79"/>
                  <a:pt x="1035" y="253"/>
                </a:cubicBezTo>
                <a:cubicBezTo>
                  <a:pt x="1" y="611"/>
                  <a:pt x="2030" y="2043"/>
                  <a:pt x="2030" y="3137"/>
                </a:cubicBezTo>
                <a:cubicBezTo>
                  <a:pt x="2030" y="4231"/>
                  <a:pt x="538" y="4231"/>
                  <a:pt x="538" y="5305"/>
                </a:cubicBezTo>
                <a:cubicBezTo>
                  <a:pt x="538" y="6399"/>
                  <a:pt x="2030" y="6399"/>
                  <a:pt x="2030" y="7474"/>
                </a:cubicBezTo>
                <a:cubicBezTo>
                  <a:pt x="2030" y="8568"/>
                  <a:pt x="538" y="8568"/>
                  <a:pt x="538" y="9662"/>
                </a:cubicBezTo>
                <a:cubicBezTo>
                  <a:pt x="538" y="10736"/>
                  <a:pt x="2030" y="10736"/>
                  <a:pt x="2030" y="11830"/>
                </a:cubicBezTo>
                <a:cubicBezTo>
                  <a:pt x="2030" y="12904"/>
                  <a:pt x="538" y="12904"/>
                  <a:pt x="538" y="13998"/>
                </a:cubicBezTo>
                <a:cubicBezTo>
                  <a:pt x="538" y="15073"/>
                  <a:pt x="2030" y="15092"/>
                  <a:pt x="2030" y="16167"/>
                </a:cubicBezTo>
                <a:cubicBezTo>
                  <a:pt x="2030" y="17261"/>
                  <a:pt x="538" y="17261"/>
                  <a:pt x="538" y="18335"/>
                </a:cubicBezTo>
                <a:cubicBezTo>
                  <a:pt x="538" y="19429"/>
                  <a:pt x="2030" y="19429"/>
                  <a:pt x="2030" y="20503"/>
                </a:cubicBezTo>
                <a:cubicBezTo>
                  <a:pt x="2030" y="21597"/>
                  <a:pt x="538" y="21597"/>
                  <a:pt x="538" y="22692"/>
                </a:cubicBezTo>
                <a:cubicBezTo>
                  <a:pt x="538" y="23766"/>
                  <a:pt x="2030" y="23766"/>
                  <a:pt x="2030" y="24860"/>
                </a:cubicBezTo>
                <a:cubicBezTo>
                  <a:pt x="2030" y="25934"/>
                  <a:pt x="538" y="25934"/>
                  <a:pt x="538" y="27028"/>
                </a:cubicBezTo>
                <a:cubicBezTo>
                  <a:pt x="538" y="28102"/>
                  <a:pt x="2030" y="28102"/>
                  <a:pt x="2030" y="29196"/>
                </a:cubicBezTo>
                <a:cubicBezTo>
                  <a:pt x="2030" y="30291"/>
                  <a:pt x="538" y="30291"/>
                  <a:pt x="538" y="31365"/>
                </a:cubicBezTo>
                <a:cubicBezTo>
                  <a:pt x="538" y="32459"/>
                  <a:pt x="2030" y="32459"/>
                  <a:pt x="2030" y="33533"/>
                </a:cubicBezTo>
                <a:cubicBezTo>
                  <a:pt x="2030" y="34627"/>
                  <a:pt x="538" y="34627"/>
                  <a:pt x="538" y="35701"/>
                </a:cubicBezTo>
                <a:cubicBezTo>
                  <a:pt x="538" y="36795"/>
                  <a:pt x="2030" y="36795"/>
                  <a:pt x="2030" y="37890"/>
                </a:cubicBezTo>
                <a:cubicBezTo>
                  <a:pt x="2030" y="38964"/>
                  <a:pt x="538" y="38964"/>
                  <a:pt x="538" y="40058"/>
                </a:cubicBezTo>
                <a:cubicBezTo>
                  <a:pt x="538" y="41132"/>
                  <a:pt x="2030" y="41132"/>
                  <a:pt x="2030" y="42226"/>
                </a:cubicBezTo>
                <a:cubicBezTo>
                  <a:pt x="2030" y="43300"/>
                  <a:pt x="1" y="44753"/>
                  <a:pt x="1035" y="45091"/>
                </a:cubicBezTo>
                <a:cubicBezTo>
                  <a:pt x="1549" y="45269"/>
                  <a:pt x="1987" y="45343"/>
                  <a:pt x="2375" y="45343"/>
                </a:cubicBezTo>
                <a:cubicBezTo>
                  <a:pt x="4244" y="45343"/>
                  <a:pt x="4981" y="43639"/>
                  <a:pt x="7600" y="43639"/>
                </a:cubicBezTo>
                <a:cubicBezTo>
                  <a:pt x="10783" y="43639"/>
                  <a:pt x="10783" y="45131"/>
                  <a:pt x="13946" y="45131"/>
                </a:cubicBezTo>
                <a:cubicBezTo>
                  <a:pt x="17108" y="45131"/>
                  <a:pt x="17108" y="43639"/>
                  <a:pt x="20271" y="43639"/>
                </a:cubicBezTo>
                <a:cubicBezTo>
                  <a:pt x="23434" y="43639"/>
                  <a:pt x="23434" y="45131"/>
                  <a:pt x="26617" y="45131"/>
                </a:cubicBezTo>
                <a:cubicBezTo>
                  <a:pt x="29780" y="45131"/>
                  <a:pt x="29780" y="43639"/>
                  <a:pt x="32943" y="43639"/>
                </a:cubicBezTo>
                <a:cubicBezTo>
                  <a:pt x="36106" y="43639"/>
                  <a:pt x="36106" y="45131"/>
                  <a:pt x="39269" y="45131"/>
                </a:cubicBezTo>
                <a:cubicBezTo>
                  <a:pt x="42452" y="45131"/>
                  <a:pt x="42452" y="43639"/>
                  <a:pt x="45615" y="43639"/>
                </a:cubicBezTo>
                <a:cubicBezTo>
                  <a:pt x="48778" y="43639"/>
                  <a:pt x="48778" y="45131"/>
                  <a:pt x="51941" y="45131"/>
                </a:cubicBezTo>
                <a:cubicBezTo>
                  <a:pt x="55104" y="45131"/>
                  <a:pt x="55104" y="43639"/>
                  <a:pt x="58266" y="43639"/>
                </a:cubicBezTo>
                <a:cubicBezTo>
                  <a:pt x="61429" y="43639"/>
                  <a:pt x="61449" y="45131"/>
                  <a:pt x="64612" y="45131"/>
                </a:cubicBezTo>
                <a:cubicBezTo>
                  <a:pt x="67775" y="45131"/>
                  <a:pt x="67775" y="43639"/>
                  <a:pt x="70938" y="43639"/>
                </a:cubicBezTo>
                <a:cubicBezTo>
                  <a:pt x="74101" y="43639"/>
                  <a:pt x="74101" y="45131"/>
                  <a:pt x="77264" y="45131"/>
                </a:cubicBezTo>
                <a:cubicBezTo>
                  <a:pt x="80447" y="45131"/>
                  <a:pt x="80447" y="43639"/>
                  <a:pt x="83610" y="43639"/>
                </a:cubicBezTo>
                <a:cubicBezTo>
                  <a:pt x="86773" y="43639"/>
                  <a:pt x="86773" y="45131"/>
                  <a:pt x="89936" y="45131"/>
                </a:cubicBezTo>
                <a:cubicBezTo>
                  <a:pt x="93099" y="45131"/>
                  <a:pt x="93099" y="43639"/>
                  <a:pt x="96261" y="43639"/>
                </a:cubicBezTo>
                <a:cubicBezTo>
                  <a:pt x="99444" y="43639"/>
                  <a:pt x="99424" y="45131"/>
                  <a:pt x="102607" y="45131"/>
                </a:cubicBezTo>
                <a:cubicBezTo>
                  <a:pt x="105770" y="45131"/>
                  <a:pt x="105770" y="43639"/>
                  <a:pt x="108933" y="43639"/>
                </a:cubicBezTo>
                <a:cubicBezTo>
                  <a:pt x="112096" y="43639"/>
                  <a:pt x="112096" y="45131"/>
                  <a:pt x="115259" y="45131"/>
                </a:cubicBezTo>
                <a:cubicBezTo>
                  <a:pt x="118422" y="45131"/>
                  <a:pt x="118422" y="43639"/>
                  <a:pt x="121605" y="43639"/>
                </a:cubicBezTo>
                <a:cubicBezTo>
                  <a:pt x="124223" y="43639"/>
                  <a:pt x="124960" y="45343"/>
                  <a:pt x="126829" y="45343"/>
                </a:cubicBezTo>
                <a:cubicBezTo>
                  <a:pt x="127218" y="45343"/>
                  <a:pt x="127656" y="45269"/>
                  <a:pt x="128169" y="45091"/>
                </a:cubicBezTo>
                <a:cubicBezTo>
                  <a:pt x="129204" y="44753"/>
                  <a:pt x="127612" y="43937"/>
                  <a:pt x="127195" y="42405"/>
                </a:cubicBezTo>
                <a:cubicBezTo>
                  <a:pt x="126936" y="41371"/>
                  <a:pt x="128667" y="41132"/>
                  <a:pt x="128667" y="40038"/>
                </a:cubicBezTo>
                <a:cubicBezTo>
                  <a:pt x="128667" y="38964"/>
                  <a:pt x="127175" y="38964"/>
                  <a:pt x="127175" y="37870"/>
                </a:cubicBezTo>
                <a:cubicBezTo>
                  <a:pt x="127175" y="36795"/>
                  <a:pt x="128667" y="36795"/>
                  <a:pt x="128667" y="35701"/>
                </a:cubicBezTo>
                <a:cubicBezTo>
                  <a:pt x="128667" y="34607"/>
                  <a:pt x="127175" y="34607"/>
                  <a:pt x="127175" y="33533"/>
                </a:cubicBezTo>
                <a:cubicBezTo>
                  <a:pt x="127175" y="32439"/>
                  <a:pt x="128667" y="32439"/>
                  <a:pt x="128667" y="31365"/>
                </a:cubicBezTo>
                <a:cubicBezTo>
                  <a:pt x="128667" y="30271"/>
                  <a:pt x="127175" y="30271"/>
                  <a:pt x="127175" y="29196"/>
                </a:cubicBezTo>
                <a:cubicBezTo>
                  <a:pt x="127175" y="28102"/>
                  <a:pt x="128667" y="28102"/>
                  <a:pt x="128667" y="27008"/>
                </a:cubicBezTo>
                <a:cubicBezTo>
                  <a:pt x="128667" y="25934"/>
                  <a:pt x="127175" y="25934"/>
                  <a:pt x="127175" y="24840"/>
                </a:cubicBezTo>
                <a:cubicBezTo>
                  <a:pt x="127175" y="23766"/>
                  <a:pt x="128667" y="23766"/>
                  <a:pt x="128667" y="22672"/>
                </a:cubicBezTo>
                <a:cubicBezTo>
                  <a:pt x="128667" y="21597"/>
                  <a:pt x="127175" y="21578"/>
                  <a:pt x="127175" y="20503"/>
                </a:cubicBezTo>
                <a:cubicBezTo>
                  <a:pt x="127175" y="19409"/>
                  <a:pt x="128667" y="19409"/>
                  <a:pt x="128667" y="18335"/>
                </a:cubicBezTo>
                <a:cubicBezTo>
                  <a:pt x="128667" y="17241"/>
                  <a:pt x="127175" y="17241"/>
                  <a:pt x="127175" y="16167"/>
                </a:cubicBezTo>
                <a:cubicBezTo>
                  <a:pt x="127175" y="15073"/>
                  <a:pt x="128667" y="15073"/>
                  <a:pt x="128667" y="13978"/>
                </a:cubicBezTo>
                <a:cubicBezTo>
                  <a:pt x="128667" y="12904"/>
                  <a:pt x="127175" y="12904"/>
                  <a:pt x="127175" y="11810"/>
                </a:cubicBezTo>
                <a:cubicBezTo>
                  <a:pt x="127175" y="10736"/>
                  <a:pt x="128667" y="10736"/>
                  <a:pt x="128667" y="9642"/>
                </a:cubicBezTo>
                <a:cubicBezTo>
                  <a:pt x="128667" y="8568"/>
                  <a:pt x="127175" y="8568"/>
                  <a:pt x="127175" y="7474"/>
                </a:cubicBezTo>
                <a:cubicBezTo>
                  <a:pt x="127175" y="6399"/>
                  <a:pt x="128667" y="6379"/>
                  <a:pt x="128667" y="5305"/>
                </a:cubicBezTo>
                <a:cubicBezTo>
                  <a:pt x="128667" y="4211"/>
                  <a:pt x="127175" y="4211"/>
                  <a:pt x="127175" y="3137"/>
                </a:cubicBezTo>
                <a:cubicBezTo>
                  <a:pt x="127175" y="2043"/>
                  <a:pt x="129204" y="611"/>
                  <a:pt x="128169" y="253"/>
                </a:cubicBezTo>
                <a:cubicBezTo>
                  <a:pt x="127652" y="74"/>
                  <a:pt x="127212" y="1"/>
                  <a:pt x="1268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"/>
          <p:cNvSpPr txBox="1"/>
          <p:nvPr>
            <p:ph idx="1" type="subTitle"/>
          </p:nvPr>
        </p:nvSpPr>
        <p:spPr>
          <a:xfrm>
            <a:off x="5894600" y="899684"/>
            <a:ext cx="3876800" cy="18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9"/>
          <p:cNvSpPr txBox="1"/>
          <p:nvPr>
            <p:ph type="title"/>
          </p:nvPr>
        </p:nvSpPr>
        <p:spPr>
          <a:xfrm>
            <a:off x="2420600" y="899700"/>
            <a:ext cx="3168800" cy="18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6" name="Google Shape;386;p19"/>
          <p:cNvGrpSpPr/>
          <p:nvPr/>
        </p:nvGrpSpPr>
        <p:grpSpPr>
          <a:xfrm rot="8100000">
            <a:off x="428107" y="368215"/>
            <a:ext cx="1050728" cy="1467322"/>
            <a:chOff x="1119225" y="1868950"/>
            <a:chExt cx="788054" cy="1100502"/>
          </a:xfrm>
        </p:grpSpPr>
        <p:sp>
          <p:nvSpPr>
            <p:cNvPr id="387" name="Google Shape;387;p19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396" name="Google Shape;396;p1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9"/>
          <p:cNvGrpSpPr/>
          <p:nvPr/>
        </p:nvGrpSpPr>
        <p:grpSpPr>
          <a:xfrm flipH="1">
            <a:off x="10348401" y="5478151"/>
            <a:ext cx="1612329" cy="1601096"/>
            <a:chOff x="4088800" y="3407675"/>
            <a:chExt cx="1209247" cy="1200822"/>
          </a:xfrm>
        </p:grpSpPr>
        <p:sp>
          <p:nvSpPr>
            <p:cNvPr id="485" name="Google Shape;485;p1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41039" y="-272431"/>
            <a:ext cx="12615909" cy="6490308"/>
            <a:chOff x="-180779" y="503813"/>
            <a:chExt cx="9461932" cy="4867731"/>
          </a:xfrm>
        </p:grpSpPr>
        <p:sp>
          <p:nvSpPr>
            <p:cNvPr id="520" name="Google Shape;520;p20"/>
            <p:cNvSpPr/>
            <p:nvPr/>
          </p:nvSpPr>
          <p:spPr>
            <a:xfrm>
              <a:off x="-180779" y="503813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-180779" y="2050963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20"/>
          <p:cNvSpPr txBox="1"/>
          <p:nvPr>
            <p:ph type="title"/>
          </p:nvPr>
        </p:nvSpPr>
        <p:spPr>
          <a:xfrm>
            <a:off x="8271333" y="3757673"/>
            <a:ext cx="29672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523" name="Google Shape;523;p20"/>
          <p:cNvSpPr txBox="1"/>
          <p:nvPr>
            <p:ph idx="1" type="subTitle"/>
          </p:nvPr>
        </p:nvSpPr>
        <p:spPr>
          <a:xfrm>
            <a:off x="8271333" y="4926480"/>
            <a:ext cx="2967200" cy="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20"/>
          <p:cNvSpPr txBox="1"/>
          <p:nvPr>
            <p:ph idx="2" type="title"/>
          </p:nvPr>
        </p:nvSpPr>
        <p:spPr>
          <a:xfrm>
            <a:off x="4612400" y="3757667"/>
            <a:ext cx="29672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525" name="Google Shape;525;p20"/>
          <p:cNvSpPr txBox="1"/>
          <p:nvPr>
            <p:ph idx="3" type="subTitle"/>
          </p:nvPr>
        </p:nvSpPr>
        <p:spPr>
          <a:xfrm>
            <a:off x="4612400" y="4926467"/>
            <a:ext cx="2967200" cy="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0"/>
          <p:cNvSpPr txBox="1"/>
          <p:nvPr>
            <p:ph idx="4" type="title"/>
          </p:nvPr>
        </p:nvSpPr>
        <p:spPr>
          <a:xfrm>
            <a:off x="953467" y="3757671"/>
            <a:ext cx="29672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527" name="Google Shape;527;p20"/>
          <p:cNvSpPr txBox="1"/>
          <p:nvPr>
            <p:ph idx="5" type="subTitle"/>
          </p:nvPr>
        </p:nvSpPr>
        <p:spPr>
          <a:xfrm>
            <a:off x="953467" y="4926475"/>
            <a:ext cx="2967200" cy="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0"/>
          <p:cNvSpPr txBox="1"/>
          <p:nvPr>
            <p:ph idx="6" type="title"/>
          </p:nvPr>
        </p:nvSpPr>
        <p:spPr>
          <a:xfrm>
            <a:off x="960000" y="4324467"/>
            <a:ext cx="2967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29" name="Google Shape;529;p20"/>
          <p:cNvSpPr txBox="1"/>
          <p:nvPr>
            <p:ph idx="7" type="title"/>
          </p:nvPr>
        </p:nvSpPr>
        <p:spPr>
          <a:xfrm>
            <a:off x="4612433" y="4324467"/>
            <a:ext cx="2967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30" name="Google Shape;530;p20"/>
          <p:cNvSpPr txBox="1"/>
          <p:nvPr>
            <p:ph idx="8" type="title"/>
          </p:nvPr>
        </p:nvSpPr>
        <p:spPr>
          <a:xfrm>
            <a:off x="8264867" y="4324467"/>
            <a:ext cx="2967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31" name="Google Shape;531;p20"/>
          <p:cNvSpPr txBox="1"/>
          <p:nvPr>
            <p:ph idx="9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32" name="Google Shape;532;p20"/>
          <p:cNvGrpSpPr/>
          <p:nvPr/>
        </p:nvGrpSpPr>
        <p:grpSpPr>
          <a:xfrm flipH="1" rot="5400000">
            <a:off x="-155533" y="-87216"/>
            <a:ext cx="1612329" cy="1601096"/>
            <a:chOff x="4088800" y="3407675"/>
            <a:chExt cx="1209247" cy="1200822"/>
          </a:xfrm>
        </p:grpSpPr>
        <p:sp>
          <p:nvSpPr>
            <p:cNvPr id="533" name="Google Shape;533;p2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20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566" name="Google Shape;566;p20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1"/>
          <p:cNvGrpSpPr/>
          <p:nvPr/>
        </p:nvGrpSpPr>
        <p:grpSpPr>
          <a:xfrm>
            <a:off x="-211955" y="1244569"/>
            <a:ext cx="12615909" cy="6603241"/>
            <a:chOff x="-158966" y="-1475574"/>
            <a:chExt cx="9461932" cy="4952431"/>
          </a:xfrm>
        </p:grpSpPr>
        <p:sp>
          <p:nvSpPr>
            <p:cNvPr id="656" name="Google Shape;656;p21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-158966" y="-1475574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21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1"/>
          <p:cNvSpPr txBox="1"/>
          <p:nvPr>
            <p:ph idx="1" type="subTitle"/>
          </p:nvPr>
        </p:nvSpPr>
        <p:spPr>
          <a:xfrm>
            <a:off x="2475484" y="4778663"/>
            <a:ext cx="3876800" cy="1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21"/>
          <p:cNvSpPr txBox="1"/>
          <p:nvPr>
            <p:ph type="title"/>
          </p:nvPr>
        </p:nvSpPr>
        <p:spPr>
          <a:xfrm>
            <a:off x="2475484" y="3919467"/>
            <a:ext cx="38768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1" name="Google Shape;661;p21"/>
          <p:cNvGrpSpPr/>
          <p:nvPr/>
        </p:nvGrpSpPr>
        <p:grpSpPr>
          <a:xfrm flipH="1" rot="7656580">
            <a:off x="1271539" y="-344149"/>
            <a:ext cx="1987683" cy="3387273"/>
            <a:chOff x="2693650" y="1705075"/>
            <a:chExt cx="876475" cy="1493628"/>
          </a:xfrm>
        </p:grpSpPr>
        <p:sp>
          <p:nvSpPr>
            <p:cNvPr id="662" name="Google Shape;662;p21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2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2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2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4" name="Google Shape;754;p22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755" name="Google Shape;755;p22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3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3"/>
          <p:cNvSpPr txBox="1"/>
          <p:nvPr>
            <p:ph idx="1" type="subTitle"/>
          </p:nvPr>
        </p:nvSpPr>
        <p:spPr>
          <a:xfrm>
            <a:off x="1074933" y="4887232"/>
            <a:ext cx="6438000" cy="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23"/>
          <p:cNvSpPr txBox="1"/>
          <p:nvPr>
            <p:ph type="title"/>
          </p:nvPr>
        </p:nvSpPr>
        <p:spPr>
          <a:xfrm>
            <a:off x="1074933" y="3486733"/>
            <a:ext cx="6438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4"/>
          <p:cNvGrpSpPr/>
          <p:nvPr/>
        </p:nvGrpSpPr>
        <p:grpSpPr>
          <a:xfrm>
            <a:off x="-211955" y="831684"/>
            <a:ext cx="12615909" cy="5305541"/>
            <a:chOff x="-158966" y="-502299"/>
            <a:chExt cx="9461932" cy="3979156"/>
          </a:xfrm>
        </p:grpSpPr>
        <p:sp>
          <p:nvSpPr>
            <p:cNvPr id="798" name="Google Shape;798;p24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-158966" y="-502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" name="Google Shape;800;p24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4"/>
          <p:cNvSpPr txBox="1"/>
          <p:nvPr>
            <p:ph type="title"/>
          </p:nvPr>
        </p:nvSpPr>
        <p:spPr>
          <a:xfrm>
            <a:off x="5478433" y="2979600"/>
            <a:ext cx="4985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802" name="Google Shape;802;p24"/>
          <p:cNvSpPr txBox="1"/>
          <p:nvPr>
            <p:ph idx="2" type="title"/>
          </p:nvPr>
        </p:nvSpPr>
        <p:spPr>
          <a:xfrm>
            <a:off x="54784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803" name="Google Shape;803;p24"/>
          <p:cNvSpPr txBox="1"/>
          <p:nvPr>
            <p:ph idx="1" type="subTitle"/>
          </p:nvPr>
        </p:nvSpPr>
        <p:spPr>
          <a:xfrm>
            <a:off x="5478433" y="4192300"/>
            <a:ext cx="50628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4" name="Google Shape;804;p24"/>
          <p:cNvGrpSpPr/>
          <p:nvPr/>
        </p:nvGrpSpPr>
        <p:grpSpPr>
          <a:xfrm rot="-10363339">
            <a:off x="9022461" y="-387001"/>
            <a:ext cx="2619371" cy="2601280"/>
            <a:chOff x="4088800" y="3407675"/>
            <a:chExt cx="1209247" cy="1200822"/>
          </a:xfrm>
        </p:grpSpPr>
        <p:sp>
          <p:nvSpPr>
            <p:cNvPr id="805" name="Google Shape;805;p24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5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5"/>
          <p:cNvSpPr txBox="1"/>
          <p:nvPr>
            <p:ph type="title"/>
          </p:nvPr>
        </p:nvSpPr>
        <p:spPr>
          <a:xfrm>
            <a:off x="3227767" y="2296567"/>
            <a:ext cx="57364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/>
        </p:txBody>
      </p:sp>
      <p:sp>
        <p:nvSpPr>
          <p:cNvPr id="840" name="Google Shape;840;p25"/>
          <p:cNvSpPr txBox="1"/>
          <p:nvPr>
            <p:ph idx="1" type="subTitle"/>
          </p:nvPr>
        </p:nvSpPr>
        <p:spPr>
          <a:xfrm>
            <a:off x="3227767" y="4006633"/>
            <a:ext cx="5736400" cy="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grpSp>
        <p:nvGrpSpPr>
          <p:cNvPr id="841" name="Google Shape;841;p25"/>
          <p:cNvGrpSpPr/>
          <p:nvPr/>
        </p:nvGrpSpPr>
        <p:grpSpPr>
          <a:xfrm>
            <a:off x="2270067" y="-747000"/>
            <a:ext cx="7651835" cy="8665936"/>
            <a:chOff x="596013" y="-560250"/>
            <a:chExt cx="5738876" cy="6499452"/>
          </a:xfrm>
        </p:grpSpPr>
        <p:grpSp>
          <p:nvGrpSpPr>
            <p:cNvPr id="842" name="Google Shape;842;p25"/>
            <p:cNvGrpSpPr/>
            <p:nvPr/>
          </p:nvGrpSpPr>
          <p:grpSpPr>
            <a:xfrm>
              <a:off x="596013" y="-560250"/>
              <a:ext cx="5087851" cy="6499452"/>
              <a:chOff x="545613" y="-560250"/>
              <a:chExt cx="5087851" cy="6499452"/>
            </a:xfrm>
          </p:grpSpPr>
          <p:sp>
            <p:nvSpPr>
              <p:cNvPr id="843" name="Google Shape;843;p25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25"/>
            <p:cNvGrpSpPr/>
            <p:nvPr/>
          </p:nvGrpSpPr>
          <p:grpSpPr>
            <a:xfrm>
              <a:off x="2149875" y="-560250"/>
              <a:ext cx="4185013" cy="6499452"/>
              <a:chOff x="179325" y="-560250"/>
              <a:chExt cx="4185013" cy="6499452"/>
            </a:xfrm>
          </p:grpSpPr>
          <p:sp>
            <p:nvSpPr>
              <p:cNvPr id="846" name="Google Shape;846;p25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6"/>
          <p:cNvSpPr txBox="1"/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27"/>
          <p:cNvGrpSpPr/>
          <p:nvPr/>
        </p:nvGrpSpPr>
        <p:grpSpPr>
          <a:xfrm>
            <a:off x="-212139" y="-1044666"/>
            <a:ext cx="12615909" cy="6660275"/>
            <a:chOff x="-159104" y="-656899"/>
            <a:chExt cx="9461932" cy="4995206"/>
          </a:xfrm>
        </p:grpSpPr>
        <p:sp>
          <p:nvSpPr>
            <p:cNvPr id="852" name="Google Shape;852;p27"/>
            <p:cNvSpPr/>
            <p:nvPr/>
          </p:nvSpPr>
          <p:spPr>
            <a:xfrm>
              <a:off x="-159104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-159104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27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7"/>
          <p:cNvSpPr txBox="1"/>
          <p:nvPr>
            <p:ph idx="1" type="subTitle"/>
          </p:nvPr>
        </p:nvSpPr>
        <p:spPr>
          <a:xfrm>
            <a:off x="3062533" y="2478833"/>
            <a:ext cx="277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6" name="Google Shape;856;p27"/>
          <p:cNvSpPr txBox="1"/>
          <p:nvPr>
            <p:ph idx="2" type="subTitle"/>
          </p:nvPr>
        </p:nvSpPr>
        <p:spPr>
          <a:xfrm>
            <a:off x="8463333" y="2478833"/>
            <a:ext cx="2775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7" name="Google Shape;857;p27"/>
          <p:cNvSpPr txBox="1"/>
          <p:nvPr>
            <p:ph idx="3" type="subTitle"/>
          </p:nvPr>
        </p:nvSpPr>
        <p:spPr>
          <a:xfrm>
            <a:off x="3062533" y="3354208"/>
            <a:ext cx="27752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7"/>
          <p:cNvSpPr txBox="1"/>
          <p:nvPr>
            <p:ph idx="4" type="subTitle"/>
          </p:nvPr>
        </p:nvSpPr>
        <p:spPr>
          <a:xfrm>
            <a:off x="8463333" y="3354208"/>
            <a:ext cx="2775200" cy="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7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0" name="Google Shape;860;p27"/>
          <p:cNvGrpSpPr/>
          <p:nvPr/>
        </p:nvGrpSpPr>
        <p:grpSpPr>
          <a:xfrm flipH="1" rot="6672271">
            <a:off x="293818" y="-364035"/>
            <a:ext cx="1168639" cy="1991515"/>
            <a:chOff x="2693650" y="1705075"/>
            <a:chExt cx="876475" cy="1493628"/>
          </a:xfrm>
        </p:grpSpPr>
        <p:sp>
          <p:nvSpPr>
            <p:cNvPr id="861" name="Google Shape;861;p27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27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950" name="Google Shape;950;p27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28"/>
          <p:cNvGrpSpPr/>
          <p:nvPr/>
        </p:nvGrpSpPr>
        <p:grpSpPr>
          <a:xfrm>
            <a:off x="-211955" y="-221999"/>
            <a:ext cx="12615909" cy="4936208"/>
            <a:chOff x="-158966" y="-225299"/>
            <a:chExt cx="9461932" cy="3702156"/>
          </a:xfrm>
        </p:grpSpPr>
        <p:sp>
          <p:nvSpPr>
            <p:cNvPr id="1040" name="Google Shape;1040;p28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-158966" y="-225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28"/>
          <p:cNvSpPr txBox="1"/>
          <p:nvPr>
            <p:ph type="title"/>
          </p:nvPr>
        </p:nvSpPr>
        <p:spPr>
          <a:xfrm>
            <a:off x="1160867" y="1716467"/>
            <a:ext cx="4985600" cy="14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043" name="Google Shape;1043;p28"/>
          <p:cNvSpPr txBox="1"/>
          <p:nvPr>
            <p:ph idx="2" type="title"/>
          </p:nvPr>
        </p:nvSpPr>
        <p:spPr>
          <a:xfrm>
            <a:off x="1160867" y="713500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1044" name="Google Shape;1044;p28"/>
          <p:cNvSpPr txBox="1"/>
          <p:nvPr>
            <p:ph idx="1" type="subTitle"/>
          </p:nvPr>
        </p:nvSpPr>
        <p:spPr>
          <a:xfrm>
            <a:off x="1160867" y="3574759"/>
            <a:ext cx="58136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28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28"/>
          <p:cNvGrpSpPr/>
          <p:nvPr/>
        </p:nvGrpSpPr>
        <p:grpSpPr>
          <a:xfrm rot="-8757422">
            <a:off x="8640206" y="-125611"/>
            <a:ext cx="3299297" cy="2621196"/>
            <a:chOff x="1023025" y="3297275"/>
            <a:chExt cx="805750" cy="640128"/>
          </a:xfrm>
        </p:grpSpPr>
        <p:sp>
          <p:nvSpPr>
            <p:cNvPr id="1047" name="Google Shape;1047;p28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28"/>
          <p:cNvGrpSpPr/>
          <p:nvPr/>
        </p:nvGrpSpPr>
        <p:grpSpPr>
          <a:xfrm flipH="1" rot="5400000">
            <a:off x="-165733" y="4976551"/>
            <a:ext cx="1612329" cy="1601096"/>
            <a:chOff x="4088800" y="3407675"/>
            <a:chExt cx="1209247" cy="1200822"/>
          </a:xfrm>
        </p:grpSpPr>
        <p:sp>
          <p:nvSpPr>
            <p:cNvPr id="1085" name="Google Shape;1085;p2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9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9"/>
          <p:cNvSpPr/>
          <p:nvPr/>
        </p:nvSpPr>
        <p:spPr>
          <a:xfrm>
            <a:off x="953435" y="669102"/>
            <a:ext cx="10284992" cy="55199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9"/>
          <p:cNvSpPr txBox="1"/>
          <p:nvPr>
            <p:ph type="ctrTitle"/>
          </p:nvPr>
        </p:nvSpPr>
        <p:spPr>
          <a:xfrm>
            <a:off x="3239933" y="893100"/>
            <a:ext cx="5712000" cy="1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121" name="Google Shape;1121;p29"/>
          <p:cNvSpPr txBox="1"/>
          <p:nvPr>
            <p:ph idx="1" type="subTitle"/>
          </p:nvPr>
        </p:nvSpPr>
        <p:spPr>
          <a:xfrm>
            <a:off x="4275800" y="2223500"/>
            <a:ext cx="3640400" cy="1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1122" name="Google Shape;1122;p29"/>
          <p:cNvSpPr txBox="1"/>
          <p:nvPr/>
        </p:nvSpPr>
        <p:spPr>
          <a:xfrm>
            <a:off x="2497333" y="4742667"/>
            <a:ext cx="7197200" cy="7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-US" sz="16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i="0" lang="en-US" sz="16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-US" sz="16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23" name="Google Shape;1123;p29"/>
          <p:cNvGrpSpPr/>
          <p:nvPr/>
        </p:nvGrpSpPr>
        <p:grpSpPr>
          <a:xfrm flipH="1" rot="2524073">
            <a:off x="425905" y="4060783"/>
            <a:ext cx="1671991" cy="2849292"/>
            <a:chOff x="2693650" y="1705075"/>
            <a:chExt cx="876475" cy="1493628"/>
          </a:xfrm>
        </p:grpSpPr>
        <p:sp>
          <p:nvSpPr>
            <p:cNvPr id="1124" name="Google Shape;1124;p2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29"/>
          <p:cNvGrpSpPr/>
          <p:nvPr/>
        </p:nvGrpSpPr>
        <p:grpSpPr>
          <a:xfrm rot="-8757420">
            <a:off x="9174541" y="-191013"/>
            <a:ext cx="2858865" cy="2271223"/>
            <a:chOff x="1023025" y="3297275"/>
            <a:chExt cx="805750" cy="640128"/>
          </a:xfrm>
        </p:grpSpPr>
        <p:sp>
          <p:nvSpPr>
            <p:cNvPr id="1213" name="Google Shape;1213;p29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29"/>
          <p:cNvGrpSpPr/>
          <p:nvPr/>
        </p:nvGrpSpPr>
        <p:grpSpPr>
          <a:xfrm flipH="1">
            <a:off x="9354961" y="4624390"/>
            <a:ext cx="2503948" cy="2486503"/>
            <a:chOff x="4088800" y="3407675"/>
            <a:chExt cx="1209247" cy="1200822"/>
          </a:xfrm>
        </p:grpSpPr>
        <p:sp>
          <p:nvSpPr>
            <p:cNvPr id="1251" name="Google Shape;1251;p2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0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30"/>
          <p:cNvSpPr/>
          <p:nvPr/>
        </p:nvSpPr>
        <p:spPr>
          <a:xfrm>
            <a:off x="1762851" y="1185534"/>
            <a:ext cx="8665936" cy="4486935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0"/>
          <p:cNvSpPr txBox="1"/>
          <p:nvPr>
            <p:ph type="ctrTitle"/>
          </p:nvPr>
        </p:nvSpPr>
        <p:spPr>
          <a:xfrm>
            <a:off x="2206233" y="1991967"/>
            <a:ext cx="7779600" cy="19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87" name="Google Shape;1287;p30"/>
          <p:cNvSpPr txBox="1"/>
          <p:nvPr>
            <p:ph idx="1" type="subTitle"/>
          </p:nvPr>
        </p:nvSpPr>
        <p:spPr>
          <a:xfrm>
            <a:off x="3190000" y="4190633"/>
            <a:ext cx="5812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grpSp>
        <p:nvGrpSpPr>
          <p:cNvPr id="1288" name="Google Shape;1288;p30"/>
          <p:cNvGrpSpPr/>
          <p:nvPr/>
        </p:nvGrpSpPr>
        <p:grpSpPr>
          <a:xfrm rot="-6672271">
            <a:off x="5518035" y="-558168"/>
            <a:ext cx="1168639" cy="1991515"/>
            <a:chOff x="2693650" y="1705075"/>
            <a:chExt cx="876475" cy="1493628"/>
          </a:xfrm>
        </p:grpSpPr>
        <p:sp>
          <p:nvSpPr>
            <p:cNvPr id="1289" name="Google Shape;1289;p30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30"/>
          <p:cNvGrpSpPr/>
          <p:nvPr/>
        </p:nvGrpSpPr>
        <p:grpSpPr>
          <a:xfrm rot="-8757442">
            <a:off x="10370382" y="-387433"/>
            <a:ext cx="1835241" cy="1458005"/>
            <a:chOff x="1023025" y="3297275"/>
            <a:chExt cx="805750" cy="640128"/>
          </a:xfrm>
        </p:grpSpPr>
        <p:sp>
          <p:nvSpPr>
            <p:cNvPr id="1378" name="Google Shape;1378;p30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 flipH="1" rot="5400000">
            <a:off x="-155533" y="-87216"/>
            <a:ext cx="1612329" cy="1601096"/>
            <a:chOff x="4088800" y="3407675"/>
            <a:chExt cx="1209247" cy="1200822"/>
          </a:xfrm>
        </p:grpSpPr>
        <p:sp>
          <p:nvSpPr>
            <p:cNvPr id="1416" name="Google Shape;1416;p3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30"/>
          <p:cNvGrpSpPr/>
          <p:nvPr/>
        </p:nvGrpSpPr>
        <p:grpSpPr>
          <a:xfrm flipH="1">
            <a:off x="10975068" y="5509551"/>
            <a:ext cx="1612329" cy="1601096"/>
            <a:chOff x="4088800" y="3407675"/>
            <a:chExt cx="1209247" cy="1200822"/>
          </a:xfrm>
        </p:grpSpPr>
        <p:sp>
          <p:nvSpPr>
            <p:cNvPr id="1449" name="Google Shape;1449;p3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1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1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1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5" name="Google Shape;1485;p31"/>
          <p:cNvSpPr txBox="1"/>
          <p:nvPr>
            <p:ph idx="1" type="body"/>
          </p:nvPr>
        </p:nvSpPr>
        <p:spPr>
          <a:xfrm>
            <a:off x="960000" y="1356967"/>
            <a:ext cx="10272000" cy="4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86" name="Google Shape;1486;p31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1487" name="Google Shape;1487;p31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Google Shape;1524;p31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1525" name="Google Shape;1525;p31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2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2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32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17" name="Google Shape;1617;p32"/>
          <p:cNvGrpSpPr/>
          <p:nvPr/>
        </p:nvGrpSpPr>
        <p:grpSpPr>
          <a:xfrm flipH="1" rot="6672271">
            <a:off x="293818" y="-364035"/>
            <a:ext cx="1168639" cy="1991515"/>
            <a:chOff x="2693650" y="1705075"/>
            <a:chExt cx="876475" cy="1493628"/>
          </a:xfrm>
        </p:grpSpPr>
        <p:sp>
          <p:nvSpPr>
            <p:cNvPr id="1618" name="Google Shape;1618;p32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7" name="Google Shape;1707;p33"/>
          <p:cNvGrpSpPr/>
          <p:nvPr/>
        </p:nvGrpSpPr>
        <p:grpSpPr>
          <a:xfrm>
            <a:off x="5004158" y="-319366"/>
            <a:ext cx="8341775" cy="12615909"/>
            <a:chOff x="3855994" y="-239525"/>
            <a:chExt cx="6256331" cy="9461932"/>
          </a:xfrm>
        </p:grpSpPr>
        <p:sp>
          <p:nvSpPr>
            <p:cNvPr id="1708" name="Google Shape;1708;p33"/>
            <p:cNvSpPr/>
            <p:nvPr/>
          </p:nvSpPr>
          <p:spPr>
            <a:xfrm flipH="1" rot="-5400000">
              <a:off x="3721068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3"/>
            <p:cNvSpPr/>
            <p:nvPr/>
          </p:nvSpPr>
          <p:spPr>
            <a:xfrm flipH="1" rot="-5400000">
              <a:off x="785318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0" name="Google Shape;1710;p33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33"/>
          <p:cNvSpPr txBox="1"/>
          <p:nvPr>
            <p:ph type="title"/>
          </p:nvPr>
        </p:nvSpPr>
        <p:spPr>
          <a:xfrm>
            <a:off x="5719467" y="1357300"/>
            <a:ext cx="55192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2" name="Google Shape;1712;p33"/>
          <p:cNvSpPr txBox="1"/>
          <p:nvPr>
            <p:ph idx="1" type="body"/>
          </p:nvPr>
        </p:nvSpPr>
        <p:spPr>
          <a:xfrm>
            <a:off x="5719467" y="2120900"/>
            <a:ext cx="44296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867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713" name="Google Shape;1713;p33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1714" name="Google Shape;1714;p33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33"/>
          <p:cNvGrpSpPr/>
          <p:nvPr/>
        </p:nvGrpSpPr>
        <p:grpSpPr>
          <a:xfrm rot="8560493">
            <a:off x="-271619" y="118458"/>
            <a:ext cx="1993145" cy="1583453"/>
            <a:chOff x="1023025" y="3297275"/>
            <a:chExt cx="805750" cy="640128"/>
          </a:xfrm>
        </p:grpSpPr>
        <p:sp>
          <p:nvSpPr>
            <p:cNvPr id="1803" name="Google Shape;1803;p33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0" name="Google Shape;1840;p33"/>
          <p:cNvGrpSpPr/>
          <p:nvPr/>
        </p:nvGrpSpPr>
        <p:grpSpPr>
          <a:xfrm flipH="1">
            <a:off x="10348401" y="5478151"/>
            <a:ext cx="1612329" cy="1601096"/>
            <a:chOff x="4088800" y="3407675"/>
            <a:chExt cx="1209247" cy="1200822"/>
          </a:xfrm>
        </p:grpSpPr>
        <p:sp>
          <p:nvSpPr>
            <p:cNvPr id="1841" name="Google Shape;1841;p33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4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34"/>
          <p:cNvSpPr txBox="1"/>
          <p:nvPr>
            <p:ph type="title"/>
          </p:nvPr>
        </p:nvSpPr>
        <p:spPr>
          <a:xfrm>
            <a:off x="2388233" y="2106233"/>
            <a:ext cx="7415600" cy="2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6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36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36"/>
          <p:cNvSpPr txBox="1"/>
          <p:nvPr>
            <p:ph type="title"/>
          </p:nvPr>
        </p:nvSpPr>
        <p:spPr>
          <a:xfrm>
            <a:off x="1930533" y="1532800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81" name="Google Shape;1881;p36"/>
          <p:cNvSpPr txBox="1"/>
          <p:nvPr>
            <p:ph idx="2" type="title"/>
          </p:nvPr>
        </p:nvSpPr>
        <p:spPr>
          <a:xfrm>
            <a:off x="1047300" y="1532800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82" name="Google Shape;1882;p36"/>
          <p:cNvSpPr txBox="1"/>
          <p:nvPr>
            <p:ph idx="1" type="subTitle"/>
          </p:nvPr>
        </p:nvSpPr>
        <p:spPr>
          <a:xfrm>
            <a:off x="1930533" y="2134800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3" name="Google Shape;1883;p36"/>
          <p:cNvSpPr txBox="1"/>
          <p:nvPr>
            <p:ph idx="3" type="title"/>
          </p:nvPr>
        </p:nvSpPr>
        <p:spPr>
          <a:xfrm>
            <a:off x="1930533" y="4629133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84" name="Google Shape;1884;p36"/>
          <p:cNvSpPr txBox="1"/>
          <p:nvPr>
            <p:ph idx="4" type="title"/>
          </p:nvPr>
        </p:nvSpPr>
        <p:spPr>
          <a:xfrm>
            <a:off x="1047300" y="4629133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85" name="Google Shape;1885;p36"/>
          <p:cNvSpPr txBox="1"/>
          <p:nvPr>
            <p:ph idx="5" type="subTitle"/>
          </p:nvPr>
        </p:nvSpPr>
        <p:spPr>
          <a:xfrm>
            <a:off x="1930533" y="5231133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6" name="Google Shape;1886;p36"/>
          <p:cNvSpPr txBox="1"/>
          <p:nvPr>
            <p:ph idx="6" type="title"/>
          </p:nvPr>
        </p:nvSpPr>
        <p:spPr>
          <a:xfrm>
            <a:off x="7137900" y="1532800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87" name="Google Shape;1887;p36"/>
          <p:cNvSpPr txBox="1"/>
          <p:nvPr>
            <p:ph idx="7" type="title"/>
          </p:nvPr>
        </p:nvSpPr>
        <p:spPr>
          <a:xfrm>
            <a:off x="6254300" y="3080967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88" name="Google Shape;1888;p36"/>
          <p:cNvSpPr txBox="1"/>
          <p:nvPr>
            <p:ph idx="8" type="subTitle"/>
          </p:nvPr>
        </p:nvSpPr>
        <p:spPr>
          <a:xfrm>
            <a:off x="7137900" y="2134800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9" name="Google Shape;1889;p36"/>
          <p:cNvSpPr txBox="1"/>
          <p:nvPr>
            <p:ph idx="9" type="title"/>
          </p:nvPr>
        </p:nvSpPr>
        <p:spPr>
          <a:xfrm>
            <a:off x="1930533" y="3080967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90" name="Google Shape;1890;p36"/>
          <p:cNvSpPr txBox="1"/>
          <p:nvPr>
            <p:ph idx="13" type="title"/>
          </p:nvPr>
        </p:nvSpPr>
        <p:spPr>
          <a:xfrm>
            <a:off x="1047300" y="3080967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91" name="Google Shape;1891;p36"/>
          <p:cNvSpPr txBox="1"/>
          <p:nvPr>
            <p:ph idx="14" type="subTitle"/>
          </p:nvPr>
        </p:nvSpPr>
        <p:spPr>
          <a:xfrm>
            <a:off x="1930533" y="3682967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2" name="Google Shape;1892;p36"/>
          <p:cNvSpPr txBox="1"/>
          <p:nvPr>
            <p:ph idx="15" type="title"/>
          </p:nvPr>
        </p:nvSpPr>
        <p:spPr>
          <a:xfrm>
            <a:off x="7137900" y="3080967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93" name="Google Shape;1893;p36"/>
          <p:cNvSpPr txBox="1"/>
          <p:nvPr>
            <p:ph idx="16" type="title"/>
          </p:nvPr>
        </p:nvSpPr>
        <p:spPr>
          <a:xfrm>
            <a:off x="6254300" y="1532800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94" name="Google Shape;1894;p36"/>
          <p:cNvSpPr txBox="1"/>
          <p:nvPr>
            <p:ph idx="17" type="subTitle"/>
          </p:nvPr>
        </p:nvSpPr>
        <p:spPr>
          <a:xfrm>
            <a:off x="7137900" y="3682967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5" name="Google Shape;1895;p36"/>
          <p:cNvSpPr txBox="1"/>
          <p:nvPr>
            <p:ph idx="18" type="title"/>
          </p:nvPr>
        </p:nvSpPr>
        <p:spPr>
          <a:xfrm>
            <a:off x="7137900" y="4629133"/>
            <a:ext cx="40068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896" name="Google Shape;1896;p36"/>
          <p:cNvSpPr txBox="1"/>
          <p:nvPr>
            <p:ph idx="19" type="title"/>
          </p:nvPr>
        </p:nvSpPr>
        <p:spPr>
          <a:xfrm>
            <a:off x="6254300" y="4629133"/>
            <a:ext cx="883600" cy="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897" name="Google Shape;1897;p36"/>
          <p:cNvSpPr txBox="1"/>
          <p:nvPr>
            <p:ph idx="20" type="subTitle"/>
          </p:nvPr>
        </p:nvSpPr>
        <p:spPr>
          <a:xfrm>
            <a:off x="7137900" y="5231133"/>
            <a:ext cx="40068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8" name="Google Shape;1898;p36"/>
          <p:cNvSpPr txBox="1"/>
          <p:nvPr>
            <p:ph idx="21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99" name="Google Shape;1899;p36"/>
          <p:cNvGrpSpPr/>
          <p:nvPr/>
        </p:nvGrpSpPr>
        <p:grpSpPr>
          <a:xfrm>
            <a:off x="662367" y="5547367"/>
            <a:ext cx="1050739" cy="1467336"/>
            <a:chOff x="1119225" y="1868950"/>
            <a:chExt cx="788054" cy="1100502"/>
          </a:xfrm>
        </p:grpSpPr>
        <p:sp>
          <p:nvSpPr>
            <p:cNvPr id="1900" name="Google Shape;1900;p36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8" name="Google Shape;1908;p36"/>
          <p:cNvGrpSpPr/>
          <p:nvPr/>
        </p:nvGrpSpPr>
        <p:grpSpPr>
          <a:xfrm flipH="1" rot="6672271">
            <a:off x="293818" y="-364035"/>
            <a:ext cx="1168639" cy="1991515"/>
            <a:chOff x="2693650" y="1705075"/>
            <a:chExt cx="876475" cy="1493628"/>
          </a:xfrm>
        </p:grpSpPr>
        <p:sp>
          <p:nvSpPr>
            <p:cNvPr id="1909" name="Google Shape;1909;p36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7" name="Google Shape;1997;p36"/>
          <p:cNvGrpSpPr/>
          <p:nvPr/>
        </p:nvGrpSpPr>
        <p:grpSpPr>
          <a:xfrm rot="-5400000">
            <a:off x="10748701" y="-87216"/>
            <a:ext cx="1612329" cy="1601096"/>
            <a:chOff x="4088800" y="3407675"/>
            <a:chExt cx="1209247" cy="1200822"/>
          </a:xfrm>
        </p:grpSpPr>
        <p:sp>
          <p:nvSpPr>
            <p:cNvPr id="1998" name="Google Shape;1998;p36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37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37"/>
          <p:cNvSpPr/>
          <p:nvPr/>
        </p:nvSpPr>
        <p:spPr>
          <a:xfrm>
            <a:off x="1497299" y="1048033"/>
            <a:ext cx="9196973" cy="4761888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37"/>
          <p:cNvSpPr txBox="1"/>
          <p:nvPr>
            <p:ph type="title"/>
          </p:nvPr>
        </p:nvSpPr>
        <p:spPr>
          <a:xfrm>
            <a:off x="3603033" y="2979600"/>
            <a:ext cx="4985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034" name="Google Shape;2034;p37"/>
          <p:cNvSpPr txBox="1"/>
          <p:nvPr>
            <p:ph idx="2" type="title"/>
          </p:nvPr>
        </p:nvSpPr>
        <p:spPr>
          <a:xfrm>
            <a:off x="39952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035" name="Google Shape;2035;p37"/>
          <p:cNvSpPr txBox="1"/>
          <p:nvPr>
            <p:ph idx="1" type="subTitle"/>
          </p:nvPr>
        </p:nvSpPr>
        <p:spPr>
          <a:xfrm>
            <a:off x="3189033" y="4192309"/>
            <a:ext cx="58136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36" name="Google Shape;2036;p37"/>
          <p:cNvGrpSpPr/>
          <p:nvPr/>
        </p:nvGrpSpPr>
        <p:grpSpPr>
          <a:xfrm flipH="1" rot="3565914">
            <a:off x="-155705" y="5066151"/>
            <a:ext cx="1993136" cy="1583445"/>
            <a:chOff x="1023025" y="3297275"/>
            <a:chExt cx="805750" cy="640128"/>
          </a:xfrm>
        </p:grpSpPr>
        <p:sp>
          <p:nvSpPr>
            <p:cNvPr id="2037" name="Google Shape;2037;p37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4" name="Google Shape;2074;p37"/>
          <p:cNvGrpSpPr/>
          <p:nvPr/>
        </p:nvGrpSpPr>
        <p:grpSpPr>
          <a:xfrm flipH="1" rot="-8100000">
            <a:off x="9350031" y="558596"/>
            <a:ext cx="1448076" cy="2022211"/>
            <a:chOff x="1119225" y="1868950"/>
            <a:chExt cx="788054" cy="1100502"/>
          </a:xfrm>
        </p:grpSpPr>
        <p:sp>
          <p:nvSpPr>
            <p:cNvPr id="2075" name="Google Shape;2075;p37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8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5" name="Google Shape;2085;p38"/>
          <p:cNvGrpSpPr/>
          <p:nvPr/>
        </p:nvGrpSpPr>
        <p:grpSpPr>
          <a:xfrm>
            <a:off x="2270067" y="-747000"/>
            <a:ext cx="7651835" cy="8665936"/>
            <a:chOff x="596013" y="-560250"/>
            <a:chExt cx="5738876" cy="6499452"/>
          </a:xfrm>
        </p:grpSpPr>
        <p:grpSp>
          <p:nvGrpSpPr>
            <p:cNvPr id="2086" name="Google Shape;2086;p38"/>
            <p:cNvGrpSpPr/>
            <p:nvPr/>
          </p:nvGrpSpPr>
          <p:grpSpPr>
            <a:xfrm>
              <a:off x="596013" y="-560250"/>
              <a:ext cx="5087851" cy="6499452"/>
              <a:chOff x="545613" y="-560250"/>
              <a:chExt cx="5087851" cy="6499452"/>
            </a:xfrm>
          </p:grpSpPr>
          <p:sp>
            <p:nvSpPr>
              <p:cNvPr id="2087" name="Google Shape;2087;p38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38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9" name="Google Shape;2089;p38"/>
            <p:cNvGrpSpPr/>
            <p:nvPr/>
          </p:nvGrpSpPr>
          <p:grpSpPr>
            <a:xfrm>
              <a:off x="2149875" y="-560250"/>
              <a:ext cx="4185013" cy="6499452"/>
              <a:chOff x="179325" y="-560250"/>
              <a:chExt cx="4185013" cy="6499452"/>
            </a:xfrm>
          </p:grpSpPr>
          <p:sp>
            <p:nvSpPr>
              <p:cNvPr id="2090" name="Google Shape;2090;p38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38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2" name="Google Shape;2092;p38"/>
          <p:cNvSpPr txBox="1"/>
          <p:nvPr>
            <p:ph type="title"/>
          </p:nvPr>
        </p:nvSpPr>
        <p:spPr>
          <a:xfrm>
            <a:off x="3603033" y="2687333"/>
            <a:ext cx="4985600" cy="14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093" name="Google Shape;2093;p38"/>
          <p:cNvSpPr txBox="1"/>
          <p:nvPr>
            <p:ph idx="2" type="title"/>
          </p:nvPr>
        </p:nvSpPr>
        <p:spPr>
          <a:xfrm>
            <a:off x="3995233" y="1684351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094" name="Google Shape;2094;p38"/>
          <p:cNvSpPr txBox="1"/>
          <p:nvPr>
            <p:ph idx="1" type="subTitle"/>
          </p:nvPr>
        </p:nvSpPr>
        <p:spPr>
          <a:xfrm>
            <a:off x="3189033" y="4545643"/>
            <a:ext cx="58136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5" name="Google Shape;2095;p38"/>
          <p:cNvGrpSpPr/>
          <p:nvPr/>
        </p:nvGrpSpPr>
        <p:grpSpPr>
          <a:xfrm flipH="1" rot="8757447">
            <a:off x="174133" y="-87630"/>
            <a:ext cx="3821524" cy="3036007"/>
            <a:chOff x="1023025" y="3297275"/>
            <a:chExt cx="805750" cy="640128"/>
          </a:xfrm>
        </p:grpSpPr>
        <p:sp>
          <p:nvSpPr>
            <p:cNvPr id="2096" name="Google Shape;2096;p38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38"/>
          <p:cNvGrpSpPr/>
          <p:nvPr/>
        </p:nvGrpSpPr>
        <p:grpSpPr>
          <a:xfrm flipH="1">
            <a:off x="8686017" y="3994275"/>
            <a:ext cx="3138239" cy="3116373"/>
            <a:chOff x="4088800" y="3407675"/>
            <a:chExt cx="1209247" cy="1200822"/>
          </a:xfrm>
        </p:grpSpPr>
        <p:sp>
          <p:nvSpPr>
            <p:cNvPr id="2134" name="Google Shape;2134;p3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39"/>
          <p:cNvGrpSpPr/>
          <p:nvPr/>
        </p:nvGrpSpPr>
        <p:grpSpPr>
          <a:xfrm>
            <a:off x="-378167" y="-747000"/>
            <a:ext cx="7651835" cy="8665936"/>
            <a:chOff x="596013" y="-560250"/>
            <a:chExt cx="5738876" cy="6499452"/>
          </a:xfrm>
        </p:grpSpPr>
        <p:grpSp>
          <p:nvGrpSpPr>
            <p:cNvPr id="2168" name="Google Shape;2168;p39"/>
            <p:cNvGrpSpPr/>
            <p:nvPr/>
          </p:nvGrpSpPr>
          <p:grpSpPr>
            <a:xfrm>
              <a:off x="596013" y="-560250"/>
              <a:ext cx="5087851" cy="6499452"/>
              <a:chOff x="545613" y="-560250"/>
              <a:chExt cx="5087851" cy="6499452"/>
            </a:xfrm>
          </p:grpSpPr>
          <p:sp>
            <p:nvSpPr>
              <p:cNvPr id="2169" name="Google Shape;2169;p39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39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1" name="Google Shape;2171;p39"/>
            <p:cNvGrpSpPr/>
            <p:nvPr/>
          </p:nvGrpSpPr>
          <p:grpSpPr>
            <a:xfrm>
              <a:off x="2149875" y="-560250"/>
              <a:ext cx="4185013" cy="6499452"/>
              <a:chOff x="179325" y="-560250"/>
              <a:chExt cx="4185013" cy="6499452"/>
            </a:xfrm>
          </p:grpSpPr>
          <p:sp>
            <p:nvSpPr>
              <p:cNvPr id="2172" name="Google Shape;2172;p39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39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74" name="Google Shape;2174;p39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39"/>
          <p:cNvSpPr txBox="1"/>
          <p:nvPr>
            <p:ph type="title"/>
          </p:nvPr>
        </p:nvSpPr>
        <p:spPr>
          <a:xfrm>
            <a:off x="1422333" y="2979600"/>
            <a:ext cx="4985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176" name="Google Shape;2176;p39"/>
          <p:cNvSpPr txBox="1"/>
          <p:nvPr>
            <p:ph idx="2" type="title"/>
          </p:nvPr>
        </p:nvSpPr>
        <p:spPr>
          <a:xfrm>
            <a:off x="22067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177" name="Google Shape;2177;p39"/>
          <p:cNvSpPr txBox="1"/>
          <p:nvPr>
            <p:ph idx="1" type="subTitle"/>
          </p:nvPr>
        </p:nvSpPr>
        <p:spPr>
          <a:xfrm>
            <a:off x="953467" y="4192300"/>
            <a:ext cx="54544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78" name="Google Shape;2178;p39"/>
          <p:cNvGrpSpPr/>
          <p:nvPr/>
        </p:nvGrpSpPr>
        <p:grpSpPr>
          <a:xfrm flipH="1" rot="6672215">
            <a:off x="369151" y="-415233"/>
            <a:ext cx="1832356" cy="3122575"/>
            <a:chOff x="2693650" y="1705075"/>
            <a:chExt cx="876475" cy="1493628"/>
          </a:xfrm>
        </p:grpSpPr>
        <p:sp>
          <p:nvSpPr>
            <p:cNvPr id="2179" name="Google Shape;2179;p3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3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3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3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3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3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3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3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3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3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3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 header 5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8" name="Google Shape;2268;p40"/>
          <p:cNvGrpSpPr/>
          <p:nvPr/>
        </p:nvGrpSpPr>
        <p:grpSpPr>
          <a:xfrm>
            <a:off x="-211955" y="2658368"/>
            <a:ext cx="12615909" cy="4936208"/>
            <a:chOff x="-158966" y="-225299"/>
            <a:chExt cx="9461932" cy="3702156"/>
          </a:xfrm>
        </p:grpSpPr>
        <p:sp>
          <p:nvSpPr>
            <p:cNvPr id="2269" name="Google Shape;2269;p40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-158966" y="-225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1" name="Google Shape;2271;p40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40"/>
          <p:cNvSpPr txBox="1"/>
          <p:nvPr>
            <p:ph type="title"/>
          </p:nvPr>
        </p:nvSpPr>
        <p:spPr>
          <a:xfrm>
            <a:off x="3603200" y="4303967"/>
            <a:ext cx="4985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273" name="Google Shape;2273;p40"/>
          <p:cNvSpPr txBox="1"/>
          <p:nvPr>
            <p:ph idx="2" type="title"/>
          </p:nvPr>
        </p:nvSpPr>
        <p:spPr>
          <a:xfrm>
            <a:off x="3995400" y="3362051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2274" name="Google Shape;2274;p40"/>
          <p:cNvSpPr txBox="1"/>
          <p:nvPr>
            <p:ph idx="1" type="subTitle"/>
          </p:nvPr>
        </p:nvSpPr>
        <p:spPr>
          <a:xfrm>
            <a:off x="3189200" y="5516676"/>
            <a:ext cx="5813600" cy="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5" name="Google Shape;2275;p40"/>
          <p:cNvGrpSpPr/>
          <p:nvPr/>
        </p:nvGrpSpPr>
        <p:grpSpPr>
          <a:xfrm rot="8560541">
            <a:off x="182270" y="13044"/>
            <a:ext cx="2449085" cy="1945675"/>
            <a:chOff x="1023025" y="3297275"/>
            <a:chExt cx="805750" cy="640128"/>
          </a:xfrm>
        </p:grpSpPr>
        <p:sp>
          <p:nvSpPr>
            <p:cNvPr id="2276" name="Google Shape;2276;p40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0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0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0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0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3" name="Google Shape;2313;p40"/>
          <p:cNvGrpSpPr/>
          <p:nvPr/>
        </p:nvGrpSpPr>
        <p:grpSpPr>
          <a:xfrm flipH="1" rot="-8560541">
            <a:off x="9560670" y="13044"/>
            <a:ext cx="2449085" cy="1945675"/>
            <a:chOff x="1023025" y="3297275"/>
            <a:chExt cx="805750" cy="640128"/>
          </a:xfrm>
        </p:grpSpPr>
        <p:sp>
          <p:nvSpPr>
            <p:cNvPr id="2314" name="Google Shape;2314;p40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0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0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0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0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0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0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0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0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0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0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0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0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0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0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0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0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0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0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0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0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1" name="Google Shape;2351;p40"/>
          <p:cNvGrpSpPr/>
          <p:nvPr/>
        </p:nvGrpSpPr>
        <p:grpSpPr>
          <a:xfrm flipH="1" rot="-9799383">
            <a:off x="5371957" y="9982"/>
            <a:ext cx="1448095" cy="2022237"/>
            <a:chOff x="1119225" y="1868950"/>
            <a:chExt cx="788054" cy="1100502"/>
          </a:xfrm>
        </p:grpSpPr>
        <p:sp>
          <p:nvSpPr>
            <p:cNvPr id="2352" name="Google Shape;2352;p40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0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0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0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0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0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0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0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0" name="Google Shape;2360;p40"/>
          <p:cNvGrpSpPr/>
          <p:nvPr/>
        </p:nvGrpSpPr>
        <p:grpSpPr>
          <a:xfrm flipH="1">
            <a:off x="10975068" y="5509551"/>
            <a:ext cx="1612329" cy="1601096"/>
            <a:chOff x="4088800" y="3407675"/>
            <a:chExt cx="1209247" cy="1200822"/>
          </a:xfrm>
        </p:grpSpPr>
        <p:sp>
          <p:nvSpPr>
            <p:cNvPr id="2361" name="Google Shape;2361;p4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1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41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41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7" name="Google Shape;2397;p41"/>
          <p:cNvSpPr txBox="1"/>
          <p:nvPr>
            <p:ph idx="1" type="body"/>
          </p:nvPr>
        </p:nvSpPr>
        <p:spPr>
          <a:xfrm>
            <a:off x="2105467" y="1356967"/>
            <a:ext cx="7981200" cy="1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42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42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2" name="Google Shape;2402;p42"/>
          <p:cNvSpPr txBox="1"/>
          <p:nvPr>
            <p:ph idx="1" type="body"/>
          </p:nvPr>
        </p:nvSpPr>
        <p:spPr>
          <a:xfrm>
            <a:off x="2088200" y="1356967"/>
            <a:ext cx="8015600" cy="4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403" name="Google Shape;2403;p42"/>
          <p:cNvGrpSpPr/>
          <p:nvPr/>
        </p:nvGrpSpPr>
        <p:grpSpPr>
          <a:xfrm flipH="1">
            <a:off x="10975068" y="5509551"/>
            <a:ext cx="1612329" cy="1601096"/>
            <a:chOff x="4088800" y="3407675"/>
            <a:chExt cx="1209247" cy="1200822"/>
          </a:xfrm>
        </p:grpSpPr>
        <p:sp>
          <p:nvSpPr>
            <p:cNvPr id="2404" name="Google Shape;2404;p42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2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2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2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43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8" name="Google Shape;2438;p43"/>
          <p:cNvGrpSpPr/>
          <p:nvPr/>
        </p:nvGrpSpPr>
        <p:grpSpPr>
          <a:xfrm>
            <a:off x="-211955" y="-390798"/>
            <a:ext cx="12615909" cy="6603241"/>
            <a:chOff x="-158966" y="-1475574"/>
            <a:chExt cx="9461932" cy="4952431"/>
          </a:xfrm>
        </p:grpSpPr>
        <p:sp>
          <p:nvSpPr>
            <p:cNvPr id="2439" name="Google Shape;2439;p43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3"/>
            <p:cNvSpPr/>
            <p:nvPr/>
          </p:nvSpPr>
          <p:spPr>
            <a:xfrm>
              <a:off x="-158966" y="-1475574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1" name="Google Shape;2441;p43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42" name="Google Shape;2442;p43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2443" name="Google Shape;2443;p43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3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3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3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3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3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3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3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3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3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3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3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3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3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3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3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3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3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3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3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3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3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3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3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3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3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3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3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3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3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3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3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3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0" name="Google Shape;2480;p43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2481" name="Google Shape;2481;p43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3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3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3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3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3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3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3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3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3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3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3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3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3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3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3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3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3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3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3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3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3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3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3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3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3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3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3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3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3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3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3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3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3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3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3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3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3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3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3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3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3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3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3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3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3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3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3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3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3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3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3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3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3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3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3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0" name="Google Shape;2570;p44"/>
          <p:cNvGrpSpPr/>
          <p:nvPr/>
        </p:nvGrpSpPr>
        <p:grpSpPr>
          <a:xfrm>
            <a:off x="1049610" y="-743849"/>
            <a:ext cx="10092247" cy="6857934"/>
            <a:chOff x="787207" y="-557887"/>
            <a:chExt cx="7569185" cy="5143450"/>
          </a:xfrm>
        </p:grpSpPr>
        <p:sp>
          <p:nvSpPr>
            <p:cNvPr id="2571" name="Google Shape;2571;p44"/>
            <p:cNvSpPr/>
            <p:nvPr/>
          </p:nvSpPr>
          <p:spPr>
            <a:xfrm>
              <a:off x="787207" y="666490"/>
              <a:ext cx="7569185" cy="3919073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787207" y="-557887"/>
              <a:ext cx="7569185" cy="3919073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3" name="Google Shape;2573;p44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44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75" name="Google Shape;2575;p44"/>
          <p:cNvGrpSpPr/>
          <p:nvPr/>
        </p:nvGrpSpPr>
        <p:grpSpPr>
          <a:xfrm flipH="1" rot="5400000">
            <a:off x="1024768" y="-87216"/>
            <a:ext cx="1612329" cy="1601096"/>
            <a:chOff x="4088800" y="3407675"/>
            <a:chExt cx="1209247" cy="1200822"/>
          </a:xfrm>
        </p:grpSpPr>
        <p:sp>
          <p:nvSpPr>
            <p:cNvPr id="2576" name="Google Shape;2576;p44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4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4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4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4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4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4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4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4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4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4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8" name="Google Shape;2608;p44"/>
          <p:cNvGrpSpPr/>
          <p:nvPr/>
        </p:nvGrpSpPr>
        <p:grpSpPr>
          <a:xfrm flipH="1">
            <a:off x="9102834" y="5031317"/>
            <a:ext cx="1612329" cy="1601096"/>
            <a:chOff x="4088800" y="3407675"/>
            <a:chExt cx="1209247" cy="1200822"/>
          </a:xfrm>
        </p:grpSpPr>
        <p:sp>
          <p:nvSpPr>
            <p:cNvPr id="2609" name="Google Shape;2609;p44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2" name="Google Shape;2642;p45"/>
          <p:cNvGrpSpPr/>
          <p:nvPr/>
        </p:nvGrpSpPr>
        <p:grpSpPr>
          <a:xfrm>
            <a:off x="-241039" y="-875866"/>
            <a:ext cx="12615909" cy="6660275"/>
            <a:chOff x="-180779" y="-656899"/>
            <a:chExt cx="9461932" cy="4995206"/>
          </a:xfrm>
        </p:grpSpPr>
        <p:sp>
          <p:nvSpPr>
            <p:cNvPr id="2643" name="Google Shape;2643;p45"/>
            <p:cNvSpPr/>
            <p:nvPr/>
          </p:nvSpPr>
          <p:spPr>
            <a:xfrm>
              <a:off x="-180779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5"/>
            <p:cNvSpPr/>
            <p:nvPr/>
          </p:nvSpPr>
          <p:spPr>
            <a:xfrm>
              <a:off x="-180779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5" name="Google Shape;2645;p45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45"/>
          <p:cNvSpPr txBox="1"/>
          <p:nvPr>
            <p:ph idx="1" type="subTitle"/>
          </p:nvPr>
        </p:nvSpPr>
        <p:spPr>
          <a:xfrm>
            <a:off x="1935900" y="3309533"/>
            <a:ext cx="3822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7" name="Google Shape;2647;p45"/>
          <p:cNvSpPr txBox="1"/>
          <p:nvPr>
            <p:ph idx="2" type="subTitle"/>
          </p:nvPr>
        </p:nvSpPr>
        <p:spPr>
          <a:xfrm>
            <a:off x="6434099" y="3309533"/>
            <a:ext cx="3822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8" name="Google Shape;2648;p45"/>
          <p:cNvSpPr txBox="1"/>
          <p:nvPr>
            <p:ph idx="3" type="subTitle"/>
          </p:nvPr>
        </p:nvSpPr>
        <p:spPr>
          <a:xfrm>
            <a:off x="1935900" y="3911533"/>
            <a:ext cx="3822000" cy="1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9" name="Google Shape;2649;p45"/>
          <p:cNvSpPr txBox="1"/>
          <p:nvPr>
            <p:ph idx="4" type="subTitle"/>
          </p:nvPr>
        </p:nvSpPr>
        <p:spPr>
          <a:xfrm>
            <a:off x="6434096" y="3911533"/>
            <a:ext cx="3822000" cy="1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0" name="Google Shape;2650;p45"/>
          <p:cNvSpPr txBox="1"/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51" name="Google Shape;2651;p45"/>
          <p:cNvGrpSpPr/>
          <p:nvPr/>
        </p:nvGrpSpPr>
        <p:grpSpPr>
          <a:xfrm flipH="1" rot="6672271">
            <a:off x="293818" y="-364035"/>
            <a:ext cx="1168639" cy="1991515"/>
            <a:chOff x="2693650" y="1705075"/>
            <a:chExt cx="876475" cy="1493628"/>
          </a:xfrm>
        </p:grpSpPr>
        <p:sp>
          <p:nvSpPr>
            <p:cNvPr id="2652" name="Google Shape;2652;p45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5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5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5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5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5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5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5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5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5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5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5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5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5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5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5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5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5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5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5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5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5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5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5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5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5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5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5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5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5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5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5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5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5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5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5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5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5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5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5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5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5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5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5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5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5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5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5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5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5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5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5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5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5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5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5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5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5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5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5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5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5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5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5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5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5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5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5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5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5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5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5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5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5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5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5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0" name="Google Shape;2740;p45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2741" name="Google Shape;2741;p45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5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5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5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5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5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5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5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5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5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5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5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5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5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5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5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5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5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5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5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5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5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5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5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5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5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5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5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5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5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5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5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5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5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5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5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5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5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5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5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5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5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5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5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5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5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45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5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5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5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5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5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5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5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5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5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5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5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5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5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5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5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5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5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5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5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5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5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5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5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5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5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5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5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45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45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45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45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46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46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46"/>
          <p:cNvSpPr txBox="1"/>
          <p:nvPr>
            <p:ph type="title"/>
          </p:nvPr>
        </p:nvSpPr>
        <p:spPr>
          <a:xfrm>
            <a:off x="960000" y="330951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833" name="Google Shape;2833;p46"/>
          <p:cNvSpPr txBox="1"/>
          <p:nvPr>
            <p:ph idx="1" type="subTitle"/>
          </p:nvPr>
        </p:nvSpPr>
        <p:spPr>
          <a:xfrm>
            <a:off x="960000" y="3911549"/>
            <a:ext cx="3115200" cy="1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4" name="Google Shape;2834;p46"/>
          <p:cNvSpPr txBox="1"/>
          <p:nvPr>
            <p:ph idx="2" type="title"/>
          </p:nvPr>
        </p:nvSpPr>
        <p:spPr>
          <a:xfrm>
            <a:off x="4538400" y="330951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835" name="Google Shape;2835;p46"/>
          <p:cNvSpPr txBox="1"/>
          <p:nvPr>
            <p:ph idx="3" type="subTitle"/>
          </p:nvPr>
        </p:nvSpPr>
        <p:spPr>
          <a:xfrm>
            <a:off x="4538400" y="3911549"/>
            <a:ext cx="3115200" cy="1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6" name="Google Shape;2836;p46"/>
          <p:cNvSpPr txBox="1"/>
          <p:nvPr>
            <p:ph idx="4" type="title"/>
          </p:nvPr>
        </p:nvSpPr>
        <p:spPr>
          <a:xfrm>
            <a:off x="8116800" y="330951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837" name="Google Shape;2837;p46"/>
          <p:cNvSpPr txBox="1"/>
          <p:nvPr>
            <p:ph idx="5" type="subTitle"/>
          </p:nvPr>
        </p:nvSpPr>
        <p:spPr>
          <a:xfrm>
            <a:off x="8116800" y="3911549"/>
            <a:ext cx="3115200" cy="1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8" name="Google Shape;2838;p46"/>
          <p:cNvSpPr txBox="1"/>
          <p:nvPr>
            <p:ph idx="6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39" name="Google Shape;2839;p46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2840" name="Google Shape;2840;p4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7" name="Google Shape;2877;p46"/>
          <p:cNvGrpSpPr/>
          <p:nvPr/>
        </p:nvGrpSpPr>
        <p:grpSpPr>
          <a:xfrm rot="-6672271">
            <a:off x="10746551" y="-364035"/>
            <a:ext cx="1168639" cy="1991515"/>
            <a:chOff x="2693650" y="1705075"/>
            <a:chExt cx="876475" cy="1493628"/>
          </a:xfrm>
        </p:grpSpPr>
        <p:sp>
          <p:nvSpPr>
            <p:cNvPr id="2878" name="Google Shape;2878;p46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 and three columns 1"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7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47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47"/>
          <p:cNvSpPr txBox="1"/>
          <p:nvPr>
            <p:ph type="title"/>
          </p:nvPr>
        </p:nvSpPr>
        <p:spPr>
          <a:xfrm>
            <a:off x="960000" y="20812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970" name="Google Shape;2970;p47"/>
          <p:cNvSpPr txBox="1"/>
          <p:nvPr>
            <p:ph idx="1" type="subTitle"/>
          </p:nvPr>
        </p:nvSpPr>
        <p:spPr>
          <a:xfrm>
            <a:off x="9600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1" name="Google Shape;2971;p47"/>
          <p:cNvSpPr txBox="1"/>
          <p:nvPr>
            <p:ph idx="2" type="title"/>
          </p:nvPr>
        </p:nvSpPr>
        <p:spPr>
          <a:xfrm>
            <a:off x="4538400" y="20812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972" name="Google Shape;2972;p47"/>
          <p:cNvSpPr txBox="1"/>
          <p:nvPr>
            <p:ph idx="3" type="subTitle"/>
          </p:nvPr>
        </p:nvSpPr>
        <p:spPr>
          <a:xfrm>
            <a:off x="45384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3" name="Google Shape;2973;p47"/>
          <p:cNvSpPr txBox="1"/>
          <p:nvPr>
            <p:ph idx="4" type="title"/>
          </p:nvPr>
        </p:nvSpPr>
        <p:spPr>
          <a:xfrm>
            <a:off x="8116800" y="2081284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974" name="Google Shape;2974;p47"/>
          <p:cNvSpPr txBox="1"/>
          <p:nvPr>
            <p:ph idx="5" type="subTitle"/>
          </p:nvPr>
        </p:nvSpPr>
        <p:spPr>
          <a:xfrm>
            <a:off x="81168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5" name="Google Shape;2975;p47"/>
          <p:cNvSpPr txBox="1"/>
          <p:nvPr>
            <p:ph idx="6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76" name="Google Shape;2976;p47"/>
          <p:cNvGrpSpPr/>
          <p:nvPr/>
        </p:nvGrpSpPr>
        <p:grpSpPr>
          <a:xfrm flipH="1" rot="5400000">
            <a:off x="-155533" y="-87216"/>
            <a:ext cx="1612329" cy="1601096"/>
            <a:chOff x="4088800" y="3407675"/>
            <a:chExt cx="1209247" cy="1200822"/>
          </a:xfrm>
        </p:grpSpPr>
        <p:sp>
          <p:nvSpPr>
            <p:cNvPr id="2977" name="Google Shape;2977;p47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 and three columns 2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8"/>
          <p:cNvSpPr/>
          <p:nvPr/>
        </p:nvSpPr>
        <p:spPr>
          <a:xfrm>
            <a:off x="844068" y="269833"/>
            <a:ext cx="10504033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48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48"/>
          <p:cNvSpPr txBox="1"/>
          <p:nvPr>
            <p:ph type="title"/>
          </p:nvPr>
        </p:nvSpPr>
        <p:spPr>
          <a:xfrm>
            <a:off x="4578733" y="1560433"/>
            <a:ext cx="4302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13" name="Google Shape;3013;p48"/>
          <p:cNvSpPr txBox="1"/>
          <p:nvPr>
            <p:ph idx="1" type="subTitle"/>
          </p:nvPr>
        </p:nvSpPr>
        <p:spPr>
          <a:xfrm>
            <a:off x="4578733" y="2162435"/>
            <a:ext cx="430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4" name="Google Shape;3014;p48"/>
          <p:cNvSpPr txBox="1"/>
          <p:nvPr>
            <p:ph idx="2" type="title"/>
          </p:nvPr>
        </p:nvSpPr>
        <p:spPr>
          <a:xfrm>
            <a:off x="4578744" y="2966551"/>
            <a:ext cx="4302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15" name="Google Shape;3015;p48"/>
          <p:cNvSpPr txBox="1"/>
          <p:nvPr>
            <p:ph idx="3" type="subTitle"/>
          </p:nvPr>
        </p:nvSpPr>
        <p:spPr>
          <a:xfrm>
            <a:off x="4578748" y="3568552"/>
            <a:ext cx="430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6" name="Google Shape;3016;p48"/>
          <p:cNvSpPr txBox="1"/>
          <p:nvPr>
            <p:ph idx="4" type="title"/>
          </p:nvPr>
        </p:nvSpPr>
        <p:spPr>
          <a:xfrm>
            <a:off x="4578889" y="4372667"/>
            <a:ext cx="4302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17" name="Google Shape;3017;p48"/>
          <p:cNvSpPr txBox="1"/>
          <p:nvPr>
            <p:ph idx="5" type="subTitle"/>
          </p:nvPr>
        </p:nvSpPr>
        <p:spPr>
          <a:xfrm>
            <a:off x="4578896" y="4974668"/>
            <a:ext cx="430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8" name="Google Shape;3018;p48"/>
          <p:cNvSpPr txBox="1"/>
          <p:nvPr>
            <p:ph idx="6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19" name="Google Shape;3019;p48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3020" name="Google Shape;3020;p48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48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48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48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48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48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48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48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48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48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48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48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48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48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48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48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8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48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48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48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48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8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48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48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48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48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48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8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48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48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48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48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7" name="Google Shape;3057;p48"/>
          <p:cNvGrpSpPr/>
          <p:nvPr/>
        </p:nvGrpSpPr>
        <p:grpSpPr>
          <a:xfrm flipH="1" rot="-8100000">
            <a:off x="10783984" y="-177206"/>
            <a:ext cx="1275407" cy="1781082"/>
            <a:chOff x="1119225" y="1868950"/>
            <a:chExt cx="788054" cy="1100502"/>
          </a:xfrm>
        </p:grpSpPr>
        <p:sp>
          <p:nvSpPr>
            <p:cNvPr id="3058" name="Google Shape;3058;p48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48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8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8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8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8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8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8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9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49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49"/>
          <p:cNvSpPr txBox="1"/>
          <p:nvPr>
            <p:ph type="title"/>
          </p:nvPr>
        </p:nvSpPr>
        <p:spPr>
          <a:xfrm>
            <a:off x="960000" y="224521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70" name="Google Shape;3070;p49"/>
          <p:cNvSpPr txBox="1"/>
          <p:nvPr>
            <p:ph idx="1" type="subTitle"/>
          </p:nvPr>
        </p:nvSpPr>
        <p:spPr>
          <a:xfrm>
            <a:off x="960000" y="2847231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1" name="Google Shape;3071;p49"/>
          <p:cNvSpPr txBox="1"/>
          <p:nvPr>
            <p:ph idx="2" type="title"/>
          </p:nvPr>
        </p:nvSpPr>
        <p:spPr>
          <a:xfrm>
            <a:off x="4559025" y="224521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72" name="Google Shape;3072;p49"/>
          <p:cNvSpPr txBox="1"/>
          <p:nvPr>
            <p:ph idx="3" type="subTitle"/>
          </p:nvPr>
        </p:nvSpPr>
        <p:spPr>
          <a:xfrm>
            <a:off x="4559028" y="2847231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3" name="Google Shape;3073;p49"/>
          <p:cNvSpPr txBox="1"/>
          <p:nvPr>
            <p:ph idx="4" type="title"/>
          </p:nvPr>
        </p:nvSpPr>
        <p:spPr>
          <a:xfrm>
            <a:off x="960000" y="46960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74" name="Google Shape;3074;p49"/>
          <p:cNvSpPr txBox="1"/>
          <p:nvPr>
            <p:ph idx="5" type="subTitle"/>
          </p:nvPr>
        </p:nvSpPr>
        <p:spPr>
          <a:xfrm>
            <a:off x="960000" y="5298067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5" name="Google Shape;3075;p49"/>
          <p:cNvSpPr txBox="1"/>
          <p:nvPr>
            <p:ph idx="6" type="title"/>
          </p:nvPr>
        </p:nvSpPr>
        <p:spPr>
          <a:xfrm>
            <a:off x="4559025" y="46960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76" name="Google Shape;3076;p49"/>
          <p:cNvSpPr txBox="1"/>
          <p:nvPr>
            <p:ph idx="7" type="subTitle"/>
          </p:nvPr>
        </p:nvSpPr>
        <p:spPr>
          <a:xfrm>
            <a:off x="4559028" y="5298067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7" name="Google Shape;3077;p49"/>
          <p:cNvSpPr txBox="1"/>
          <p:nvPr>
            <p:ph idx="8" type="title"/>
          </p:nvPr>
        </p:nvSpPr>
        <p:spPr>
          <a:xfrm>
            <a:off x="8158060" y="224521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78" name="Google Shape;3078;p49"/>
          <p:cNvSpPr txBox="1"/>
          <p:nvPr>
            <p:ph idx="9" type="subTitle"/>
          </p:nvPr>
        </p:nvSpPr>
        <p:spPr>
          <a:xfrm>
            <a:off x="8158067" y="2847231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9" name="Google Shape;3079;p49"/>
          <p:cNvSpPr txBox="1"/>
          <p:nvPr>
            <p:ph idx="13" type="title"/>
          </p:nvPr>
        </p:nvSpPr>
        <p:spPr>
          <a:xfrm>
            <a:off x="8158060" y="4696067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080" name="Google Shape;3080;p49"/>
          <p:cNvSpPr txBox="1"/>
          <p:nvPr>
            <p:ph idx="14" type="subTitle"/>
          </p:nvPr>
        </p:nvSpPr>
        <p:spPr>
          <a:xfrm>
            <a:off x="8158067" y="5298067"/>
            <a:ext cx="3074000" cy="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1" name="Google Shape;3081;p49"/>
          <p:cNvSpPr txBox="1"/>
          <p:nvPr>
            <p:ph idx="15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82" name="Google Shape;3082;p49"/>
          <p:cNvGrpSpPr/>
          <p:nvPr/>
        </p:nvGrpSpPr>
        <p:grpSpPr>
          <a:xfrm flipH="1" rot="6672271">
            <a:off x="293818" y="-364035"/>
            <a:ext cx="1168639" cy="1991515"/>
            <a:chOff x="2693650" y="1705075"/>
            <a:chExt cx="876475" cy="1493628"/>
          </a:xfrm>
        </p:grpSpPr>
        <p:sp>
          <p:nvSpPr>
            <p:cNvPr id="3083" name="Google Shape;3083;p4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9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4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4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4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4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4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4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4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4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4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4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4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4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4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4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4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4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4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4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4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4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4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1" name="Google Shape;3171;p49"/>
          <p:cNvGrpSpPr/>
          <p:nvPr/>
        </p:nvGrpSpPr>
        <p:grpSpPr>
          <a:xfrm flipH="1">
            <a:off x="10975068" y="5509551"/>
            <a:ext cx="1612329" cy="1601096"/>
            <a:chOff x="4088800" y="3407675"/>
            <a:chExt cx="1209247" cy="1200822"/>
          </a:xfrm>
        </p:grpSpPr>
        <p:sp>
          <p:nvSpPr>
            <p:cNvPr id="3172" name="Google Shape;3172;p4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4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4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4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4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4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4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4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4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4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4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4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4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4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4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4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4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4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50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50"/>
          <p:cNvSpPr/>
          <p:nvPr/>
        </p:nvSpPr>
        <p:spPr>
          <a:xfrm>
            <a:off x="209701" y="269833"/>
            <a:ext cx="11772724" cy="631837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50"/>
          <p:cNvSpPr txBox="1"/>
          <p:nvPr>
            <p:ph type="title"/>
          </p:nvPr>
        </p:nvSpPr>
        <p:spPr>
          <a:xfrm>
            <a:off x="2856367" y="1961033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208" name="Google Shape;3208;p50"/>
          <p:cNvSpPr txBox="1"/>
          <p:nvPr>
            <p:ph idx="1" type="subTitle"/>
          </p:nvPr>
        </p:nvSpPr>
        <p:spPr>
          <a:xfrm>
            <a:off x="2856367" y="2563033"/>
            <a:ext cx="307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9" name="Google Shape;3209;p50"/>
          <p:cNvSpPr txBox="1"/>
          <p:nvPr>
            <p:ph idx="2" type="title"/>
          </p:nvPr>
        </p:nvSpPr>
        <p:spPr>
          <a:xfrm>
            <a:off x="7502992" y="1961033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210" name="Google Shape;3210;p50"/>
          <p:cNvSpPr txBox="1"/>
          <p:nvPr>
            <p:ph idx="3" type="subTitle"/>
          </p:nvPr>
        </p:nvSpPr>
        <p:spPr>
          <a:xfrm>
            <a:off x="7502995" y="2563033"/>
            <a:ext cx="307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1" name="Google Shape;3211;p50"/>
          <p:cNvSpPr txBox="1"/>
          <p:nvPr>
            <p:ph idx="4" type="title"/>
          </p:nvPr>
        </p:nvSpPr>
        <p:spPr>
          <a:xfrm>
            <a:off x="2856351" y="3848200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212" name="Google Shape;3212;p50"/>
          <p:cNvSpPr txBox="1"/>
          <p:nvPr>
            <p:ph idx="5" type="subTitle"/>
          </p:nvPr>
        </p:nvSpPr>
        <p:spPr>
          <a:xfrm>
            <a:off x="2856351" y="4450200"/>
            <a:ext cx="30740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3" name="Google Shape;3213;p50"/>
          <p:cNvSpPr txBox="1"/>
          <p:nvPr>
            <p:ph idx="6" type="title"/>
          </p:nvPr>
        </p:nvSpPr>
        <p:spPr>
          <a:xfrm>
            <a:off x="7502993" y="3848200"/>
            <a:ext cx="307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214" name="Google Shape;3214;p50"/>
          <p:cNvSpPr txBox="1"/>
          <p:nvPr>
            <p:ph idx="7" type="subTitle"/>
          </p:nvPr>
        </p:nvSpPr>
        <p:spPr>
          <a:xfrm>
            <a:off x="7503000" y="4450200"/>
            <a:ext cx="307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5" name="Google Shape;3215;p50"/>
          <p:cNvSpPr txBox="1"/>
          <p:nvPr>
            <p:ph idx="8"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16" name="Google Shape;3216;p50"/>
          <p:cNvGrpSpPr/>
          <p:nvPr/>
        </p:nvGrpSpPr>
        <p:grpSpPr>
          <a:xfrm flipH="1" rot="5400000">
            <a:off x="-155533" y="4467300"/>
            <a:ext cx="1612329" cy="1601096"/>
            <a:chOff x="4088800" y="3407675"/>
            <a:chExt cx="1209247" cy="1200822"/>
          </a:xfrm>
        </p:grpSpPr>
        <p:sp>
          <p:nvSpPr>
            <p:cNvPr id="3217" name="Google Shape;3217;p5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5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5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9" name="Google Shape;3249;p50"/>
          <p:cNvGrpSpPr/>
          <p:nvPr/>
        </p:nvGrpSpPr>
        <p:grpSpPr>
          <a:xfrm flipH="1" rot="-5400000">
            <a:off x="10762301" y="789600"/>
            <a:ext cx="1612329" cy="1601096"/>
            <a:chOff x="4088800" y="3407675"/>
            <a:chExt cx="1209247" cy="1200822"/>
          </a:xfrm>
        </p:grpSpPr>
        <p:sp>
          <p:nvSpPr>
            <p:cNvPr id="3250" name="Google Shape;3250;p50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1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51"/>
          <p:cNvSpPr/>
          <p:nvPr/>
        </p:nvSpPr>
        <p:spPr>
          <a:xfrm>
            <a:off x="953435" y="669102"/>
            <a:ext cx="10284992" cy="55199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52"/>
          <p:cNvSpPr/>
          <p:nvPr/>
        </p:nvSpPr>
        <p:spPr>
          <a:xfrm>
            <a:off x="0" y="1"/>
            <a:ext cx="12191640" cy="6968908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7" name="Google Shape;3287;p52"/>
          <p:cNvGrpSpPr/>
          <p:nvPr/>
        </p:nvGrpSpPr>
        <p:grpSpPr>
          <a:xfrm>
            <a:off x="-241039" y="-875866"/>
            <a:ext cx="12615909" cy="6660275"/>
            <a:chOff x="-180779" y="-656899"/>
            <a:chExt cx="9461932" cy="4995206"/>
          </a:xfrm>
        </p:grpSpPr>
        <p:sp>
          <p:nvSpPr>
            <p:cNvPr id="3288" name="Google Shape;3288;p52"/>
            <p:cNvSpPr/>
            <p:nvPr/>
          </p:nvSpPr>
          <p:spPr>
            <a:xfrm>
              <a:off x="-180779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2"/>
            <p:cNvSpPr/>
            <p:nvPr/>
          </p:nvSpPr>
          <p:spPr>
            <a:xfrm>
              <a:off x="-180779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54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54"/>
          <p:cNvSpPr/>
          <p:nvPr/>
        </p:nvSpPr>
        <p:spPr>
          <a:xfrm>
            <a:off x="996533" y="788749"/>
            <a:ext cx="10198624" cy="5280510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54"/>
          <p:cNvSpPr txBox="1"/>
          <p:nvPr>
            <p:ph type="title"/>
          </p:nvPr>
        </p:nvSpPr>
        <p:spPr>
          <a:xfrm>
            <a:off x="3053367" y="4187600"/>
            <a:ext cx="6085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3298" name="Google Shape;3298;p54"/>
          <p:cNvSpPr txBox="1"/>
          <p:nvPr>
            <p:ph idx="1" type="subTitle"/>
          </p:nvPr>
        </p:nvSpPr>
        <p:spPr>
          <a:xfrm>
            <a:off x="2047333" y="1961200"/>
            <a:ext cx="80973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grpSp>
        <p:nvGrpSpPr>
          <p:cNvPr id="3299" name="Google Shape;3299;p54"/>
          <p:cNvGrpSpPr/>
          <p:nvPr/>
        </p:nvGrpSpPr>
        <p:grpSpPr>
          <a:xfrm flipH="1" rot="8757436">
            <a:off x="202" y="-219290"/>
            <a:ext cx="3038846" cy="2414299"/>
            <a:chOff x="1023025" y="3297275"/>
            <a:chExt cx="805750" cy="640128"/>
          </a:xfrm>
        </p:grpSpPr>
        <p:sp>
          <p:nvSpPr>
            <p:cNvPr id="3300" name="Google Shape;3300;p54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4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4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4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4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4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4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4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4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4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4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4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4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4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4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4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4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4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4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4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4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4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4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4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4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4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4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4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4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4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4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4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4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4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4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4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4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7" name="Google Shape;3337;p54"/>
          <p:cNvGrpSpPr/>
          <p:nvPr/>
        </p:nvGrpSpPr>
        <p:grpSpPr>
          <a:xfrm flipH="1">
            <a:off x="8811873" y="4118790"/>
            <a:ext cx="3012597" cy="2991608"/>
            <a:chOff x="4088800" y="3407675"/>
            <a:chExt cx="1209247" cy="1200822"/>
          </a:xfrm>
        </p:grpSpPr>
        <p:sp>
          <p:nvSpPr>
            <p:cNvPr id="3338" name="Google Shape;3338;p54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4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4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4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4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4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4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4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4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4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4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4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4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4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4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4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4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4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4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4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4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4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4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54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54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4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4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4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4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4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4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4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1" name="Google Shape;3371;p55"/>
          <p:cNvGrpSpPr/>
          <p:nvPr/>
        </p:nvGrpSpPr>
        <p:grpSpPr>
          <a:xfrm>
            <a:off x="-1982666" y="-746982"/>
            <a:ext cx="10840998" cy="8665720"/>
            <a:chOff x="-526938" y="-560250"/>
            <a:chExt cx="8130951" cy="6499452"/>
          </a:xfrm>
        </p:grpSpPr>
        <p:grpSp>
          <p:nvGrpSpPr>
            <p:cNvPr id="3372" name="Google Shape;3372;p55"/>
            <p:cNvGrpSpPr/>
            <p:nvPr/>
          </p:nvGrpSpPr>
          <p:grpSpPr>
            <a:xfrm>
              <a:off x="-526938" y="-560251"/>
              <a:ext cx="6210801" cy="6499452"/>
              <a:chOff x="-577338" y="-560250"/>
              <a:chExt cx="6210801" cy="6499452"/>
            </a:xfrm>
          </p:grpSpPr>
          <p:sp>
            <p:nvSpPr>
              <p:cNvPr id="3373" name="Google Shape;3373;p55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55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5" name="Google Shape;3375;p55"/>
            <p:cNvGrpSpPr/>
            <p:nvPr/>
          </p:nvGrpSpPr>
          <p:grpSpPr>
            <a:xfrm>
              <a:off x="1393212" y="-560251"/>
              <a:ext cx="6210801" cy="6499452"/>
              <a:chOff x="-577338" y="-560250"/>
              <a:chExt cx="6210801" cy="6499452"/>
            </a:xfrm>
          </p:grpSpPr>
          <p:sp>
            <p:nvSpPr>
              <p:cNvPr id="3376" name="Google Shape;3376;p55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55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78" name="Google Shape;3378;p55"/>
          <p:cNvGrpSpPr/>
          <p:nvPr/>
        </p:nvGrpSpPr>
        <p:grpSpPr>
          <a:xfrm>
            <a:off x="-702566" y="-746982"/>
            <a:ext cx="8280862" cy="8665720"/>
            <a:chOff x="-526938" y="-560250"/>
            <a:chExt cx="6210801" cy="6499452"/>
          </a:xfrm>
        </p:grpSpPr>
        <p:grpSp>
          <p:nvGrpSpPr>
            <p:cNvPr id="3379" name="Google Shape;3379;p55"/>
            <p:cNvGrpSpPr/>
            <p:nvPr/>
          </p:nvGrpSpPr>
          <p:grpSpPr>
            <a:xfrm>
              <a:off x="-526938" y="-560251"/>
              <a:ext cx="6210801" cy="6499452"/>
              <a:chOff x="-577338" y="-560250"/>
              <a:chExt cx="6210801" cy="6499452"/>
            </a:xfrm>
          </p:grpSpPr>
          <p:sp>
            <p:nvSpPr>
              <p:cNvPr id="3380" name="Google Shape;3380;p55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 rot="5400000">
                <a:off x="-214446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2" name="Google Shape;3382;p55"/>
            <p:cNvSpPr/>
            <p:nvPr/>
          </p:nvSpPr>
          <p:spPr>
            <a:xfrm rot="5400000">
              <a:off x="-173913" y="1006875"/>
              <a:ext cx="6499452" cy="3365201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3" name="Google Shape;3383;p55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55"/>
          <p:cNvSpPr txBox="1"/>
          <p:nvPr>
            <p:ph type="title"/>
          </p:nvPr>
        </p:nvSpPr>
        <p:spPr>
          <a:xfrm>
            <a:off x="2519300" y="720000"/>
            <a:ext cx="5444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385" name="Google Shape;3385;p55"/>
          <p:cNvSpPr txBox="1"/>
          <p:nvPr>
            <p:ph idx="1" type="subTitle"/>
          </p:nvPr>
        </p:nvSpPr>
        <p:spPr>
          <a:xfrm>
            <a:off x="2519300" y="1824404"/>
            <a:ext cx="544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6" name="Google Shape;3386;p55"/>
          <p:cNvSpPr txBox="1"/>
          <p:nvPr>
            <p:ph idx="2" type="title"/>
          </p:nvPr>
        </p:nvSpPr>
        <p:spPr>
          <a:xfrm>
            <a:off x="2519300" y="2583323"/>
            <a:ext cx="5444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387" name="Google Shape;3387;p55"/>
          <p:cNvSpPr txBox="1"/>
          <p:nvPr>
            <p:ph idx="3" type="subTitle"/>
          </p:nvPr>
        </p:nvSpPr>
        <p:spPr>
          <a:xfrm>
            <a:off x="2519300" y="3687727"/>
            <a:ext cx="544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8" name="Google Shape;3388;p55"/>
          <p:cNvSpPr txBox="1"/>
          <p:nvPr>
            <p:ph idx="4" type="title"/>
          </p:nvPr>
        </p:nvSpPr>
        <p:spPr>
          <a:xfrm>
            <a:off x="2519300" y="4446663"/>
            <a:ext cx="5444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389" name="Google Shape;3389;p55"/>
          <p:cNvSpPr txBox="1"/>
          <p:nvPr>
            <p:ph idx="5" type="subTitle"/>
          </p:nvPr>
        </p:nvSpPr>
        <p:spPr>
          <a:xfrm>
            <a:off x="2519300" y="5551067"/>
            <a:ext cx="544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90" name="Google Shape;3390;p55"/>
          <p:cNvGrpSpPr/>
          <p:nvPr/>
        </p:nvGrpSpPr>
        <p:grpSpPr>
          <a:xfrm flipH="1" rot="10580753">
            <a:off x="287979" y="-300850"/>
            <a:ext cx="2483643" cy="2466220"/>
            <a:chOff x="4088800" y="3407675"/>
            <a:chExt cx="1209247" cy="1200822"/>
          </a:xfrm>
        </p:grpSpPr>
        <p:sp>
          <p:nvSpPr>
            <p:cNvPr id="3391" name="Google Shape;3391;p55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55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55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55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55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55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55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5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55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55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55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55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55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55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55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55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55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55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55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5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55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55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55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55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55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55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55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5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55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55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55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3" name="Google Shape;3423;p55"/>
          <p:cNvGrpSpPr/>
          <p:nvPr/>
        </p:nvGrpSpPr>
        <p:grpSpPr>
          <a:xfrm flipH="1" rot="2989380">
            <a:off x="-252615" y="4928855"/>
            <a:ext cx="2000415" cy="1589229"/>
            <a:chOff x="1023025" y="3297275"/>
            <a:chExt cx="805750" cy="640128"/>
          </a:xfrm>
        </p:grpSpPr>
        <p:sp>
          <p:nvSpPr>
            <p:cNvPr id="3424" name="Google Shape;3424;p55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55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5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5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5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5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5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5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5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5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5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5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5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5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5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5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5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5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5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5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5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5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5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5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5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5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5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5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5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5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5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5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5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5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5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5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5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6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3" name="Google Shape;3463;p56"/>
          <p:cNvGrpSpPr/>
          <p:nvPr/>
        </p:nvGrpSpPr>
        <p:grpSpPr>
          <a:xfrm>
            <a:off x="5519891" y="-319358"/>
            <a:ext cx="6669438" cy="12615594"/>
            <a:chOff x="4140021" y="-239524"/>
            <a:chExt cx="5002204" cy="9461932"/>
          </a:xfrm>
        </p:grpSpPr>
        <p:sp>
          <p:nvSpPr>
            <p:cNvPr id="3464" name="Google Shape;3464;p56"/>
            <p:cNvSpPr/>
            <p:nvPr/>
          </p:nvSpPr>
          <p:spPr>
            <a:xfrm rot="5400000">
              <a:off x="1069346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6"/>
            <p:cNvSpPr/>
            <p:nvPr/>
          </p:nvSpPr>
          <p:spPr>
            <a:xfrm>
              <a:off x="6498925" y="-14500"/>
              <a:ext cx="2643300" cy="519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6" name="Google Shape;3466;p56"/>
          <p:cNvSpPr txBox="1"/>
          <p:nvPr>
            <p:ph type="title"/>
          </p:nvPr>
        </p:nvSpPr>
        <p:spPr>
          <a:xfrm>
            <a:off x="6133400" y="2779867"/>
            <a:ext cx="4962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467" name="Google Shape;3467;p56"/>
          <p:cNvSpPr txBox="1"/>
          <p:nvPr>
            <p:ph idx="1" type="subTitle"/>
          </p:nvPr>
        </p:nvSpPr>
        <p:spPr>
          <a:xfrm>
            <a:off x="6133400" y="3902267"/>
            <a:ext cx="49623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68" name="Google Shape;3468;p56"/>
          <p:cNvGrpSpPr/>
          <p:nvPr/>
        </p:nvGrpSpPr>
        <p:grpSpPr>
          <a:xfrm flipH="1" rot="-8100000">
            <a:off x="9838351" y="-11146"/>
            <a:ext cx="1448040" cy="2022159"/>
            <a:chOff x="1119225" y="1868950"/>
            <a:chExt cx="788054" cy="1100502"/>
          </a:xfrm>
        </p:grpSpPr>
        <p:sp>
          <p:nvSpPr>
            <p:cNvPr id="3469" name="Google Shape;3469;p56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6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6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6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6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6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6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6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7" name="Google Shape;3477;p56"/>
          <p:cNvGrpSpPr/>
          <p:nvPr/>
        </p:nvGrpSpPr>
        <p:grpSpPr>
          <a:xfrm flipH="1" rot="5400000">
            <a:off x="-155380" y="-87041"/>
            <a:ext cx="1612289" cy="1601056"/>
            <a:chOff x="4088800" y="3407675"/>
            <a:chExt cx="1209247" cy="1200822"/>
          </a:xfrm>
        </p:grpSpPr>
        <p:sp>
          <p:nvSpPr>
            <p:cNvPr id="3478" name="Google Shape;3478;p56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6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6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6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6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6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6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6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6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6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6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6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6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6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6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6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6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6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6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6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6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6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6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6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6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6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6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6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6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6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6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6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57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2" name="Google Shape;3512;p57"/>
          <p:cNvGrpSpPr/>
          <p:nvPr/>
        </p:nvGrpSpPr>
        <p:grpSpPr>
          <a:xfrm flipH="1">
            <a:off x="252" y="-319358"/>
            <a:ext cx="7169420" cy="12615594"/>
            <a:chOff x="4140021" y="-239524"/>
            <a:chExt cx="5377200" cy="9461932"/>
          </a:xfrm>
        </p:grpSpPr>
        <p:sp>
          <p:nvSpPr>
            <p:cNvPr id="3513" name="Google Shape;3513;p57"/>
            <p:cNvSpPr/>
            <p:nvPr/>
          </p:nvSpPr>
          <p:spPr>
            <a:xfrm rot="5400000">
              <a:off x="1069346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7"/>
            <p:cNvSpPr/>
            <p:nvPr/>
          </p:nvSpPr>
          <p:spPr>
            <a:xfrm>
              <a:off x="6498921" y="-14500"/>
              <a:ext cx="3018300" cy="519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5" name="Google Shape;3515;p57"/>
          <p:cNvSpPr txBox="1"/>
          <p:nvPr>
            <p:ph idx="1" type="subTitle"/>
          </p:nvPr>
        </p:nvSpPr>
        <p:spPr>
          <a:xfrm>
            <a:off x="1240467" y="1676767"/>
            <a:ext cx="4977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6" name="Google Shape;3516;p57"/>
          <p:cNvSpPr txBox="1"/>
          <p:nvPr>
            <p:ph idx="2" type="subTitle"/>
          </p:nvPr>
        </p:nvSpPr>
        <p:spPr>
          <a:xfrm>
            <a:off x="1240467" y="3957571"/>
            <a:ext cx="4977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7" name="Google Shape;3517;p57"/>
          <p:cNvSpPr txBox="1"/>
          <p:nvPr>
            <p:ph idx="3" type="subTitle"/>
          </p:nvPr>
        </p:nvSpPr>
        <p:spPr>
          <a:xfrm>
            <a:off x="1240467" y="2338596"/>
            <a:ext cx="49776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8" name="Google Shape;3518;p57"/>
          <p:cNvSpPr txBox="1"/>
          <p:nvPr>
            <p:ph idx="4" type="subTitle"/>
          </p:nvPr>
        </p:nvSpPr>
        <p:spPr>
          <a:xfrm>
            <a:off x="1240467" y="4619400"/>
            <a:ext cx="49776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9" name="Google Shape;3519;p57"/>
          <p:cNvSpPr txBox="1"/>
          <p:nvPr>
            <p:ph type="title"/>
          </p:nvPr>
        </p:nvSpPr>
        <p:spPr>
          <a:xfrm>
            <a:off x="953467" y="593367"/>
            <a:ext cx="555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20" name="Google Shape;3520;p57"/>
          <p:cNvGrpSpPr/>
          <p:nvPr/>
        </p:nvGrpSpPr>
        <p:grpSpPr>
          <a:xfrm flipH="1" rot="5400000">
            <a:off x="-197346" y="5344292"/>
            <a:ext cx="1612289" cy="1601056"/>
            <a:chOff x="4088800" y="3407675"/>
            <a:chExt cx="1209247" cy="1200822"/>
          </a:xfrm>
        </p:grpSpPr>
        <p:sp>
          <p:nvSpPr>
            <p:cNvPr id="3521" name="Google Shape;3521;p57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7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7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7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7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7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7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7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7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7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7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7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7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7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7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7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7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7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7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7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7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7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7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7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7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7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7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7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7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7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7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7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3" name="Google Shape;3553;p57"/>
          <p:cNvGrpSpPr/>
          <p:nvPr/>
        </p:nvGrpSpPr>
        <p:grpSpPr>
          <a:xfrm rot="-5400000">
            <a:off x="10748587" y="-87041"/>
            <a:ext cx="1612289" cy="1601056"/>
            <a:chOff x="4088800" y="3407675"/>
            <a:chExt cx="1209247" cy="1200822"/>
          </a:xfrm>
        </p:grpSpPr>
        <p:sp>
          <p:nvSpPr>
            <p:cNvPr id="3554" name="Google Shape;3554;p57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7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7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7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7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7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7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7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7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7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7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7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7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7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7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7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7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7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7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7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7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7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7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7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7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7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7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7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7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7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7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7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58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58"/>
          <p:cNvSpPr/>
          <p:nvPr/>
        </p:nvSpPr>
        <p:spPr>
          <a:xfrm>
            <a:off x="-241039" y="-1333998"/>
            <a:ext cx="12615802" cy="4427404"/>
          </a:xfrm>
          <a:custGeom>
            <a:rect b="b" l="l" r="r" t="t"/>
            <a:pathLst>
              <a:path extrusionOk="0" h="45343" w="129204">
                <a:moveTo>
                  <a:pt x="126822" y="1"/>
                </a:moveTo>
                <a:cubicBezTo>
                  <a:pt x="124947" y="1"/>
                  <a:pt x="124223" y="1705"/>
                  <a:pt x="121605" y="1705"/>
                </a:cubicBezTo>
                <a:cubicBezTo>
                  <a:pt x="118422" y="1705"/>
                  <a:pt x="118422" y="213"/>
                  <a:pt x="115259" y="213"/>
                </a:cubicBezTo>
                <a:cubicBezTo>
                  <a:pt x="112096" y="213"/>
                  <a:pt x="112096" y="1705"/>
                  <a:pt x="108933" y="1705"/>
                </a:cubicBezTo>
                <a:cubicBezTo>
                  <a:pt x="105770" y="1705"/>
                  <a:pt x="105750" y="213"/>
                  <a:pt x="102587" y="213"/>
                </a:cubicBezTo>
                <a:cubicBezTo>
                  <a:pt x="99424" y="213"/>
                  <a:pt x="99424" y="1705"/>
                  <a:pt x="96261" y="1705"/>
                </a:cubicBezTo>
                <a:cubicBezTo>
                  <a:pt x="93099" y="1705"/>
                  <a:pt x="93099" y="213"/>
                  <a:pt x="89936" y="213"/>
                </a:cubicBezTo>
                <a:cubicBezTo>
                  <a:pt x="86753" y="213"/>
                  <a:pt x="86753" y="1705"/>
                  <a:pt x="83590" y="1705"/>
                </a:cubicBezTo>
                <a:cubicBezTo>
                  <a:pt x="80427" y="1705"/>
                  <a:pt x="80427" y="213"/>
                  <a:pt x="77264" y="213"/>
                </a:cubicBezTo>
                <a:cubicBezTo>
                  <a:pt x="74101" y="213"/>
                  <a:pt x="74101" y="1705"/>
                  <a:pt x="70938" y="1705"/>
                </a:cubicBezTo>
                <a:cubicBezTo>
                  <a:pt x="67755" y="1705"/>
                  <a:pt x="67755" y="213"/>
                  <a:pt x="64592" y="213"/>
                </a:cubicBezTo>
                <a:cubicBezTo>
                  <a:pt x="61429" y="213"/>
                  <a:pt x="61429" y="1705"/>
                  <a:pt x="58266" y="1705"/>
                </a:cubicBezTo>
                <a:cubicBezTo>
                  <a:pt x="55104" y="1705"/>
                  <a:pt x="55104" y="213"/>
                  <a:pt x="51941" y="213"/>
                </a:cubicBezTo>
                <a:cubicBezTo>
                  <a:pt x="48758" y="213"/>
                  <a:pt x="48758" y="1705"/>
                  <a:pt x="45595" y="1705"/>
                </a:cubicBezTo>
                <a:cubicBezTo>
                  <a:pt x="42432" y="1705"/>
                  <a:pt x="42432" y="213"/>
                  <a:pt x="39269" y="213"/>
                </a:cubicBezTo>
                <a:cubicBezTo>
                  <a:pt x="36106" y="213"/>
                  <a:pt x="36106" y="1705"/>
                  <a:pt x="32943" y="1705"/>
                </a:cubicBezTo>
                <a:cubicBezTo>
                  <a:pt x="29760" y="1705"/>
                  <a:pt x="29760" y="213"/>
                  <a:pt x="26597" y="213"/>
                </a:cubicBezTo>
                <a:cubicBezTo>
                  <a:pt x="23434" y="213"/>
                  <a:pt x="23434" y="1705"/>
                  <a:pt x="20271" y="1705"/>
                </a:cubicBezTo>
                <a:cubicBezTo>
                  <a:pt x="17108" y="1705"/>
                  <a:pt x="17108" y="213"/>
                  <a:pt x="13946" y="213"/>
                </a:cubicBezTo>
                <a:cubicBezTo>
                  <a:pt x="10763" y="213"/>
                  <a:pt x="10763" y="1705"/>
                  <a:pt x="7600" y="1705"/>
                </a:cubicBezTo>
                <a:cubicBezTo>
                  <a:pt x="4976" y="1705"/>
                  <a:pt x="4241" y="8"/>
                  <a:pt x="2364" y="8"/>
                </a:cubicBezTo>
                <a:cubicBezTo>
                  <a:pt x="1978" y="8"/>
                  <a:pt x="1544" y="79"/>
                  <a:pt x="1035" y="253"/>
                </a:cubicBezTo>
                <a:cubicBezTo>
                  <a:pt x="1" y="611"/>
                  <a:pt x="2030" y="2043"/>
                  <a:pt x="2030" y="3137"/>
                </a:cubicBezTo>
                <a:cubicBezTo>
                  <a:pt x="2030" y="4231"/>
                  <a:pt x="538" y="4231"/>
                  <a:pt x="538" y="5305"/>
                </a:cubicBezTo>
                <a:cubicBezTo>
                  <a:pt x="538" y="6399"/>
                  <a:pt x="2030" y="6399"/>
                  <a:pt x="2030" y="7474"/>
                </a:cubicBezTo>
                <a:cubicBezTo>
                  <a:pt x="2030" y="8568"/>
                  <a:pt x="538" y="8568"/>
                  <a:pt x="538" y="9662"/>
                </a:cubicBezTo>
                <a:cubicBezTo>
                  <a:pt x="538" y="10736"/>
                  <a:pt x="2030" y="10736"/>
                  <a:pt x="2030" y="11830"/>
                </a:cubicBezTo>
                <a:cubicBezTo>
                  <a:pt x="2030" y="12904"/>
                  <a:pt x="538" y="12904"/>
                  <a:pt x="538" y="13998"/>
                </a:cubicBezTo>
                <a:cubicBezTo>
                  <a:pt x="538" y="15073"/>
                  <a:pt x="2030" y="15092"/>
                  <a:pt x="2030" y="16167"/>
                </a:cubicBezTo>
                <a:cubicBezTo>
                  <a:pt x="2030" y="17261"/>
                  <a:pt x="538" y="17261"/>
                  <a:pt x="538" y="18335"/>
                </a:cubicBezTo>
                <a:cubicBezTo>
                  <a:pt x="538" y="19429"/>
                  <a:pt x="2030" y="19429"/>
                  <a:pt x="2030" y="20503"/>
                </a:cubicBezTo>
                <a:cubicBezTo>
                  <a:pt x="2030" y="21597"/>
                  <a:pt x="538" y="21597"/>
                  <a:pt x="538" y="22692"/>
                </a:cubicBezTo>
                <a:cubicBezTo>
                  <a:pt x="538" y="23766"/>
                  <a:pt x="2030" y="23766"/>
                  <a:pt x="2030" y="24860"/>
                </a:cubicBezTo>
                <a:cubicBezTo>
                  <a:pt x="2030" y="25934"/>
                  <a:pt x="538" y="25934"/>
                  <a:pt x="538" y="27028"/>
                </a:cubicBezTo>
                <a:cubicBezTo>
                  <a:pt x="538" y="28102"/>
                  <a:pt x="2030" y="28102"/>
                  <a:pt x="2030" y="29196"/>
                </a:cubicBezTo>
                <a:cubicBezTo>
                  <a:pt x="2030" y="30291"/>
                  <a:pt x="538" y="30291"/>
                  <a:pt x="538" y="31365"/>
                </a:cubicBezTo>
                <a:cubicBezTo>
                  <a:pt x="538" y="32459"/>
                  <a:pt x="2030" y="32459"/>
                  <a:pt x="2030" y="33533"/>
                </a:cubicBezTo>
                <a:cubicBezTo>
                  <a:pt x="2030" y="34627"/>
                  <a:pt x="538" y="34627"/>
                  <a:pt x="538" y="35701"/>
                </a:cubicBezTo>
                <a:cubicBezTo>
                  <a:pt x="538" y="36795"/>
                  <a:pt x="2030" y="36795"/>
                  <a:pt x="2030" y="37890"/>
                </a:cubicBezTo>
                <a:cubicBezTo>
                  <a:pt x="2030" y="38964"/>
                  <a:pt x="538" y="38964"/>
                  <a:pt x="538" y="40058"/>
                </a:cubicBezTo>
                <a:cubicBezTo>
                  <a:pt x="538" y="41132"/>
                  <a:pt x="2030" y="41132"/>
                  <a:pt x="2030" y="42226"/>
                </a:cubicBezTo>
                <a:cubicBezTo>
                  <a:pt x="2030" y="43300"/>
                  <a:pt x="1" y="44753"/>
                  <a:pt x="1035" y="45091"/>
                </a:cubicBezTo>
                <a:cubicBezTo>
                  <a:pt x="1549" y="45269"/>
                  <a:pt x="1987" y="45343"/>
                  <a:pt x="2375" y="45343"/>
                </a:cubicBezTo>
                <a:cubicBezTo>
                  <a:pt x="4244" y="45343"/>
                  <a:pt x="4981" y="43639"/>
                  <a:pt x="7600" y="43639"/>
                </a:cubicBezTo>
                <a:cubicBezTo>
                  <a:pt x="10783" y="43639"/>
                  <a:pt x="10783" y="45131"/>
                  <a:pt x="13946" y="45131"/>
                </a:cubicBezTo>
                <a:cubicBezTo>
                  <a:pt x="17108" y="45131"/>
                  <a:pt x="17108" y="43639"/>
                  <a:pt x="20271" y="43639"/>
                </a:cubicBezTo>
                <a:cubicBezTo>
                  <a:pt x="23434" y="43639"/>
                  <a:pt x="23434" y="45131"/>
                  <a:pt x="26617" y="45131"/>
                </a:cubicBezTo>
                <a:cubicBezTo>
                  <a:pt x="29780" y="45131"/>
                  <a:pt x="29780" y="43639"/>
                  <a:pt x="32943" y="43639"/>
                </a:cubicBezTo>
                <a:cubicBezTo>
                  <a:pt x="36106" y="43639"/>
                  <a:pt x="36106" y="45131"/>
                  <a:pt x="39269" y="45131"/>
                </a:cubicBezTo>
                <a:cubicBezTo>
                  <a:pt x="42452" y="45131"/>
                  <a:pt x="42452" y="43639"/>
                  <a:pt x="45615" y="43639"/>
                </a:cubicBezTo>
                <a:cubicBezTo>
                  <a:pt x="48778" y="43639"/>
                  <a:pt x="48778" y="45131"/>
                  <a:pt x="51941" y="45131"/>
                </a:cubicBezTo>
                <a:cubicBezTo>
                  <a:pt x="55104" y="45131"/>
                  <a:pt x="55104" y="43639"/>
                  <a:pt x="58266" y="43639"/>
                </a:cubicBezTo>
                <a:cubicBezTo>
                  <a:pt x="61429" y="43639"/>
                  <a:pt x="61449" y="45131"/>
                  <a:pt x="64612" y="45131"/>
                </a:cubicBezTo>
                <a:cubicBezTo>
                  <a:pt x="67775" y="45131"/>
                  <a:pt x="67775" y="43639"/>
                  <a:pt x="70938" y="43639"/>
                </a:cubicBezTo>
                <a:cubicBezTo>
                  <a:pt x="74101" y="43639"/>
                  <a:pt x="74101" y="45131"/>
                  <a:pt x="77264" y="45131"/>
                </a:cubicBezTo>
                <a:cubicBezTo>
                  <a:pt x="80447" y="45131"/>
                  <a:pt x="80447" y="43639"/>
                  <a:pt x="83610" y="43639"/>
                </a:cubicBezTo>
                <a:cubicBezTo>
                  <a:pt x="86773" y="43639"/>
                  <a:pt x="86773" y="45131"/>
                  <a:pt x="89936" y="45131"/>
                </a:cubicBezTo>
                <a:cubicBezTo>
                  <a:pt x="93099" y="45131"/>
                  <a:pt x="93099" y="43639"/>
                  <a:pt x="96261" y="43639"/>
                </a:cubicBezTo>
                <a:cubicBezTo>
                  <a:pt x="99444" y="43639"/>
                  <a:pt x="99424" y="45131"/>
                  <a:pt x="102607" y="45131"/>
                </a:cubicBezTo>
                <a:cubicBezTo>
                  <a:pt x="105770" y="45131"/>
                  <a:pt x="105770" y="43639"/>
                  <a:pt x="108933" y="43639"/>
                </a:cubicBezTo>
                <a:cubicBezTo>
                  <a:pt x="112096" y="43639"/>
                  <a:pt x="112096" y="45131"/>
                  <a:pt x="115259" y="45131"/>
                </a:cubicBezTo>
                <a:cubicBezTo>
                  <a:pt x="118422" y="45131"/>
                  <a:pt x="118422" y="43639"/>
                  <a:pt x="121605" y="43639"/>
                </a:cubicBezTo>
                <a:cubicBezTo>
                  <a:pt x="124223" y="43639"/>
                  <a:pt x="124960" y="45343"/>
                  <a:pt x="126829" y="45343"/>
                </a:cubicBezTo>
                <a:cubicBezTo>
                  <a:pt x="127218" y="45343"/>
                  <a:pt x="127656" y="45269"/>
                  <a:pt x="128169" y="45091"/>
                </a:cubicBezTo>
                <a:cubicBezTo>
                  <a:pt x="129204" y="44753"/>
                  <a:pt x="127612" y="43937"/>
                  <a:pt x="127195" y="42405"/>
                </a:cubicBezTo>
                <a:cubicBezTo>
                  <a:pt x="126936" y="41371"/>
                  <a:pt x="128667" y="41132"/>
                  <a:pt x="128667" y="40038"/>
                </a:cubicBezTo>
                <a:cubicBezTo>
                  <a:pt x="128667" y="38964"/>
                  <a:pt x="127175" y="38964"/>
                  <a:pt x="127175" y="37870"/>
                </a:cubicBezTo>
                <a:cubicBezTo>
                  <a:pt x="127175" y="36795"/>
                  <a:pt x="128667" y="36795"/>
                  <a:pt x="128667" y="35701"/>
                </a:cubicBezTo>
                <a:cubicBezTo>
                  <a:pt x="128667" y="34607"/>
                  <a:pt x="127175" y="34607"/>
                  <a:pt x="127175" y="33533"/>
                </a:cubicBezTo>
                <a:cubicBezTo>
                  <a:pt x="127175" y="32439"/>
                  <a:pt x="128667" y="32439"/>
                  <a:pt x="128667" y="31365"/>
                </a:cubicBezTo>
                <a:cubicBezTo>
                  <a:pt x="128667" y="30271"/>
                  <a:pt x="127175" y="30271"/>
                  <a:pt x="127175" y="29196"/>
                </a:cubicBezTo>
                <a:cubicBezTo>
                  <a:pt x="127175" y="28102"/>
                  <a:pt x="128667" y="28102"/>
                  <a:pt x="128667" y="27008"/>
                </a:cubicBezTo>
                <a:cubicBezTo>
                  <a:pt x="128667" y="25934"/>
                  <a:pt x="127175" y="25934"/>
                  <a:pt x="127175" y="24840"/>
                </a:cubicBezTo>
                <a:cubicBezTo>
                  <a:pt x="127175" y="23766"/>
                  <a:pt x="128667" y="23766"/>
                  <a:pt x="128667" y="22672"/>
                </a:cubicBezTo>
                <a:cubicBezTo>
                  <a:pt x="128667" y="21597"/>
                  <a:pt x="127175" y="21578"/>
                  <a:pt x="127175" y="20503"/>
                </a:cubicBezTo>
                <a:cubicBezTo>
                  <a:pt x="127175" y="19409"/>
                  <a:pt x="128667" y="19409"/>
                  <a:pt x="128667" y="18335"/>
                </a:cubicBezTo>
                <a:cubicBezTo>
                  <a:pt x="128667" y="17241"/>
                  <a:pt x="127175" y="17241"/>
                  <a:pt x="127175" y="16167"/>
                </a:cubicBezTo>
                <a:cubicBezTo>
                  <a:pt x="127175" y="15073"/>
                  <a:pt x="128667" y="15073"/>
                  <a:pt x="128667" y="13978"/>
                </a:cubicBezTo>
                <a:cubicBezTo>
                  <a:pt x="128667" y="12904"/>
                  <a:pt x="127175" y="12904"/>
                  <a:pt x="127175" y="11810"/>
                </a:cubicBezTo>
                <a:cubicBezTo>
                  <a:pt x="127175" y="10736"/>
                  <a:pt x="128667" y="10736"/>
                  <a:pt x="128667" y="9642"/>
                </a:cubicBezTo>
                <a:cubicBezTo>
                  <a:pt x="128667" y="8568"/>
                  <a:pt x="127175" y="8568"/>
                  <a:pt x="127175" y="7474"/>
                </a:cubicBezTo>
                <a:cubicBezTo>
                  <a:pt x="127175" y="6399"/>
                  <a:pt x="128667" y="6379"/>
                  <a:pt x="128667" y="5305"/>
                </a:cubicBezTo>
                <a:cubicBezTo>
                  <a:pt x="128667" y="4211"/>
                  <a:pt x="127175" y="4211"/>
                  <a:pt x="127175" y="3137"/>
                </a:cubicBezTo>
                <a:cubicBezTo>
                  <a:pt x="127175" y="2043"/>
                  <a:pt x="129204" y="611"/>
                  <a:pt x="128169" y="253"/>
                </a:cubicBezTo>
                <a:cubicBezTo>
                  <a:pt x="127652" y="74"/>
                  <a:pt x="127212" y="1"/>
                  <a:pt x="1268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p58"/>
          <p:cNvSpPr txBox="1"/>
          <p:nvPr>
            <p:ph idx="1" type="subTitle"/>
          </p:nvPr>
        </p:nvSpPr>
        <p:spPr>
          <a:xfrm>
            <a:off x="5894600" y="899684"/>
            <a:ext cx="38769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0" name="Google Shape;3590;p58"/>
          <p:cNvSpPr txBox="1"/>
          <p:nvPr>
            <p:ph type="title"/>
          </p:nvPr>
        </p:nvSpPr>
        <p:spPr>
          <a:xfrm>
            <a:off x="2420600" y="899700"/>
            <a:ext cx="31689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91" name="Google Shape;3591;p58"/>
          <p:cNvGrpSpPr/>
          <p:nvPr/>
        </p:nvGrpSpPr>
        <p:grpSpPr>
          <a:xfrm rot="8100000">
            <a:off x="428106" y="368217"/>
            <a:ext cx="1050729" cy="1467322"/>
            <a:chOff x="1119225" y="1868950"/>
            <a:chExt cx="788054" cy="1100502"/>
          </a:xfrm>
        </p:grpSpPr>
        <p:sp>
          <p:nvSpPr>
            <p:cNvPr id="3592" name="Google Shape;3592;p58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8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8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0" name="Google Shape;3600;p58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3601" name="Google Shape;3601;p58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8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8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8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8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8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8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8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8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8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8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58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58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8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58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58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8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58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8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8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9" name="Google Shape;3689;p58"/>
          <p:cNvGrpSpPr/>
          <p:nvPr/>
        </p:nvGrpSpPr>
        <p:grpSpPr>
          <a:xfrm flipH="1">
            <a:off x="10348576" y="5478037"/>
            <a:ext cx="1612289" cy="1601056"/>
            <a:chOff x="4088800" y="3407675"/>
            <a:chExt cx="1209247" cy="1200822"/>
          </a:xfrm>
        </p:grpSpPr>
        <p:sp>
          <p:nvSpPr>
            <p:cNvPr id="3690" name="Google Shape;3690;p5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59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4" name="Google Shape;3724;p59"/>
          <p:cNvGrpSpPr/>
          <p:nvPr/>
        </p:nvGrpSpPr>
        <p:grpSpPr>
          <a:xfrm>
            <a:off x="-241033" y="-272448"/>
            <a:ext cx="12615594" cy="6490146"/>
            <a:chOff x="-180779" y="503813"/>
            <a:chExt cx="9461932" cy="4867731"/>
          </a:xfrm>
        </p:grpSpPr>
        <p:sp>
          <p:nvSpPr>
            <p:cNvPr id="3725" name="Google Shape;3725;p59"/>
            <p:cNvSpPr/>
            <p:nvPr/>
          </p:nvSpPr>
          <p:spPr>
            <a:xfrm>
              <a:off x="-180779" y="503813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-180779" y="2050963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7" name="Google Shape;3727;p59"/>
          <p:cNvSpPr txBox="1"/>
          <p:nvPr>
            <p:ph type="title"/>
          </p:nvPr>
        </p:nvSpPr>
        <p:spPr>
          <a:xfrm>
            <a:off x="8271333" y="3757673"/>
            <a:ext cx="29673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728" name="Google Shape;3728;p59"/>
          <p:cNvSpPr txBox="1"/>
          <p:nvPr>
            <p:ph idx="1" type="subTitle"/>
          </p:nvPr>
        </p:nvSpPr>
        <p:spPr>
          <a:xfrm>
            <a:off x="8271333" y="4926480"/>
            <a:ext cx="2967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9" name="Google Shape;3729;p59"/>
          <p:cNvSpPr txBox="1"/>
          <p:nvPr>
            <p:ph idx="2" type="title"/>
          </p:nvPr>
        </p:nvSpPr>
        <p:spPr>
          <a:xfrm>
            <a:off x="4612400" y="3757667"/>
            <a:ext cx="29673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730" name="Google Shape;3730;p59"/>
          <p:cNvSpPr txBox="1"/>
          <p:nvPr>
            <p:ph idx="3" type="subTitle"/>
          </p:nvPr>
        </p:nvSpPr>
        <p:spPr>
          <a:xfrm>
            <a:off x="4612400" y="4926467"/>
            <a:ext cx="2967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1" name="Google Shape;3731;p59"/>
          <p:cNvSpPr txBox="1"/>
          <p:nvPr>
            <p:ph idx="4" type="title"/>
          </p:nvPr>
        </p:nvSpPr>
        <p:spPr>
          <a:xfrm>
            <a:off x="953467" y="3757671"/>
            <a:ext cx="29673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/>
        </p:txBody>
      </p:sp>
      <p:sp>
        <p:nvSpPr>
          <p:cNvPr id="3732" name="Google Shape;3732;p59"/>
          <p:cNvSpPr txBox="1"/>
          <p:nvPr>
            <p:ph idx="5" type="subTitle"/>
          </p:nvPr>
        </p:nvSpPr>
        <p:spPr>
          <a:xfrm>
            <a:off x="953467" y="4926475"/>
            <a:ext cx="2967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3" name="Google Shape;3733;p59"/>
          <p:cNvSpPr txBox="1"/>
          <p:nvPr>
            <p:ph idx="6" type="title"/>
          </p:nvPr>
        </p:nvSpPr>
        <p:spPr>
          <a:xfrm>
            <a:off x="960000" y="4324467"/>
            <a:ext cx="29673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734" name="Google Shape;3734;p59"/>
          <p:cNvSpPr txBox="1"/>
          <p:nvPr>
            <p:ph idx="7" type="title"/>
          </p:nvPr>
        </p:nvSpPr>
        <p:spPr>
          <a:xfrm>
            <a:off x="4612433" y="4324467"/>
            <a:ext cx="29673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735" name="Google Shape;3735;p59"/>
          <p:cNvSpPr txBox="1"/>
          <p:nvPr>
            <p:ph idx="8" type="title"/>
          </p:nvPr>
        </p:nvSpPr>
        <p:spPr>
          <a:xfrm>
            <a:off x="8264867" y="4324467"/>
            <a:ext cx="29673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3736" name="Google Shape;3736;p59"/>
          <p:cNvSpPr txBox="1"/>
          <p:nvPr>
            <p:ph idx="9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37" name="Google Shape;3737;p59"/>
          <p:cNvGrpSpPr/>
          <p:nvPr/>
        </p:nvGrpSpPr>
        <p:grpSpPr>
          <a:xfrm flipH="1" rot="5400000">
            <a:off x="-155380" y="-87041"/>
            <a:ext cx="1612289" cy="1601056"/>
            <a:chOff x="4088800" y="3407675"/>
            <a:chExt cx="1209247" cy="1200822"/>
          </a:xfrm>
        </p:grpSpPr>
        <p:sp>
          <p:nvSpPr>
            <p:cNvPr id="3738" name="Google Shape;3738;p5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0" name="Google Shape;3770;p59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3771" name="Google Shape;3771;p5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" name="Google Shape;3860;p60"/>
          <p:cNvGrpSpPr/>
          <p:nvPr/>
        </p:nvGrpSpPr>
        <p:grpSpPr>
          <a:xfrm>
            <a:off x="-211950" y="1244618"/>
            <a:ext cx="12615594" cy="6603077"/>
            <a:chOff x="-158966" y="-1475574"/>
            <a:chExt cx="9461932" cy="4952431"/>
          </a:xfrm>
        </p:grpSpPr>
        <p:sp>
          <p:nvSpPr>
            <p:cNvPr id="3861" name="Google Shape;3861;p60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60"/>
            <p:cNvSpPr/>
            <p:nvPr/>
          </p:nvSpPr>
          <p:spPr>
            <a:xfrm>
              <a:off x="-158966" y="-1475574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3" name="Google Shape;3863;p60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60"/>
          <p:cNvSpPr txBox="1"/>
          <p:nvPr>
            <p:ph idx="1" type="subTitle"/>
          </p:nvPr>
        </p:nvSpPr>
        <p:spPr>
          <a:xfrm>
            <a:off x="2475484" y="4778663"/>
            <a:ext cx="38769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5" name="Google Shape;3865;p60"/>
          <p:cNvSpPr txBox="1"/>
          <p:nvPr>
            <p:ph type="title"/>
          </p:nvPr>
        </p:nvSpPr>
        <p:spPr>
          <a:xfrm>
            <a:off x="2475484" y="3919467"/>
            <a:ext cx="38769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66" name="Google Shape;3866;p60"/>
          <p:cNvGrpSpPr/>
          <p:nvPr/>
        </p:nvGrpSpPr>
        <p:grpSpPr>
          <a:xfrm flipH="1" rot="7656611">
            <a:off x="1271634" y="-344027"/>
            <a:ext cx="1987661" cy="3387234"/>
            <a:chOff x="2693650" y="1705075"/>
            <a:chExt cx="876475" cy="1493628"/>
          </a:xfrm>
        </p:grpSpPr>
        <p:sp>
          <p:nvSpPr>
            <p:cNvPr id="3867" name="Google Shape;3867;p60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60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60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60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60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60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60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60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60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60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60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60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60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60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60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60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60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60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60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60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60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60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60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60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60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60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60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60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60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60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60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60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60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0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60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60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60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0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60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0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60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0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60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0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60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0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60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60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60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0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60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60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60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60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60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60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60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60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60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60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60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60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60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60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60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60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60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60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60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60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60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60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60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60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60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60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60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60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60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60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60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60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60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60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60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60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60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60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61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p61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6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59" name="Google Shape;3959;p61"/>
          <p:cNvGrpSpPr/>
          <p:nvPr/>
        </p:nvGrpSpPr>
        <p:grpSpPr>
          <a:xfrm flipH="1" rot="8757396">
            <a:off x="-320" y="-302630"/>
            <a:ext cx="1993143" cy="1583451"/>
            <a:chOff x="1023025" y="3297275"/>
            <a:chExt cx="805750" cy="640128"/>
          </a:xfrm>
        </p:grpSpPr>
        <p:sp>
          <p:nvSpPr>
            <p:cNvPr id="3960" name="Google Shape;3960;p61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61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61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61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61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61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61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61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61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61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61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61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61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61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61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61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61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61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61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61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61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61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61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61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61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61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61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61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61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61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61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61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61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61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61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61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61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8" name="Google Shape;3998;p62"/>
          <p:cNvGrpSpPr/>
          <p:nvPr/>
        </p:nvGrpSpPr>
        <p:grpSpPr>
          <a:xfrm>
            <a:off x="-211950" y="-221991"/>
            <a:ext cx="12615594" cy="4936085"/>
            <a:chOff x="-158966" y="-225299"/>
            <a:chExt cx="9461932" cy="3702156"/>
          </a:xfrm>
        </p:grpSpPr>
        <p:sp>
          <p:nvSpPr>
            <p:cNvPr id="3999" name="Google Shape;3999;p62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62"/>
            <p:cNvSpPr/>
            <p:nvPr/>
          </p:nvSpPr>
          <p:spPr>
            <a:xfrm>
              <a:off x="-158966" y="-225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1" name="Google Shape;4001;p62"/>
          <p:cNvSpPr txBox="1"/>
          <p:nvPr>
            <p:ph type="title"/>
          </p:nvPr>
        </p:nvSpPr>
        <p:spPr>
          <a:xfrm>
            <a:off x="1160867" y="1716467"/>
            <a:ext cx="4985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002" name="Google Shape;4002;p62"/>
          <p:cNvSpPr txBox="1"/>
          <p:nvPr>
            <p:ph idx="2" type="title"/>
          </p:nvPr>
        </p:nvSpPr>
        <p:spPr>
          <a:xfrm>
            <a:off x="1160867" y="713500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003" name="Google Shape;4003;p62"/>
          <p:cNvSpPr txBox="1"/>
          <p:nvPr>
            <p:ph idx="1" type="subTitle"/>
          </p:nvPr>
        </p:nvSpPr>
        <p:spPr>
          <a:xfrm>
            <a:off x="1160867" y="3574759"/>
            <a:ext cx="5813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4" name="Google Shape;4004;p62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5" name="Google Shape;4005;p62"/>
          <p:cNvGrpSpPr/>
          <p:nvPr/>
        </p:nvGrpSpPr>
        <p:grpSpPr>
          <a:xfrm rot="-8757383">
            <a:off x="8640157" y="-125556"/>
            <a:ext cx="3299289" cy="2621172"/>
            <a:chOff x="1023025" y="3297275"/>
            <a:chExt cx="805750" cy="640128"/>
          </a:xfrm>
        </p:grpSpPr>
        <p:sp>
          <p:nvSpPr>
            <p:cNvPr id="4006" name="Google Shape;4006;p62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62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62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62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62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62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62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62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62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62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62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62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62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62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62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62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62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62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62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62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62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62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62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62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62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62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62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62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62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62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62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62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62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62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62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62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62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3" name="Google Shape;4043;p62"/>
          <p:cNvGrpSpPr/>
          <p:nvPr/>
        </p:nvGrpSpPr>
        <p:grpSpPr>
          <a:xfrm flipH="1" rot="5400000">
            <a:off x="-165580" y="4976726"/>
            <a:ext cx="1612289" cy="1601056"/>
            <a:chOff x="4088800" y="3407675"/>
            <a:chExt cx="1209247" cy="1200822"/>
          </a:xfrm>
        </p:grpSpPr>
        <p:sp>
          <p:nvSpPr>
            <p:cNvPr id="4044" name="Google Shape;4044;p62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62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62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62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62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62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62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62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62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62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62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62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62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62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62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62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62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62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62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62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62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62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62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62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62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62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62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62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62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62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62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62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63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p63"/>
          <p:cNvSpPr/>
          <p:nvPr/>
        </p:nvSpPr>
        <p:spPr>
          <a:xfrm>
            <a:off x="1762851" y="1185534"/>
            <a:ext cx="8665937" cy="4486935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9" name="Google Shape;4079;p63"/>
          <p:cNvSpPr txBox="1"/>
          <p:nvPr>
            <p:ph type="ctrTitle"/>
          </p:nvPr>
        </p:nvSpPr>
        <p:spPr>
          <a:xfrm>
            <a:off x="2206233" y="1991967"/>
            <a:ext cx="77796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80" name="Google Shape;4080;p63"/>
          <p:cNvSpPr txBox="1"/>
          <p:nvPr>
            <p:ph idx="1" type="subTitle"/>
          </p:nvPr>
        </p:nvSpPr>
        <p:spPr>
          <a:xfrm>
            <a:off x="3190000" y="4190633"/>
            <a:ext cx="5811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grpSp>
        <p:nvGrpSpPr>
          <p:cNvPr id="4081" name="Google Shape;4081;p63"/>
          <p:cNvGrpSpPr/>
          <p:nvPr/>
        </p:nvGrpSpPr>
        <p:grpSpPr>
          <a:xfrm rot="-6672320">
            <a:off x="5517991" y="-558387"/>
            <a:ext cx="1168677" cy="1991579"/>
            <a:chOff x="2693650" y="1705075"/>
            <a:chExt cx="876475" cy="1493628"/>
          </a:xfrm>
        </p:grpSpPr>
        <p:sp>
          <p:nvSpPr>
            <p:cNvPr id="4082" name="Google Shape;4082;p63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63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63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63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63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63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63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63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63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63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63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63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63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63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63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63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63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63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63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63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63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63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63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63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63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63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63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63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63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63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63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63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63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63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63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63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63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63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63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63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63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63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63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63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63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63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63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63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63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63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63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63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63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63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63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63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63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63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63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63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63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63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63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63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63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63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63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63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63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63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63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63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63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63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63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63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63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63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63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63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63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63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63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63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63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63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63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63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0" name="Google Shape;4170;p63"/>
          <p:cNvGrpSpPr/>
          <p:nvPr/>
        </p:nvGrpSpPr>
        <p:grpSpPr>
          <a:xfrm rot="-8757372">
            <a:off x="10370559" y="-387362"/>
            <a:ext cx="1835233" cy="1458000"/>
            <a:chOff x="1023025" y="3297275"/>
            <a:chExt cx="805750" cy="640128"/>
          </a:xfrm>
        </p:grpSpPr>
        <p:sp>
          <p:nvSpPr>
            <p:cNvPr id="4171" name="Google Shape;4171;p63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63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63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63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63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63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63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63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63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63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63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63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63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63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63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63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63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63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63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63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63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63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63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63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63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63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63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63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63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63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63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63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63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63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63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63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63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8" name="Google Shape;4208;p63"/>
          <p:cNvGrpSpPr/>
          <p:nvPr/>
        </p:nvGrpSpPr>
        <p:grpSpPr>
          <a:xfrm flipH="1" rot="5400000">
            <a:off x="-155380" y="-87041"/>
            <a:ext cx="1612289" cy="1601056"/>
            <a:chOff x="4088800" y="3407675"/>
            <a:chExt cx="1209247" cy="1200822"/>
          </a:xfrm>
        </p:grpSpPr>
        <p:sp>
          <p:nvSpPr>
            <p:cNvPr id="4209" name="Google Shape;4209;p63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63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63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63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63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63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63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63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63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63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63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63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63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63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63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63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63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63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63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63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63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63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63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63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63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63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63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63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63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63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63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63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1" name="Google Shape;4241;p63"/>
          <p:cNvGrpSpPr/>
          <p:nvPr/>
        </p:nvGrpSpPr>
        <p:grpSpPr>
          <a:xfrm flipH="1">
            <a:off x="10975243" y="5509437"/>
            <a:ext cx="1612289" cy="1601056"/>
            <a:chOff x="4088800" y="3407675"/>
            <a:chExt cx="1209247" cy="1200822"/>
          </a:xfrm>
        </p:grpSpPr>
        <p:sp>
          <p:nvSpPr>
            <p:cNvPr id="4242" name="Google Shape;4242;p63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63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63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63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63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63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63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63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63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63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63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63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63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63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63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63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63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63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63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63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63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63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63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63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63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63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63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63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63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63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63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63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64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64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6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78" name="Google Shape;4278;p64"/>
          <p:cNvSpPr txBox="1"/>
          <p:nvPr>
            <p:ph idx="1" type="body"/>
          </p:nvPr>
        </p:nvSpPr>
        <p:spPr>
          <a:xfrm>
            <a:off x="960000" y="1356967"/>
            <a:ext cx="10272000" cy="47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279" name="Google Shape;4279;p64"/>
          <p:cNvGrpSpPr/>
          <p:nvPr/>
        </p:nvGrpSpPr>
        <p:grpSpPr>
          <a:xfrm flipH="1" rot="8757396">
            <a:off x="-320" y="-302630"/>
            <a:ext cx="1993143" cy="1583451"/>
            <a:chOff x="1023025" y="3297275"/>
            <a:chExt cx="805750" cy="640128"/>
          </a:xfrm>
        </p:grpSpPr>
        <p:sp>
          <p:nvSpPr>
            <p:cNvPr id="4280" name="Google Shape;4280;p64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64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64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64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64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64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64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64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64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64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64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64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64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64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64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64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64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64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64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64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64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64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64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64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64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64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64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64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64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64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64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64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64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64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64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64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64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7" name="Google Shape;4317;p64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4318" name="Google Shape;4318;p64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64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64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64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64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64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64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64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64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64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64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64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64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64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64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64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64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64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64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64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64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64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64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64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64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64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64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64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64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64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64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64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64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64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64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64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64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64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64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64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64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64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64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64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64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64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64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64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64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64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64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64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64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64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64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64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64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64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64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64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64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64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64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64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64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64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64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64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64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64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64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64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64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64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64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64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64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64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64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64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64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64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64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64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64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64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64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64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p65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Google Shape;4408;p65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6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410" name="Google Shape;4410;p65"/>
          <p:cNvGrpSpPr/>
          <p:nvPr/>
        </p:nvGrpSpPr>
        <p:grpSpPr>
          <a:xfrm flipH="1" rot="6672320">
            <a:off x="293824" y="-364254"/>
            <a:ext cx="1168677" cy="1991579"/>
            <a:chOff x="2693650" y="1705075"/>
            <a:chExt cx="876475" cy="1493628"/>
          </a:xfrm>
        </p:grpSpPr>
        <p:sp>
          <p:nvSpPr>
            <p:cNvPr id="4411" name="Google Shape;4411;p65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65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65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65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65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65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65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65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65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65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65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65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65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65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65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65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65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65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65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65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65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65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65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5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65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65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5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65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65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5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65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65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5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65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65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65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5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65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65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5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65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65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65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65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65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65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65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65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65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65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65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65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65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65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65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65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65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65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65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65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65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65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65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65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65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65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65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65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65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65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65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65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65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65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65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65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65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65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65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65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65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65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65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65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65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65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65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65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0" name="Google Shape;4500;p66"/>
          <p:cNvGrpSpPr/>
          <p:nvPr/>
        </p:nvGrpSpPr>
        <p:grpSpPr>
          <a:xfrm>
            <a:off x="5004030" y="-319358"/>
            <a:ext cx="8341566" cy="12615594"/>
            <a:chOff x="3855994" y="-239524"/>
            <a:chExt cx="6256331" cy="9461932"/>
          </a:xfrm>
        </p:grpSpPr>
        <p:sp>
          <p:nvSpPr>
            <p:cNvPr id="4501" name="Google Shape;4501;p66"/>
            <p:cNvSpPr/>
            <p:nvPr/>
          </p:nvSpPr>
          <p:spPr>
            <a:xfrm flipH="1" rot="-5400000">
              <a:off x="3721068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66"/>
            <p:cNvSpPr/>
            <p:nvPr/>
          </p:nvSpPr>
          <p:spPr>
            <a:xfrm flipH="1" rot="-5400000">
              <a:off x="785318" y="2831151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3" name="Google Shape;4503;p66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4" name="Google Shape;4504;p66"/>
          <p:cNvSpPr txBox="1"/>
          <p:nvPr>
            <p:ph type="title"/>
          </p:nvPr>
        </p:nvSpPr>
        <p:spPr>
          <a:xfrm>
            <a:off x="5719467" y="1357300"/>
            <a:ext cx="5519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05" name="Google Shape;4505;p66"/>
          <p:cNvSpPr txBox="1"/>
          <p:nvPr>
            <p:ph idx="1" type="body"/>
          </p:nvPr>
        </p:nvSpPr>
        <p:spPr>
          <a:xfrm>
            <a:off x="5719467" y="2120900"/>
            <a:ext cx="44295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867"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06" name="Google Shape;4506;p66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4507" name="Google Shape;4507;p66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66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66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66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66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66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66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66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66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66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66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66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66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66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66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66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66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66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66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66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66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66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66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66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66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66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66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66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66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66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66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66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66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66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66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66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66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66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66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66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66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66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66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66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66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66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66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66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66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66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66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66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66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66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66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66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66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66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66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66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66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66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66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66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66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66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66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66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66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66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66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66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66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66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66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66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66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66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66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66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66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66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66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66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66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66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66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66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5" name="Google Shape;4595;p66"/>
          <p:cNvGrpSpPr/>
          <p:nvPr/>
        </p:nvGrpSpPr>
        <p:grpSpPr>
          <a:xfrm rot="8560484">
            <a:off x="-271807" y="118368"/>
            <a:ext cx="1993182" cy="1583483"/>
            <a:chOff x="1023025" y="3297275"/>
            <a:chExt cx="805750" cy="640128"/>
          </a:xfrm>
        </p:grpSpPr>
        <p:sp>
          <p:nvSpPr>
            <p:cNvPr id="4596" name="Google Shape;4596;p6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6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6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6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6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6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6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6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6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6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6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6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6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6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6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6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6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6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6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6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6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6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6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6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6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6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6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6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6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6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6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6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6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6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6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6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6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3" name="Google Shape;4633;p66"/>
          <p:cNvGrpSpPr/>
          <p:nvPr/>
        </p:nvGrpSpPr>
        <p:grpSpPr>
          <a:xfrm flipH="1">
            <a:off x="10348576" y="5478037"/>
            <a:ext cx="1612289" cy="1601056"/>
            <a:chOff x="4088800" y="3407675"/>
            <a:chExt cx="1209247" cy="1200822"/>
          </a:xfrm>
        </p:grpSpPr>
        <p:sp>
          <p:nvSpPr>
            <p:cNvPr id="4634" name="Google Shape;4634;p66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66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66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66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66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66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66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66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66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66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66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66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66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66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66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66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66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66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66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66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66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66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66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66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66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66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66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66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66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66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66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66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p67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67"/>
          <p:cNvSpPr txBox="1"/>
          <p:nvPr>
            <p:ph type="title"/>
          </p:nvPr>
        </p:nvSpPr>
        <p:spPr>
          <a:xfrm>
            <a:off x="2388233" y="2106233"/>
            <a:ext cx="74157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p68"/>
          <p:cNvSpPr txBox="1"/>
          <p:nvPr>
            <p:ph type="title"/>
          </p:nvPr>
        </p:nvSpPr>
        <p:spPr>
          <a:xfrm>
            <a:off x="960000" y="53810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69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69"/>
          <p:cNvSpPr txBox="1"/>
          <p:nvPr>
            <p:ph type="title"/>
          </p:nvPr>
        </p:nvSpPr>
        <p:spPr>
          <a:xfrm>
            <a:off x="3227767" y="2296567"/>
            <a:ext cx="57363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/>
        </p:txBody>
      </p:sp>
      <p:sp>
        <p:nvSpPr>
          <p:cNvPr id="4674" name="Google Shape;4674;p69"/>
          <p:cNvSpPr txBox="1"/>
          <p:nvPr>
            <p:ph idx="1" type="subTitle"/>
          </p:nvPr>
        </p:nvSpPr>
        <p:spPr>
          <a:xfrm>
            <a:off x="3227767" y="4006633"/>
            <a:ext cx="5736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grpSp>
        <p:nvGrpSpPr>
          <p:cNvPr id="4675" name="Google Shape;4675;p69"/>
          <p:cNvGrpSpPr/>
          <p:nvPr/>
        </p:nvGrpSpPr>
        <p:grpSpPr>
          <a:xfrm>
            <a:off x="2270047" y="-746982"/>
            <a:ext cx="7651644" cy="8665720"/>
            <a:chOff x="596012" y="-560250"/>
            <a:chExt cx="5738876" cy="6499452"/>
          </a:xfrm>
        </p:grpSpPr>
        <p:grpSp>
          <p:nvGrpSpPr>
            <p:cNvPr id="4676" name="Google Shape;4676;p69"/>
            <p:cNvGrpSpPr/>
            <p:nvPr/>
          </p:nvGrpSpPr>
          <p:grpSpPr>
            <a:xfrm>
              <a:off x="596012" y="-560251"/>
              <a:ext cx="5087851" cy="6499452"/>
              <a:chOff x="545612" y="-560250"/>
              <a:chExt cx="5087851" cy="6499452"/>
            </a:xfrm>
          </p:grpSpPr>
          <p:sp>
            <p:nvSpPr>
              <p:cNvPr id="4677" name="Google Shape;4677;p69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69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9" name="Google Shape;4679;p69"/>
            <p:cNvGrpSpPr/>
            <p:nvPr/>
          </p:nvGrpSpPr>
          <p:grpSpPr>
            <a:xfrm>
              <a:off x="2149875" y="-560251"/>
              <a:ext cx="4185013" cy="6499452"/>
              <a:chOff x="179325" y="-560250"/>
              <a:chExt cx="4185013" cy="6499452"/>
            </a:xfrm>
          </p:grpSpPr>
          <p:sp>
            <p:nvSpPr>
              <p:cNvPr id="4680" name="Google Shape;4680;p69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69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71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5" name="Google Shape;4685;p71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6" name="Google Shape;4686;p71"/>
          <p:cNvSpPr txBox="1"/>
          <p:nvPr>
            <p:ph type="title"/>
          </p:nvPr>
        </p:nvSpPr>
        <p:spPr>
          <a:xfrm>
            <a:off x="1930533" y="1532800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87" name="Google Shape;4687;p71"/>
          <p:cNvSpPr txBox="1"/>
          <p:nvPr>
            <p:ph idx="2" type="title"/>
          </p:nvPr>
        </p:nvSpPr>
        <p:spPr>
          <a:xfrm>
            <a:off x="1047300" y="1532800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688" name="Google Shape;4688;p71"/>
          <p:cNvSpPr txBox="1"/>
          <p:nvPr>
            <p:ph idx="1" type="subTitle"/>
          </p:nvPr>
        </p:nvSpPr>
        <p:spPr>
          <a:xfrm>
            <a:off x="1930533" y="2134800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9" name="Google Shape;4689;p71"/>
          <p:cNvSpPr txBox="1"/>
          <p:nvPr>
            <p:ph idx="3" type="title"/>
          </p:nvPr>
        </p:nvSpPr>
        <p:spPr>
          <a:xfrm>
            <a:off x="1930533" y="4629133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90" name="Google Shape;4690;p71"/>
          <p:cNvSpPr txBox="1"/>
          <p:nvPr>
            <p:ph idx="4" type="title"/>
          </p:nvPr>
        </p:nvSpPr>
        <p:spPr>
          <a:xfrm>
            <a:off x="1047300" y="4629133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691" name="Google Shape;4691;p71"/>
          <p:cNvSpPr txBox="1"/>
          <p:nvPr>
            <p:ph idx="5" type="subTitle"/>
          </p:nvPr>
        </p:nvSpPr>
        <p:spPr>
          <a:xfrm>
            <a:off x="1930533" y="5231133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2" name="Google Shape;4692;p71"/>
          <p:cNvSpPr txBox="1"/>
          <p:nvPr>
            <p:ph idx="6" type="title"/>
          </p:nvPr>
        </p:nvSpPr>
        <p:spPr>
          <a:xfrm>
            <a:off x="7137900" y="1532800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93" name="Google Shape;4693;p71"/>
          <p:cNvSpPr txBox="1"/>
          <p:nvPr>
            <p:ph idx="7" type="title"/>
          </p:nvPr>
        </p:nvSpPr>
        <p:spPr>
          <a:xfrm>
            <a:off x="6254300" y="3080967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694" name="Google Shape;4694;p71"/>
          <p:cNvSpPr txBox="1"/>
          <p:nvPr>
            <p:ph idx="8" type="subTitle"/>
          </p:nvPr>
        </p:nvSpPr>
        <p:spPr>
          <a:xfrm>
            <a:off x="7137900" y="2134800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5" name="Google Shape;4695;p71"/>
          <p:cNvSpPr txBox="1"/>
          <p:nvPr>
            <p:ph idx="9" type="title"/>
          </p:nvPr>
        </p:nvSpPr>
        <p:spPr>
          <a:xfrm>
            <a:off x="1930533" y="3080967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96" name="Google Shape;4696;p71"/>
          <p:cNvSpPr txBox="1"/>
          <p:nvPr>
            <p:ph idx="13" type="title"/>
          </p:nvPr>
        </p:nvSpPr>
        <p:spPr>
          <a:xfrm>
            <a:off x="1047300" y="3080967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697" name="Google Shape;4697;p71"/>
          <p:cNvSpPr txBox="1"/>
          <p:nvPr>
            <p:ph idx="14" type="subTitle"/>
          </p:nvPr>
        </p:nvSpPr>
        <p:spPr>
          <a:xfrm>
            <a:off x="1930533" y="3682967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8" name="Google Shape;4698;p71"/>
          <p:cNvSpPr txBox="1"/>
          <p:nvPr>
            <p:ph idx="15" type="title"/>
          </p:nvPr>
        </p:nvSpPr>
        <p:spPr>
          <a:xfrm>
            <a:off x="7137900" y="3080967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699" name="Google Shape;4699;p71"/>
          <p:cNvSpPr txBox="1"/>
          <p:nvPr>
            <p:ph idx="16" type="title"/>
          </p:nvPr>
        </p:nvSpPr>
        <p:spPr>
          <a:xfrm>
            <a:off x="6254300" y="1532800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700" name="Google Shape;4700;p71"/>
          <p:cNvSpPr txBox="1"/>
          <p:nvPr>
            <p:ph idx="17" type="subTitle"/>
          </p:nvPr>
        </p:nvSpPr>
        <p:spPr>
          <a:xfrm>
            <a:off x="7137900" y="3682967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1" name="Google Shape;4701;p71"/>
          <p:cNvSpPr txBox="1"/>
          <p:nvPr>
            <p:ph idx="18" type="title"/>
          </p:nvPr>
        </p:nvSpPr>
        <p:spPr>
          <a:xfrm>
            <a:off x="7137900" y="4629133"/>
            <a:ext cx="40068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4702" name="Google Shape;4702;p71"/>
          <p:cNvSpPr txBox="1"/>
          <p:nvPr>
            <p:ph idx="19" type="title"/>
          </p:nvPr>
        </p:nvSpPr>
        <p:spPr>
          <a:xfrm>
            <a:off x="6254300" y="4629133"/>
            <a:ext cx="883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703" name="Google Shape;4703;p71"/>
          <p:cNvSpPr txBox="1"/>
          <p:nvPr>
            <p:ph idx="20" type="subTitle"/>
          </p:nvPr>
        </p:nvSpPr>
        <p:spPr>
          <a:xfrm>
            <a:off x="7137900" y="5231133"/>
            <a:ext cx="400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4" name="Google Shape;4704;p71"/>
          <p:cNvSpPr txBox="1"/>
          <p:nvPr>
            <p:ph idx="21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05" name="Google Shape;4705;p71"/>
          <p:cNvGrpSpPr/>
          <p:nvPr/>
        </p:nvGrpSpPr>
        <p:grpSpPr>
          <a:xfrm>
            <a:off x="662329" y="5547304"/>
            <a:ext cx="1050713" cy="1467299"/>
            <a:chOff x="1119225" y="1868950"/>
            <a:chExt cx="788054" cy="1100502"/>
          </a:xfrm>
        </p:grpSpPr>
        <p:sp>
          <p:nvSpPr>
            <p:cNvPr id="4706" name="Google Shape;4706;p71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4" name="Google Shape;4714;p71"/>
          <p:cNvGrpSpPr/>
          <p:nvPr/>
        </p:nvGrpSpPr>
        <p:grpSpPr>
          <a:xfrm flipH="1" rot="6672320">
            <a:off x="293824" y="-364254"/>
            <a:ext cx="1168677" cy="1991579"/>
            <a:chOff x="2693650" y="1705075"/>
            <a:chExt cx="876475" cy="1493628"/>
          </a:xfrm>
        </p:grpSpPr>
        <p:sp>
          <p:nvSpPr>
            <p:cNvPr id="4715" name="Google Shape;4715;p71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71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71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71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71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71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71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71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71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71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71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71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71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71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71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71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71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71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71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71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71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71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71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71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71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71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71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71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71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71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71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71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71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71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71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71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71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71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71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71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71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71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71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71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71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71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71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71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71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71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71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71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71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71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71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71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71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71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71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71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71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71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71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71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71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71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71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71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71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71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71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71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71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71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71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71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71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71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71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71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71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71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3" name="Google Shape;4803;p71"/>
          <p:cNvGrpSpPr/>
          <p:nvPr/>
        </p:nvGrpSpPr>
        <p:grpSpPr>
          <a:xfrm rot="-5400000">
            <a:off x="10748587" y="-87041"/>
            <a:ext cx="1612289" cy="1601056"/>
            <a:chOff x="4088800" y="3407675"/>
            <a:chExt cx="1209247" cy="1200822"/>
          </a:xfrm>
        </p:grpSpPr>
        <p:sp>
          <p:nvSpPr>
            <p:cNvPr id="4804" name="Google Shape;4804;p71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71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71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71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71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71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71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71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71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71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71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71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71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71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71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71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71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71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71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71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71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71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71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71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71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71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71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71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71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71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71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71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4836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7" name="Google Shape;4837;p72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8" name="Google Shape;4838;p72"/>
          <p:cNvSpPr/>
          <p:nvPr/>
        </p:nvSpPr>
        <p:spPr>
          <a:xfrm>
            <a:off x="1497299" y="1048033"/>
            <a:ext cx="9196973" cy="4761888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9" name="Google Shape;4839;p72"/>
          <p:cNvSpPr txBox="1"/>
          <p:nvPr>
            <p:ph type="title"/>
          </p:nvPr>
        </p:nvSpPr>
        <p:spPr>
          <a:xfrm>
            <a:off x="3603033" y="2979600"/>
            <a:ext cx="498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840" name="Google Shape;4840;p72"/>
          <p:cNvSpPr txBox="1"/>
          <p:nvPr>
            <p:ph idx="2" type="title"/>
          </p:nvPr>
        </p:nvSpPr>
        <p:spPr>
          <a:xfrm>
            <a:off x="39952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841" name="Google Shape;4841;p72"/>
          <p:cNvSpPr txBox="1"/>
          <p:nvPr>
            <p:ph idx="1" type="subTitle"/>
          </p:nvPr>
        </p:nvSpPr>
        <p:spPr>
          <a:xfrm>
            <a:off x="3189033" y="4192309"/>
            <a:ext cx="5813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42" name="Google Shape;4842;p72"/>
          <p:cNvGrpSpPr/>
          <p:nvPr/>
        </p:nvGrpSpPr>
        <p:grpSpPr>
          <a:xfrm flipH="1" rot="3565937">
            <a:off x="-155843" y="5066100"/>
            <a:ext cx="1993159" cy="1583464"/>
            <a:chOff x="1023025" y="3297275"/>
            <a:chExt cx="805750" cy="640128"/>
          </a:xfrm>
        </p:grpSpPr>
        <p:sp>
          <p:nvSpPr>
            <p:cNvPr id="4843" name="Google Shape;4843;p72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72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72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72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72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72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72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72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72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72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72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72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72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72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72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72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72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72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72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72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72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72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72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72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72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72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72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72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72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72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72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72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72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72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72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72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72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0" name="Google Shape;4880;p72"/>
          <p:cNvGrpSpPr/>
          <p:nvPr/>
        </p:nvGrpSpPr>
        <p:grpSpPr>
          <a:xfrm flipH="1" rot="-8100000">
            <a:off x="9349918" y="558654"/>
            <a:ext cx="1448040" cy="2022159"/>
            <a:chOff x="1119225" y="1868950"/>
            <a:chExt cx="788054" cy="1100502"/>
          </a:xfrm>
        </p:grpSpPr>
        <p:sp>
          <p:nvSpPr>
            <p:cNvPr id="4881" name="Google Shape;4881;p72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72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72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72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72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72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72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72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0" name="Google Shape;4890;p73"/>
          <p:cNvGrpSpPr/>
          <p:nvPr/>
        </p:nvGrpSpPr>
        <p:grpSpPr>
          <a:xfrm>
            <a:off x="-211950" y="831701"/>
            <a:ext cx="12615594" cy="5305409"/>
            <a:chOff x="-158966" y="-502299"/>
            <a:chExt cx="9461932" cy="3979156"/>
          </a:xfrm>
        </p:grpSpPr>
        <p:sp>
          <p:nvSpPr>
            <p:cNvPr id="4891" name="Google Shape;4891;p73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73"/>
            <p:cNvSpPr/>
            <p:nvPr/>
          </p:nvSpPr>
          <p:spPr>
            <a:xfrm>
              <a:off x="-158966" y="-502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3" name="Google Shape;4893;p73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4" name="Google Shape;4894;p73"/>
          <p:cNvSpPr txBox="1"/>
          <p:nvPr>
            <p:ph type="title"/>
          </p:nvPr>
        </p:nvSpPr>
        <p:spPr>
          <a:xfrm>
            <a:off x="5478433" y="2979600"/>
            <a:ext cx="498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895" name="Google Shape;4895;p73"/>
          <p:cNvSpPr txBox="1"/>
          <p:nvPr>
            <p:ph idx="2" type="title"/>
          </p:nvPr>
        </p:nvSpPr>
        <p:spPr>
          <a:xfrm>
            <a:off x="54784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896" name="Google Shape;4896;p73"/>
          <p:cNvSpPr txBox="1"/>
          <p:nvPr>
            <p:ph idx="1" type="subTitle"/>
          </p:nvPr>
        </p:nvSpPr>
        <p:spPr>
          <a:xfrm>
            <a:off x="5478433" y="4192300"/>
            <a:ext cx="5062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97" name="Google Shape;4897;p73"/>
          <p:cNvGrpSpPr/>
          <p:nvPr/>
        </p:nvGrpSpPr>
        <p:grpSpPr>
          <a:xfrm rot="-10363346">
            <a:off x="9022219" y="-387010"/>
            <a:ext cx="2619411" cy="2601280"/>
            <a:chOff x="4088800" y="3407675"/>
            <a:chExt cx="1209247" cy="1200822"/>
          </a:xfrm>
        </p:grpSpPr>
        <p:sp>
          <p:nvSpPr>
            <p:cNvPr id="4898" name="Google Shape;4898;p73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73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73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73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73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73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73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73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73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73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73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73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73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73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73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73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73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73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73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73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73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73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73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73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73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73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73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73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73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73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73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73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p74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2" name="Google Shape;4932;p74"/>
          <p:cNvGrpSpPr/>
          <p:nvPr/>
        </p:nvGrpSpPr>
        <p:grpSpPr>
          <a:xfrm>
            <a:off x="2270047" y="-746982"/>
            <a:ext cx="7651644" cy="8665720"/>
            <a:chOff x="596012" y="-560250"/>
            <a:chExt cx="5738876" cy="6499452"/>
          </a:xfrm>
        </p:grpSpPr>
        <p:grpSp>
          <p:nvGrpSpPr>
            <p:cNvPr id="4933" name="Google Shape;4933;p74"/>
            <p:cNvGrpSpPr/>
            <p:nvPr/>
          </p:nvGrpSpPr>
          <p:grpSpPr>
            <a:xfrm>
              <a:off x="596012" y="-560251"/>
              <a:ext cx="5087851" cy="6499452"/>
              <a:chOff x="545612" y="-560250"/>
              <a:chExt cx="5087851" cy="6499452"/>
            </a:xfrm>
          </p:grpSpPr>
          <p:sp>
            <p:nvSpPr>
              <p:cNvPr id="4934" name="Google Shape;4934;p74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74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6" name="Google Shape;4936;p74"/>
            <p:cNvGrpSpPr/>
            <p:nvPr/>
          </p:nvGrpSpPr>
          <p:grpSpPr>
            <a:xfrm>
              <a:off x="2149875" y="-560251"/>
              <a:ext cx="4185013" cy="6499452"/>
              <a:chOff x="179325" y="-560250"/>
              <a:chExt cx="4185013" cy="6499452"/>
            </a:xfrm>
          </p:grpSpPr>
          <p:sp>
            <p:nvSpPr>
              <p:cNvPr id="4937" name="Google Shape;4937;p74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74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39" name="Google Shape;4939;p74"/>
          <p:cNvSpPr txBox="1"/>
          <p:nvPr>
            <p:ph type="title"/>
          </p:nvPr>
        </p:nvSpPr>
        <p:spPr>
          <a:xfrm>
            <a:off x="3603033" y="2687333"/>
            <a:ext cx="4985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940" name="Google Shape;4940;p74"/>
          <p:cNvSpPr txBox="1"/>
          <p:nvPr>
            <p:ph idx="2" type="title"/>
          </p:nvPr>
        </p:nvSpPr>
        <p:spPr>
          <a:xfrm>
            <a:off x="3995233" y="1684351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941" name="Google Shape;4941;p74"/>
          <p:cNvSpPr txBox="1"/>
          <p:nvPr>
            <p:ph idx="1" type="subTitle"/>
          </p:nvPr>
        </p:nvSpPr>
        <p:spPr>
          <a:xfrm>
            <a:off x="3189033" y="4545643"/>
            <a:ext cx="5813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42" name="Google Shape;4942;p74"/>
          <p:cNvGrpSpPr/>
          <p:nvPr/>
        </p:nvGrpSpPr>
        <p:grpSpPr>
          <a:xfrm flipH="1" rot="8757427">
            <a:off x="174002" y="-87684"/>
            <a:ext cx="3821537" cy="3036018"/>
            <a:chOff x="1023025" y="3297275"/>
            <a:chExt cx="805750" cy="640128"/>
          </a:xfrm>
        </p:grpSpPr>
        <p:sp>
          <p:nvSpPr>
            <p:cNvPr id="4943" name="Google Shape;4943;p74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74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74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74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74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74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74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74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74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74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74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74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74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74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74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74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74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74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74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74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74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74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74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74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74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74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74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74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74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74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74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74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74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74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74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74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74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0" name="Google Shape;4980;p74"/>
          <p:cNvGrpSpPr/>
          <p:nvPr/>
        </p:nvGrpSpPr>
        <p:grpSpPr>
          <a:xfrm flipH="1">
            <a:off x="8686022" y="3994276"/>
            <a:ext cx="3138238" cy="3116374"/>
            <a:chOff x="4088800" y="3407675"/>
            <a:chExt cx="1209247" cy="1200822"/>
          </a:xfrm>
        </p:grpSpPr>
        <p:sp>
          <p:nvSpPr>
            <p:cNvPr id="4981" name="Google Shape;4981;p74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74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74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74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74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74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74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74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74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74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74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74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74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74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74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74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74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74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74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74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74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74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74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74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74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74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74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74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74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74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74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74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4" name="Google Shape;5014;p75"/>
          <p:cNvGrpSpPr/>
          <p:nvPr/>
        </p:nvGrpSpPr>
        <p:grpSpPr>
          <a:xfrm>
            <a:off x="-378187" y="-746982"/>
            <a:ext cx="7651644" cy="8665720"/>
            <a:chOff x="596012" y="-560250"/>
            <a:chExt cx="5738876" cy="6499452"/>
          </a:xfrm>
        </p:grpSpPr>
        <p:grpSp>
          <p:nvGrpSpPr>
            <p:cNvPr id="5015" name="Google Shape;5015;p75"/>
            <p:cNvGrpSpPr/>
            <p:nvPr/>
          </p:nvGrpSpPr>
          <p:grpSpPr>
            <a:xfrm>
              <a:off x="596012" y="-560251"/>
              <a:ext cx="5087851" cy="6499452"/>
              <a:chOff x="545612" y="-560250"/>
              <a:chExt cx="5087851" cy="6499452"/>
            </a:xfrm>
          </p:grpSpPr>
          <p:sp>
            <p:nvSpPr>
              <p:cNvPr id="5016" name="Google Shape;5016;p75"/>
              <p:cNvSpPr/>
              <p:nvPr/>
            </p:nvSpPr>
            <p:spPr>
              <a:xfrm rot="5400000">
                <a:off x="701137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7" name="Google Shape;5017;p75"/>
              <p:cNvSpPr/>
              <p:nvPr/>
            </p:nvSpPr>
            <p:spPr>
              <a:xfrm rot="5400000">
                <a:off x="-1021513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8" name="Google Shape;5018;p75"/>
            <p:cNvGrpSpPr/>
            <p:nvPr/>
          </p:nvGrpSpPr>
          <p:grpSpPr>
            <a:xfrm>
              <a:off x="2149875" y="-560251"/>
              <a:ext cx="4185013" cy="6499452"/>
              <a:chOff x="179325" y="-560250"/>
              <a:chExt cx="4185013" cy="6499452"/>
            </a:xfrm>
          </p:grpSpPr>
          <p:sp>
            <p:nvSpPr>
              <p:cNvPr id="5019" name="Google Shape;5019;p75"/>
              <p:cNvSpPr/>
              <p:nvPr/>
            </p:nvSpPr>
            <p:spPr>
              <a:xfrm rot="5400000">
                <a:off x="-567988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0" name="Google Shape;5020;p75"/>
              <p:cNvSpPr/>
              <p:nvPr/>
            </p:nvSpPr>
            <p:spPr>
              <a:xfrm rot="5400000">
                <a:off x="-1387800" y="1006875"/>
                <a:ext cx="6499452" cy="3365201"/>
              </a:xfrm>
              <a:custGeom>
                <a:rect b="b" l="l" r="r" t="t"/>
                <a:pathLst>
                  <a:path extrusionOk="0" h="44063" w="85102">
                    <a:moveTo>
                      <a:pt x="2870" y="1"/>
                    </a:moveTo>
                    <a:cubicBezTo>
                      <a:pt x="2467" y="1"/>
                      <a:pt x="2028" y="106"/>
                      <a:pt x="1533" y="359"/>
                    </a:cubicBezTo>
                    <a:cubicBezTo>
                      <a:pt x="1" y="1135"/>
                      <a:pt x="3323" y="3183"/>
                      <a:pt x="3323" y="4894"/>
                    </a:cubicBezTo>
                    <a:cubicBezTo>
                      <a:pt x="3323" y="6605"/>
                      <a:pt x="836" y="6605"/>
                      <a:pt x="836" y="8316"/>
                    </a:cubicBezTo>
                    <a:cubicBezTo>
                      <a:pt x="836" y="10027"/>
                      <a:pt x="3323" y="10027"/>
                      <a:pt x="3323" y="11757"/>
                    </a:cubicBezTo>
                    <a:cubicBezTo>
                      <a:pt x="3323" y="13468"/>
                      <a:pt x="836" y="13468"/>
                      <a:pt x="836" y="15179"/>
                    </a:cubicBezTo>
                    <a:cubicBezTo>
                      <a:pt x="836" y="16890"/>
                      <a:pt x="3323" y="16890"/>
                      <a:pt x="3323" y="18600"/>
                    </a:cubicBezTo>
                    <a:cubicBezTo>
                      <a:pt x="3323" y="20311"/>
                      <a:pt x="836" y="20311"/>
                      <a:pt x="836" y="22042"/>
                    </a:cubicBezTo>
                    <a:cubicBezTo>
                      <a:pt x="836" y="23753"/>
                      <a:pt x="3323" y="23753"/>
                      <a:pt x="3323" y="25463"/>
                    </a:cubicBezTo>
                    <a:cubicBezTo>
                      <a:pt x="3323" y="27174"/>
                      <a:pt x="836" y="27174"/>
                      <a:pt x="836" y="28885"/>
                    </a:cubicBezTo>
                    <a:cubicBezTo>
                      <a:pt x="836" y="30596"/>
                      <a:pt x="3323" y="30596"/>
                      <a:pt x="3323" y="32306"/>
                    </a:cubicBezTo>
                    <a:cubicBezTo>
                      <a:pt x="3323" y="34037"/>
                      <a:pt x="836" y="34037"/>
                      <a:pt x="836" y="35748"/>
                    </a:cubicBezTo>
                    <a:cubicBezTo>
                      <a:pt x="836" y="37459"/>
                      <a:pt x="3323" y="37459"/>
                      <a:pt x="3323" y="39169"/>
                    </a:cubicBezTo>
                    <a:cubicBezTo>
                      <a:pt x="3323" y="40880"/>
                      <a:pt x="1" y="42929"/>
                      <a:pt x="1533" y="43705"/>
                    </a:cubicBezTo>
                    <a:cubicBezTo>
                      <a:pt x="2028" y="43958"/>
                      <a:pt x="2466" y="44063"/>
                      <a:pt x="2868" y="44063"/>
                    </a:cubicBezTo>
                    <a:cubicBezTo>
                      <a:pt x="4905" y="44063"/>
                      <a:pt x="6009" y="41358"/>
                      <a:pt x="8833" y="41358"/>
                    </a:cubicBezTo>
                    <a:cubicBezTo>
                      <a:pt x="12195" y="41358"/>
                      <a:pt x="12195" y="43844"/>
                      <a:pt x="15577" y="43844"/>
                    </a:cubicBezTo>
                    <a:cubicBezTo>
                      <a:pt x="18939" y="43844"/>
                      <a:pt x="18939" y="41358"/>
                      <a:pt x="22320" y="41358"/>
                    </a:cubicBezTo>
                    <a:cubicBezTo>
                      <a:pt x="25682" y="41358"/>
                      <a:pt x="25682" y="43844"/>
                      <a:pt x="29064" y="43844"/>
                    </a:cubicBezTo>
                    <a:cubicBezTo>
                      <a:pt x="32426" y="43844"/>
                      <a:pt x="32426" y="41358"/>
                      <a:pt x="35808" y="41358"/>
                    </a:cubicBezTo>
                    <a:cubicBezTo>
                      <a:pt x="39170" y="41358"/>
                      <a:pt x="39170" y="43844"/>
                      <a:pt x="42551" y="43844"/>
                    </a:cubicBezTo>
                    <a:cubicBezTo>
                      <a:pt x="45913" y="43844"/>
                      <a:pt x="45913" y="41358"/>
                      <a:pt x="49295" y="41358"/>
                    </a:cubicBezTo>
                    <a:cubicBezTo>
                      <a:pt x="52657" y="41358"/>
                      <a:pt x="52657" y="43844"/>
                      <a:pt x="56039" y="43844"/>
                    </a:cubicBezTo>
                    <a:cubicBezTo>
                      <a:pt x="59400" y="43844"/>
                      <a:pt x="59400" y="41358"/>
                      <a:pt x="62782" y="41358"/>
                    </a:cubicBezTo>
                    <a:cubicBezTo>
                      <a:pt x="66144" y="41358"/>
                      <a:pt x="66144" y="43844"/>
                      <a:pt x="69506" y="43844"/>
                    </a:cubicBezTo>
                    <a:cubicBezTo>
                      <a:pt x="72888" y="43844"/>
                      <a:pt x="72888" y="41358"/>
                      <a:pt x="76250" y="41358"/>
                    </a:cubicBezTo>
                    <a:cubicBezTo>
                      <a:pt x="79074" y="41358"/>
                      <a:pt x="80191" y="44063"/>
                      <a:pt x="82233" y="44063"/>
                    </a:cubicBezTo>
                    <a:cubicBezTo>
                      <a:pt x="82636" y="44063"/>
                      <a:pt x="83075" y="43958"/>
                      <a:pt x="83570" y="43705"/>
                    </a:cubicBezTo>
                    <a:cubicBezTo>
                      <a:pt x="85102" y="42929"/>
                      <a:pt x="82496" y="41895"/>
                      <a:pt x="81800" y="39508"/>
                    </a:cubicBezTo>
                    <a:cubicBezTo>
                      <a:pt x="81322" y="37876"/>
                      <a:pt x="84246" y="37459"/>
                      <a:pt x="84246" y="35728"/>
                    </a:cubicBezTo>
                    <a:cubicBezTo>
                      <a:pt x="84246" y="34017"/>
                      <a:pt x="81760" y="34017"/>
                      <a:pt x="81760" y="32306"/>
                    </a:cubicBezTo>
                    <a:cubicBezTo>
                      <a:pt x="81760" y="30596"/>
                      <a:pt x="84246" y="30596"/>
                      <a:pt x="84246" y="28885"/>
                    </a:cubicBezTo>
                    <a:cubicBezTo>
                      <a:pt x="84246" y="27174"/>
                      <a:pt x="81760" y="27174"/>
                      <a:pt x="81760" y="25443"/>
                    </a:cubicBezTo>
                    <a:cubicBezTo>
                      <a:pt x="81760" y="23733"/>
                      <a:pt x="84246" y="23733"/>
                      <a:pt x="84246" y="22022"/>
                    </a:cubicBezTo>
                    <a:cubicBezTo>
                      <a:pt x="84246" y="20311"/>
                      <a:pt x="81760" y="20311"/>
                      <a:pt x="81760" y="18600"/>
                    </a:cubicBezTo>
                    <a:cubicBezTo>
                      <a:pt x="81760" y="16890"/>
                      <a:pt x="84246" y="16890"/>
                      <a:pt x="84246" y="15179"/>
                    </a:cubicBezTo>
                    <a:cubicBezTo>
                      <a:pt x="84246" y="13448"/>
                      <a:pt x="81760" y="13468"/>
                      <a:pt x="81760" y="11737"/>
                    </a:cubicBezTo>
                    <a:cubicBezTo>
                      <a:pt x="81760" y="10027"/>
                      <a:pt x="84246" y="10027"/>
                      <a:pt x="84246" y="8316"/>
                    </a:cubicBezTo>
                    <a:cubicBezTo>
                      <a:pt x="84246" y="6605"/>
                      <a:pt x="81760" y="6605"/>
                      <a:pt x="81760" y="4894"/>
                    </a:cubicBezTo>
                    <a:cubicBezTo>
                      <a:pt x="81760" y="3164"/>
                      <a:pt x="85082" y="1135"/>
                      <a:pt x="83570" y="359"/>
                    </a:cubicBezTo>
                    <a:cubicBezTo>
                      <a:pt x="83075" y="106"/>
                      <a:pt x="82636" y="1"/>
                      <a:pt x="82233" y="1"/>
                    </a:cubicBezTo>
                    <a:cubicBezTo>
                      <a:pt x="80191" y="1"/>
                      <a:pt x="79074" y="2706"/>
                      <a:pt x="76250" y="2706"/>
                    </a:cubicBezTo>
                    <a:cubicBezTo>
                      <a:pt x="72888" y="2706"/>
                      <a:pt x="72888" y="219"/>
                      <a:pt x="69506" y="219"/>
                    </a:cubicBezTo>
                    <a:cubicBezTo>
                      <a:pt x="66144" y="219"/>
                      <a:pt x="66144" y="2706"/>
                      <a:pt x="62762" y="2706"/>
                    </a:cubicBezTo>
                    <a:cubicBezTo>
                      <a:pt x="59400" y="2706"/>
                      <a:pt x="59400" y="219"/>
                      <a:pt x="56019" y="219"/>
                    </a:cubicBezTo>
                    <a:cubicBezTo>
                      <a:pt x="52657" y="219"/>
                      <a:pt x="52657" y="2706"/>
                      <a:pt x="49275" y="2706"/>
                    </a:cubicBezTo>
                    <a:cubicBezTo>
                      <a:pt x="45913" y="2706"/>
                      <a:pt x="45913" y="219"/>
                      <a:pt x="42531" y="219"/>
                    </a:cubicBezTo>
                    <a:cubicBezTo>
                      <a:pt x="39170" y="219"/>
                      <a:pt x="39170" y="2706"/>
                      <a:pt x="35808" y="2706"/>
                    </a:cubicBezTo>
                    <a:cubicBezTo>
                      <a:pt x="32426" y="2706"/>
                      <a:pt x="32426" y="219"/>
                      <a:pt x="29064" y="219"/>
                    </a:cubicBezTo>
                    <a:cubicBezTo>
                      <a:pt x="25682" y="219"/>
                      <a:pt x="25682" y="2706"/>
                      <a:pt x="22320" y="2706"/>
                    </a:cubicBezTo>
                    <a:cubicBezTo>
                      <a:pt x="18939" y="2706"/>
                      <a:pt x="18939" y="219"/>
                      <a:pt x="15577" y="219"/>
                    </a:cubicBezTo>
                    <a:cubicBezTo>
                      <a:pt x="12195" y="219"/>
                      <a:pt x="12195" y="2706"/>
                      <a:pt x="8833" y="2706"/>
                    </a:cubicBezTo>
                    <a:cubicBezTo>
                      <a:pt x="6026" y="2706"/>
                      <a:pt x="4911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21" name="Google Shape;5021;p75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2" name="Google Shape;5022;p75"/>
          <p:cNvSpPr txBox="1"/>
          <p:nvPr>
            <p:ph type="title"/>
          </p:nvPr>
        </p:nvSpPr>
        <p:spPr>
          <a:xfrm>
            <a:off x="1422333" y="2979600"/>
            <a:ext cx="498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5023" name="Google Shape;5023;p75"/>
          <p:cNvSpPr txBox="1"/>
          <p:nvPr>
            <p:ph idx="2" type="title"/>
          </p:nvPr>
        </p:nvSpPr>
        <p:spPr>
          <a:xfrm>
            <a:off x="2206733" y="2037684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5024" name="Google Shape;5024;p75"/>
          <p:cNvSpPr txBox="1"/>
          <p:nvPr>
            <p:ph idx="1" type="subTitle"/>
          </p:nvPr>
        </p:nvSpPr>
        <p:spPr>
          <a:xfrm>
            <a:off x="953467" y="4192300"/>
            <a:ext cx="54543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25" name="Google Shape;5025;p75"/>
          <p:cNvGrpSpPr/>
          <p:nvPr/>
        </p:nvGrpSpPr>
        <p:grpSpPr>
          <a:xfrm flipH="1" rot="6672144">
            <a:off x="368956" y="-415272"/>
            <a:ext cx="1832373" cy="3122604"/>
            <a:chOff x="2693650" y="1705075"/>
            <a:chExt cx="876475" cy="1493628"/>
          </a:xfrm>
        </p:grpSpPr>
        <p:sp>
          <p:nvSpPr>
            <p:cNvPr id="5026" name="Google Shape;5026;p75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 header 5"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5" name="Google Shape;5115;p76"/>
          <p:cNvGrpSpPr/>
          <p:nvPr/>
        </p:nvGrpSpPr>
        <p:grpSpPr>
          <a:xfrm>
            <a:off x="-211950" y="2658376"/>
            <a:ext cx="12615594" cy="4936085"/>
            <a:chOff x="-158966" y="-225299"/>
            <a:chExt cx="9461932" cy="3702156"/>
          </a:xfrm>
        </p:grpSpPr>
        <p:sp>
          <p:nvSpPr>
            <p:cNvPr id="5116" name="Google Shape;5116;p76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76"/>
            <p:cNvSpPr/>
            <p:nvPr/>
          </p:nvSpPr>
          <p:spPr>
            <a:xfrm>
              <a:off x="-158966" y="-2252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8" name="Google Shape;5118;p76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9" name="Google Shape;5119;p76"/>
          <p:cNvSpPr txBox="1"/>
          <p:nvPr>
            <p:ph type="title"/>
          </p:nvPr>
        </p:nvSpPr>
        <p:spPr>
          <a:xfrm>
            <a:off x="3603200" y="4303967"/>
            <a:ext cx="498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5120" name="Google Shape;5120;p76"/>
          <p:cNvSpPr txBox="1"/>
          <p:nvPr>
            <p:ph idx="2" type="title"/>
          </p:nvPr>
        </p:nvSpPr>
        <p:spPr>
          <a:xfrm>
            <a:off x="3995400" y="3362051"/>
            <a:ext cx="4201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5121" name="Google Shape;5121;p76"/>
          <p:cNvSpPr txBox="1"/>
          <p:nvPr>
            <p:ph idx="1" type="subTitle"/>
          </p:nvPr>
        </p:nvSpPr>
        <p:spPr>
          <a:xfrm>
            <a:off x="3189200" y="5516676"/>
            <a:ext cx="5813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22" name="Google Shape;5122;p76"/>
          <p:cNvGrpSpPr/>
          <p:nvPr/>
        </p:nvGrpSpPr>
        <p:grpSpPr>
          <a:xfrm rot="8560594">
            <a:off x="182342" y="12876"/>
            <a:ext cx="2449090" cy="1945678"/>
            <a:chOff x="1023025" y="3297275"/>
            <a:chExt cx="805750" cy="640128"/>
          </a:xfrm>
        </p:grpSpPr>
        <p:sp>
          <p:nvSpPr>
            <p:cNvPr id="5123" name="Google Shape;5123;p7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7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7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7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7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7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7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7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7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7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7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7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7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7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7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7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7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7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7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7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7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7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7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7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7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7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7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7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7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7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7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7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7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7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7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7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7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0" name="Google Shape;5160;p76"/>
          <p:cNvGrpSpPr/>
          <p:nvPr/>
        </p:nvGrpSpPr>
        <p:grpSpPr>
          <a:xfrm flipH="1" rot="-8560594">
            <a:off x="9560593" y="12876"/>
            <a:ext cx="2449090" cy="1945678"/>
            <a:chOff x="1023025" y="3297275"/>
            <a:chExt cx="805750" cy="640128"/>
          </a:xfrm>
        </p:grpSpPr>
        <p:sp>
          <p:nvSpPr>
            <p:cNvPr id="5161" name="Google Shape;5161;p7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7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7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7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7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7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7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7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7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7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7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7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7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7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7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7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7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7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7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7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7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7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7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7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7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7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7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7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7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7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7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7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7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7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7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7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7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8" name="Google Shape;5198;p76"/>
          <p:cNvGrpSpPr/>
          <p:nvPr/>
        </p:nvGrpSpPr>
        <p:grpSpPr>
          <a:xfrm flipH="1" rot="-9799461">
            <a:off x="5371917" y="9840"/>
            <a:ext cx="1448113" cy="2022261"/>
            <a:chOff x="1119225" y="1868950"/>
            <a:chExt cx="788054" cy="1100502"/>
          </a:xfrm>
        </p:grpSpPr>
        <p:sp>
          <p:nvSpPr>
            <p:cNvPr id="5199" name="Google Shape;5199;p76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76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76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76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76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76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76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76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7" name="Google Shape;5207;p76"/>
          <p:cNvGrpSpPr/>
          <p:nvPr/>
        </p:nvGrpSpPr>
        <p:grpSpPr>
          <a:xfrm flipH="1">
            <a:off x="10975243" y="5509437"/>
            <a:ext cx="1612289" cy="1601056"/>
            <a:chOff x="4088800" y="3407675"/>
            <a:chExt cx="1209247" cy="1200822"/>
          </a:xfrm>
        </p:grpSpPr>
        <p:sp>
          <p:nvSpPr>
            <p:cNvPr id="5208" name="Google Shape;5208;p76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76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76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76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76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76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76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76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76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76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76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76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76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76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76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76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76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76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76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76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76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76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76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76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76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76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76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76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76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76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76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76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p77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77"/>
          <p:cNvSpPr txBox="1"/>
          <p:nvPr>
            <p:ph idx="1" type="subTitle"/>
          </p:nvPr>
        </p:nvSpPr>
        <p:spPr>
          <a:xfrm>
            <a:off x="1074933" y="4887232"/>
            <a:ext cx="6438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3" name="Google Shape;5243;p77"/>
          <p:cNvSpPr txBox="1"/>
          <p:nvPr>
            <p:ph type="title"/>
          </p:nvPr>
        </p:nvSpPr>
        <p:spPr>
          <a:xfrm>
            <a:off x="1074933" y="3486733"/>
            <a:ext cx="6438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5244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p78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6" name="Google Shape;5246;p78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7" name="Google Shape;5247;p78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48" name="Google Shape;5248;p78"/>
          <p:cNvSpPr txBox="1"/>
          <p:nvPr>
            <p:ph idx="1" type="body"/>
          </p:nvPr>
        </p:nvSpPr>
        <p:spPr>
          <a:xfrm>
            <a:off x="2105467" y="1356967"/>
            <a:ext cx="79812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5249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p79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1" name="Google Shape;5251;p79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2" name="Google Shape;5252;p79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53" name="Google Shape;5253;p79"/>
          <p:cNvSpPr txBox="1"/>
          <p:nvPr>
            <p:ph idx="1" type="body"/>
          </p:nvPr>
        </p:nvSpPr>
        <p:spPr>
          <a:xfrm>
            <a:off x="2088200" y="1356967"/>
            <a:ext cx="8015700" cy="47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254" name="Google Shape;5254;p79"/>
          <p:cNvGrpSpPr/>
          <p:nvPr/>
        </p:nvGrpSpPr>
        <p:grpSpPr>
          <a:xfrm flipH="1">
            <a:off x="10975243" y="5509437"/>
            <a:ext cx="1612289" cy="1601056"/>
            <a:chOff x="4088800" y="3407675"/>
            <a:chExt cx="1209247" cy="1200822"/>
          </a:xfrm>
        </p:grpSpPr>
        <p:sp>
          <p:nvSpPr>
            <p:cNvPr id="5255" name="Google Shape;5255;p7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7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7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7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7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7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7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7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7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7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7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7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7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7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7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7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7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7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7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7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7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7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7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7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7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7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7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7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7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7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7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7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5287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Google Shape;5288;p80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9" name="Google Shape;5289;p80"/>
          <p:cNvGrpSpPr/>
          <p:nvPr/>
        </p:nvGrpSpPr>
        <p:grpSpPr>
          <a:xfrm>
            <a:off x="-211950" y="-390749"/>
            <a:ext cx="12615594" cy="6603077"/>
            <a:chOff x="-158966" y="-1475574"/>
            <a:chExt cx="9461932" cy="4952431"/>
          </a:xfrm>
        </p:grpSpPr>
        <p:sp>
          <p:nvSpPr>
            <p:cNvPr id="5290" name="Google Shape;5290;p80"/>
            <p:cNvSpPr/>
            <p:nvPr/>
          </p:nvSpPr>
          <p:spPr>
            <a:xfrm>
              <a:off x="-158966" y="15627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80"/>
            <p:cNvSpPr/>
            <p:nvPr/>
          </p:nvSpPr>
          <p:spPr>
            <a:xfrm>
              <a:off x="-158966" y="-1475574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2" name="Google Shape;5292;p8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293" name="Google Shape;5293;p80"/>
          <p:cNvGrpSpPr/>
          <p:nvPr/>
        </p:nvGrpSpPr>
        <p:grpSpPr>
          <a:xfrm flipH="1" rot="8757396">
            <a:off x="-320" y="-302630"/>
            <a:ext cx="1993143" cy="1583451"/>
            <a:chOff x="1023025" y="3297275"/>
            <a:chExt cx="805750" cy="640128"/>
          </a:xfrm>
        </p:grpSpPr>
        <p:sp>
          <p:nvSpPr>
            <p:cNvPr id="5294" name="Google Shape;5294;p80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80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80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80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80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80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80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80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80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80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80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80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80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80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80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80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80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80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80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80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80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80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80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80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80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80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80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80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80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80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80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80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80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80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80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80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80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1" name="Google Shape;5331;p80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5332" name="Google Shape;5332;p80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80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80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80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80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80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80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80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80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80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80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80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80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80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80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80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80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80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80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80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80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80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80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80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80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80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80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80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80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80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80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80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80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80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80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80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80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80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80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80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80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80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80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80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80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80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80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80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80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80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80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80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80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80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80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80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80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80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80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80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80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80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80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80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80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80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80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80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80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80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80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80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80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80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80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80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80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80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80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80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80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80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80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80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80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80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80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80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1" name="Google Shape;5421;p81"/>
          <p:cNvGrpSpPr/>
          <p:nvPr/>
        </p:nvGrpSpPr>
        <p:grpSpPr>
          <a:xfrm>
            <a:off x="1049584" y="-743830"/>
            <a:ext cx="10091994" cy="6857762"/>
            <a:chOff x="787207" y="-557887"/>
            <a:chExt cx="7569185" cy="5143450"/>
          </a:xfrm>
        </p:grpSpPr>
        <p:sp>
          <p:nvSpPr>
            <p:cNvPr id="5422" name="Google Shape;5422;p81"/>
            <p:cNvSpPr/>
            <p:nvPr/>
          </p:nvSpPr>
          <p:spPr>
            <a:xfrm>
              <a:off x="787207" y="666490"/>
              <a:ext cx="7569185" cy="3919073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81"/>
            <p:cNvSpPr/>
            <p:nvPr/>
          </p:nvSpPr>
          <p:spPr>
            <a:xfrm>
              <a:off x="787207" y="-557887"/>
              <a:ext cx="7569185" cy="3919073"/>
            </a:xfrm>
            <a:custGeom>
              <a:rect b="b" l="l" r="r" t="t"/>
              <a:pathLst>
                <a:path extrusionOk="0" h="44063" w="85102">
                  <a:moveTo>
                    <a:pt x="2870" y="1"/>
                  </a:moveTo>
                  <a:cubicBezTo>
                    <a:pt x="2467" y="1"/>
                    <a:pt x="2028" y="106"/>
                    <a:pt x="1533" y="359"/>
                  </a:cubicBezTo>
                  <a:cubicBezTo>
                    <a:pt x="1" y="1135"/>
                    <a:pt x="3323" y="3183"/>
                    <a:pt x="3323" y="4894"/>
                  </a:cubicBezTo>
                  <a:cubicBezTo>
                    <a:pt x="3323" y="6605"/>
                    <a:pt x="836" y="6605"/>
                    <a:pt x="836" y="8316"/>
                  </a:cubicBezTo>
                  <a:cubicBezTo>
                    <a:pt x="836" y="10027"/>
                    <a:pt x="3323" y="10027"/>
                    <a:pt x="3323" y="11757"/>
                  </a:cubicBezTo>
                  <a:cubicBezTo>
                    <a:pt x="3323" y="13468"/>
                    <a:pt x="836" y="13468"/>
                    <a:pt x="836" y="15179"/>
                  </a:cubicBezTo>
                  <a:cubicBezTo>
                    <a:pt x="836" y="16890"/>
                    <a:pt x="3323" y="16890"/>
                    <a:pt x="3323" y="18600"/>
                  </a:cubicBezTo>
                  <a:cubicBezTo>
                    <a:pt x="3323" y="20311"/>
                    <a:pt x="836" y="20311"/>
                    <a:pt x="836" y="22042"/>
                  </a:cubicBezTo>
                  <a:cubicBezTo>
                    <a:pt x="836" y="23753"/>
                    <a:pt x="3323" y="23753"/>
                    <a:pt x="3323" y="25463"/>
                  </a:cubicBezTo>
                  <a:cubicBezTo>
                    <a:pt x="3323" y="27174"/>
                    <a:pt x="836" y="27174"/>
                    <a:pt x="836" y="28885"/>
                  </a:cubicBezTo>
                  <a:cubicBezTo>
                    <a:pt x="836" y="30596"/>
                    <a:pt x="3323" y="30596"/>
                    <a:pt x="3323" y="32306"/>
                  </a:cubicBezTo>
                  <a:cubicBezTo>
                    <a:pt x="3323" y="34037"/>
                    <a:pt x="836" y="34037"/>
                    <a:pt x="836" y="35748"/>
                  </a:cubicBezTo>
                  <a:cubicBezTo>
                    <a:pt x="836" y="37459"/>
                    <a:pt x="3323" y="37459"/>
                    <a:pt x="3323" y="39169"/>
                  </a:cubicBezTo>
                  <a:cubicBezTo>
                    <a:pt x="3323" y="40880"/>
                    <a:pt x="1" y="42929"/>
                    <a:pt x="1533" y="43705"/>
                  </a:cubicBezTo>
                  <a:cubicBezTo>
                    <a:pt x="2028" y="43958"/>
                    <a:pt x="2466" y="44063"/>
                    <a:pt x="2868" y="44063"/>
                  </a:cubicBezTo>
                  <a:cubicBezTo>
                    <a:pt x="4905" y="44063"/>
                    <a:pt x="6009" y="41358"/>
                    <a:pt x="8833" y="41358"/>
                  </a:cubicBezTo>
                  <a:cubicBezTo>
                    <a:pt x="12195" y="41358"/>
                    <a:pt x="12195" y="43844"/>
                    <a:pt x="15577" y="43844"/>
                  </a:cubicBezTo>
                  <a:cubicBezTo>
                    <a:pt x="18939" y="43844"/>
                    <a:pt x="18939" y="41358"/>
                    <a:pt x="22320" y="41358"/>
                  </a:cubicBezTo>
                  <a:cubicBezTo>
                    <a:pt x="25682" y="41358"/>
                    <a:pt x="25682" y="43844"/>
                    <a:pt x="29064" y="43844"/>
                  </a:cubicBezTo>
                  <a:cubicBezTo>
                    <a:pt x="32426" y="43844"/>
                    <a:pt x="32426" y="41358"/>
                    <a:pt x="35808" y="41358"/>
                  </a:cubicBezTo>
                  <a:cubicBezTo>
                    <a:pt x="39170" y="41358"/>
                    <a:pt x="39170" y="43844"/>
                    <a:pt x="42551" y="43844"/>
                  </a:cubicBezTo>
                  <a:cubicBezTo>
                    <a:pt x="45913" y="43844"/>
                    <a:pt x="45913" y="41358"/>
                    <a:pt x="49295" y="41358"/>
                  </a:cubicBezTo>
                  <a:cubicBezTo>
                    <a:pt x="52657" y="41358"/>
                    <a:pt x="52657" y="43844"/>
                    <a:pt x="56039" y="43844"/>
                  </a:cubicBezTo>
                  <a:cubicBezTo>
                    <a:pt x="59400" y="43844"/>
                    <a:pt x="59400" y="41358"/>
                    <a:pt x="62782" y="41358"/>
                  </a:cubicBezTo>
                  <a:cubicBezTo>
                    <a:pt x="66144" y="41358"/>
                    <a:pt x="66144" y="43844"/>
                    <a:pt x="69506" y="43844"/>
                  </a:cubicBezTo>
                  <a:cubicBezTo>
                    <a:pt x="72888" y="43844"/>
                    <a:pt x="72888" y="41358"/>
                    <a:pt x="76250" y="41358"/>
                  </a:cubicBezTo>
                  <a:cubicBezTo>
                    <a:pt x="79074" y="41358"/>
                    <a:pt x="80191" y="44063"/>
                    <a:pt x="82233" y="44063"/>
                  </a:cubicBezTo>
                  <a:cubicBezTo>
                    <a:pt x="82636" y="44063"/>
                    <a:pt x="83075" y="43958"/>
                    <a:pt x="83570" y="43705"/>
                  </a:cubicBezTo>
                  <a:cubicBezTo>
                    <a:pt x="85102" y="42929"/>
                    <a:pt x="82496" y="41895"/>
                    <a:pt x="81800" y="39508"/>
                  </a:cubicBezTo>
                  <a:cubicBezTo>
                    <a:pt x="81322" y="37876"/>
                    <a:pt x="84246" y="37459"/>
                    <a:pt x="84246" y="35728"/>
                  </a:cubicBezTo>
                  <a:cubicBezTo>
                    <a:pt x="84246" y="34017"/>
                    <a:pt x="81760" y="34017"/>
                    <a:pt x="81760" y="32306"/>
                  </a:cubicBezTo>
                  <a:cubicBezTo>
                    <a:pt x="81760" y="30596"/>
                    <a:pt x="84246" y="30596"/>
                    <a:pt x="84246" y="28885"/>
                  </a:cubicBezTo>
                  <a:cubicBezTo>
                    <a:pt x="84246" y="27174"/>
                    <a:pt x="81760" y="27174"/>
                    <a:pt x="81760" y="25443"/>
                  </a:cubicBezTo>
                  <a:cubicBezTo>
                    <a:pt x="81760" y="23733"/>
                    <a:pt x="84246" y="23733"/>
                    <a:pt x="84246" y="22022"/>
                  </a:cubicBezTo>
                  <a:cubicBezTo>
                    <a:pt x="84246" y="20311"/>
                    <a:pt x="81760" y="20311"/>
                    <a:pt x="81760" y="18600"/>
                  </a:cubicBezTo>
                  <a:cubicBezTo>
                    <a:pt x="81760" y="16890"/>
                    <a:pt x="84246" y="16890"/>
                    <a:pt x="84246" y="15179"/>
                  </a:cubicBezTo>
                  <a:cubicBezTo>
                    <a:pt x="84246" y="13448"/>
                    <a:pt x="81760" y="13468"/>
                    <a:pt x="81760" y="11737"/>
                  </a:cubicBezTo>
                  <a:cubicBezTo>
                    <a:pt x="81760" y="10027"/>
                    <a:pt x="84246" y="10027"/>
                    <a:pt x="84246" y="8316"/>
                  </a:cubicBezTo>
                  <a:cubicBezTo>
                    <a:pt x="84246" y="6605"/>
                    <a:pt x="81760" y="6605"/>
                    <a:pt x="81760" y="4894"/>
                  </a:cubicBezTo>
                  <a:cubicBezTo>
                    <a:pt x="81760" y="3164"/>
                    <a:pt x="85082" y="1135"/>
                    <a:pt x="83570" y="359"/>
                  </a:cubicBezTo>
                  <a:cubicBezTo>
                    <a:pt x="83075" y="106"/>
                    <a:pt x="82636" y="1"/>
                    <a:pt x="82233" y="1"/>
                  </a:cubicBezTo>
                  <a:cubicBezTo>
                    <a:pt x="80191" y="1"/>
                    <a:pt x="79074" y="2706"/>
                    <a:pt x="76250" y="2706"/>
                  </a:cubicBezTo>
                  <a:cubicBezTo>
                    <a:pt x="72888" y="2706"/>
                    <a:pt x="72888" y="219"/>
                    <a:pt x="69506" y="219"/>
                  </a:cubicBezTo>
                  <a:cubicBezTo>
                    <a:pt x="66144" y="219"/>
                    <a:pt x="66144" y="2706"/>
                    <a:pt x="62762" y="2706"/>
                  </a:cubicBezTo>
                  <a:cubicBezTo>
                    <a:pt x="59400" y="2706"/>
                    <a:pt x="59400" y="219"/>
                    <a:pt x="56019" y="219"/>
                  </a:cubicBezTo>
                  <a:cubicBezTo>
                    <a:pt x="52657" y="219"/>
                    <a:pt x="52657" y="2706"/>
                    <a:pt x="49275" y="2706"/>
                  </a:cubicBezTo>
                  <a:cubicBezTo>
                    <a:pt x="45913" y="2706"/>
                    <a:pt x="45913" y="219"/>
                    <a:pt x="42531" y="219"/>
                  </a:cubicBezTo>
                  <a:cubicBezTo>
                    <a:pt x="39170" y="219"/>
                    <a:pt x="39170" y="2706"/>
                    <a:pt x="35808" y="2706"/>
                  </a:cubicBezTo>
                  <a:cubicBezTo>
                    <a:pt x="32426" y="2706"/>
                    <a:pt x="32426" y="219"/>
                    <a:pt x="29064" y="219"/>
                  </a:cubicBezTo>
                  <a:cubicBezTo>
                    <a:pt x="25682" y="219"/>
                    <a:pt x="25682" y="2706"/>
                    <a:pt x="22320" y="2706"/>
                  </a:cubicBezTo>
                  <a:cubicBezTo>
                    <a:pt x="18939" y="2706"/>
                    <a:pt x="18939" y="219"/>
                    <a:pt x="15577" y="219"/>
                  </a:cubicBezTo>
                  <a:cubicBezTo>
                    <a:pt x="12195" y="219"/>
                    <a:pt x="12195" y="2706"/>
                    <a:pt x="8833" y="2706"/>
                  </a:cubicBezTo>
                  <a:cubicBezTo>
                    <a:pt x="6026" y="2706"/>
                    <a:pt x="4911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4" name="Google Shape;5424;p81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5" name="Google Shape;5425;p8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26" name="Google Shape;5426;p81"/>
          <p:cNvGrpSpPr/>
          <p:nvPr/>
        </p:nvGrpSpPr>
        <p:grpSpPr>
          <a:xfrm flipH="1" rot="5400000">
            <a:off x="1024921" y="-87041"/>
            <a:ext cx="1612289" cy="1601056"/>
            <a:chOff x="4088800" y="3407675"/>
            <a:chExt cx="1209247" cy="1200822"/>
          </a:xfrm>
        </p:grpSpPr>
        <p:sp>
          <p:nvSpPr>
            <p:cNvPr id="5427" name="Google Shape;5427;p81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81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81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81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81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81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81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81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81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81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81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81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81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81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81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81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81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81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81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81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81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81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81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81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81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81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81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81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81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81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81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81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9" name="Google Shape;5459;p81"/>
          <p:cNvGrpSpPr/>
          <p:nvPr/>
        </p:nvGrpSpPr>
        <p:grpSpPr>
          <a:xfrm flipH="1">
            <a:off x="9103009" y="5031203"/>
            <a:ext cx="1612289" cy="1601056"/>
            <a:chOff x="4088800" y="3407675"/>
            <a:chExt cx="1209247" cy="1200822"/>
          </a:xfrm>
        </p:grpSpPr>
        <p:sp>
          <p:nvSpPr>
            <p:cNvPr id="5460" name="Google Shape;5460;p81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81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81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81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81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81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81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81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81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81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81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81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81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81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81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81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81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81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81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81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81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81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81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81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81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81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81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81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81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81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81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81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3" name="Google Shape;5493;p82"/>
          <p:cNvGrpSpPr/>
          <p:nvPr/>
        </p:nvGrpSpPr>
        <p:grpSpPr>
          <a:xfrm>
            <a:off x="-241033" y="-875844"/>
            <a:ext cx="12615594" cy="6660108"/>
            <a:chOff x="-180779" y="-656899"/>
            <a:chExt cx="9461932" cy="4995206"/>
          </a:xfrm>
        </p:grpSpPr>
        <p:sp>
          <p:nvSpPr>
            <p:cNvPr id="5494" name="Google Shape;5494;p82"/>
            <p:cNvSpPr/>
            <p:nvPr/>
          </p:nvSpPr>
          <p:spPr>
            <a:xfrm>
              <a:off x="-180779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82"/>
            <p:cNvSpPr/>
            <p:nvPr/>
          </p:nvSpPr>
          <p:spPr>
            <a:xfrm>
              <a:off x="-180779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6" name="Google Shape;5496;p82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7" name="Google Shape;5497;p82"/>
          <p:cNvSpPr txBox="1"/>
          <p:nvPr>
            <p:ph idx="1" type="subTitle"/>
          </p:nvPr>
        </p:nvSpPr>
        <p:spPr>
          <a:xfrm>
            <a:off x="1935900" y="3309533"/>
            <a:ext cx="3822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8" name="Google Shape;5498;p82"/>
          <p:cNvSpPr txBox="1"/>
          <p:nvPr>
            <p:ph idx="2" type="subTitle"/>
          </p:nvPr>
        </p:nvSpPr>
        <p:spPr>
          <a:xfrm>
            <a:off x="6434099" y="3309533"/>
            <a:ext cx="3822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9" name="Google Shape;5499;p82"/>
          <p:cNvSpPr txBox="1"/>
          <p:nvPr>
            <p:ph idx="3" type="subTitle"/>
          </p:nvPr>
        </p:nvSpPr>
        <p:spPr>
          <a:xfrm>
            <a:off x="1935900" y="3911533"/>
            <a:ext cx="38220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0" name="Google Shape;5500;p82"/>
          <p:cNvSpPr txBox="1"/>
          <p:nvPr>
            <p:ph idx="4" type="subTitle"/>
          </p:nvPr>
        </p:nvSpPr>
        <p:spPr>
          <a:xfrm>
            <a:off x="6434096" y="3911533"/>
            <a:ext cx="38220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1" name="Google Shape;5501;p8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02" name="Google Shape;5502;p82"/>
          <p:cNvGrpSpPr/>
          <p:nvPr/>
        </p:nvGrpSpPr>
        <p:grpSpPr>
          <a:xfrm flipH="1" rot="6672320">
            <a:off x="293824" y="-364254"/>
            <a:ext cx="1168677" cy="1991579"/>
            <a:chOff x="2693650" y="1705075"/>
            <a:chExt cx="876475" cy="1493628"/>
          </a:xfrm>
        </p:grpSpPr>
        <p:sp>
          <p:nvSpPr>
            <p:cNvPr id="5503" name="Google Shape;5503;p82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82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82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82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82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82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82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82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82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82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82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82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82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82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82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82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82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82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82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82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82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82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82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82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82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82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82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82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82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82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82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82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82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82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82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82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82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82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82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82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82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82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82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82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82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82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82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82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82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82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82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82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82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82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82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82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82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82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82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82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82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82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82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82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82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82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82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82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82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82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82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82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82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82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82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82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82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82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82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82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82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82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82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82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82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82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82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82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1" name="Google Shape;5591;p82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5592" name="Google Shape;5592;p82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82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82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82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82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82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82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82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82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82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82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82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82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82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82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82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82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82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82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82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82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82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82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82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82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82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82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82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82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82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82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82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82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82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82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82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82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82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82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82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82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82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82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82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82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82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82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82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82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82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82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82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82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82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82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82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82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82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82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82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82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82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82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82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82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82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82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82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82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82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82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82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82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82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82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82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82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82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82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82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82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82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82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82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82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82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82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82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1" name="Google Shape;5681;p83"/>
          <p:cNvGrpSpPr/>
          <p:nvPr/>
        </p:nvGrpSpPr>
        <p:grpSpPr>
          <a:xfrm>
            <a:off x="-212134" y="-1044644"/>
            <a:ext cx="12615594" cy="6660108"/>
            <a:chOff x="-159104" y="-656899"/>
            <a:chExt cx="9461932" cy="4995206"/>
          </a:xfrm>
        </p:grpSpPr>
        <p:sp>
          <p:nvSpPr>
            <p:cNvPr id="5682" name="Google Shape;5682;p83"/>
            <p:cNvSpPr/>
            <p:nvPr/>
          </p:nvSpPr>
          <p:spPr>
            <a:xfrm>
              <a:off x="-159104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83"/>
            <p:cNvSpPr/>
            <p:nvPr/>
          </p:nvSpPr>
          <p:spPr>
            <a:xfrm>
              <a:off x="-159104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4" name="Google Shape;5684;p83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5" name="Google Shape;5685;p83"/>
          <p:cNvSpPr txBox="1"/>
          <p:nvPr>
            <p:ph idx="1" type="subTitle"/>
          </p:nvPr>
        </p:nvSpPr>
        <p:spPr>
          <a:xfrm>
            <a:off x="3062533" y="2478833"/>
            <a:ext cx="2775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6" name="Google Shape;5686;p83"/>
          <p:cNvSpPr txBox="1"/>
          <p:nvPr>
            <p:ph idx="2" type="subTitle"/>
          </p:nvPr>
        </p:nvSpPr>
        <p:spPr>
          <a:xfrm>
            <a:off x="8463333" y="2478833"/>
            <a:ext cx="2775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accent4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7" name="Google Shape;5687;p83"/>
          <p:cNvSpPr txBox="1"/>
          <p:nvPr>
            <p:ph idx="3" type="subTitle"/>
          </p:nvPr>
        </p:nvSpPr>
        <p:spPr>
          <a:xfrm>
            <a:off x="3062533" y="3354208"/>
            <a:ext cx="27753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8" name="Google Shape;5688;p83"/>
          <p:cNvSpPr txBox="1"/>
          <p:nvPr>
            <p:ph idx="4" type="subTitle"/>
          </p:nvPr>
        </p:nvSpPr>
        <p:spPr>
          <a:xfrm>
            <a:off x="8463333" y="3354208"/>
            <a:ext cx="27753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9" name="Google Shape;5689;p8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690" name="Google Shape;5690;p83"/>
          <p:cNvGrpSpPr/>
          <p:nvPr/>
        </p:nvGrpSpPr>
        <p:grpSpPr>
          <a:xfrm flipH="1" rot="6672320">
            <a:off x="293824" y="-364254"/>
            <a:ext cx="1168677" cy="1991579"/>
            <a:chOff x="2693650" y="1705075"/>
            <a:chExt cx="876475" cy="1493628"/>
          </a:xfrm>
        </p:grpSpPr>
        <p:sp>
          <p:nvSpPr>
            <p:cNvPr id="5691" name="Google Shape;5691;p83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83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83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83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83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83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83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83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83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83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83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83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83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83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83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83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83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83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83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83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83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83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83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83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83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83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83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83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83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83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83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83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83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83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83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83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83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83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83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83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83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83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83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83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83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83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83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83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83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83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83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83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83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83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83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83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83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83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83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83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83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83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83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83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83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83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83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83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83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83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83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83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83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83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83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83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83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83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83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83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83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83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83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83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83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83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83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83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9" name="Google Shape;5779;p83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5780" name="Google Shape;5780;p83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83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83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83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83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83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83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p83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8" name="Google Shape;5788;p83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9" name="Google Shape;5789;p83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0" name="Google Shape;5790;p83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1" name="Google Shape;5791;p83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2" name="Google Shape;5792;p83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3" name="Google Shape;5793;p83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4" name="Google Shape;5794;p83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5" name="Google Shape;5795;p83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6" name="Google Shape;5796;p83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7" name="Google Shape;5797;p83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8" name="Google Shape;5798;p83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9" name="Google Shape;5799;p83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0" name="Google Shape;5800;p83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1" name="Google Shape;5801;p83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83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83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83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83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83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7" name="Google Shape;5807;p83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83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83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83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83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83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83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83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83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83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83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83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83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83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83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83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83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83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83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83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83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83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p83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p83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p83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p83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p83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p83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p83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p83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7" name="Google Shape;5837;p83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83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83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83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83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83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83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83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83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83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83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83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83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83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83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83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83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83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83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83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83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83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83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83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83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83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83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83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83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83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83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5868" name="Shape 5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9" name="Google Shape;5869;p84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0" name="Google Shape;5870;p84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1" name="Google Shape;5871;p84"/>
          <p:cNvSpPr txBox="1"/>
          <p:nvPr>
            <p:ph type="title"/>
          </p:nvPr>
        </p:nvSpPr>
        <p:spPr>
          <a:xfrm>
            <a:off x="960000" y="3309517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872" name="Google Shape;5872;p84"/>
          <p:cNvSpPr txBox="1"/>
          <p:nvPr>
            <p:ph idx="1" type="subTitle"/>
          </p:nvPr>
        </p:nvSpPr>
        <p:spPr>
          <a:xfrm>
            <a:off x="960000" y="3911549"/>
            <a:ext cx="31152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3" name="Google Shape;5873;p84"/>
          <p:cNvSpPr txBox="1"/>
          <p:nvPr>
            <p:ph idx="2" type="title"/>
          </p:nvPr>
        </p:nvSpPr>
        <p:spPr>
          <a:xfrm>
            <a:off x="4538400" y="3309517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874" name="Google Shape;5874;p84"/>
          <p:cNvSpPr txBox="1"/>
          <p:nvPr>
            <p:ph idx="3" type="subTitle"/>
          </p:nvPr>
        </p:nvSpPr>
        <p:spPr>
          <a:xfrm>
            <a:off x="4538400" y="3911549"/>
            <a:ext cx="31152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5" name="Google Shape;5875;p84"/>
          <p:cNvSpPr txBox="1"/>
          <p:nvPr>
            <p:ph idx="4" type="title"/>
          </p:nvPr>
        </p:nvSpPr>
        <p:spPr>
          <a:xfrm>
            <a:off x="8116800" y="3309517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5876" name="Google Shape;5876;p84"/>
          <p:cNvSpPr txBox="1"/>
          <p:nvPr>
            <p:ph idx="5" type="subTitle"/>
          </p:nvPr>
        </p:nvSpPr>
        <p:spPr>
          <a:xfrm>
            <a:off x="8116800" y="3911549"/>
            <a:ext cx="31152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7" name="Google Shape;5877;p84"/>
          <p:cNvSpPr txBox="1"/>
          <p:nvPr>
            <p:ph idx="6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878" name="Google Shape;5878;p84"/>
          <p:cNvGrpSpPr/>
          <p:nvPr/>
        </p:nvGrpSpPr>
        <p:grpSpPr>
          <a:xfrm flipH="1" rot="8757396">
            <a:off x="-320" y="-302630"/>
            <a:ext cx="1993143" cy="1583451"/>
            <a:chOff x="1023025" y="3297275"/>
            <a:chExt cx="805750" cy="640128"/>
          </a:xfrm>
        </p:grpSpPr>
        <p:sp>
          <p:nvSpPr>
            <p:cNvPr id="5879" name="Google Shape;5879;p84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84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84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84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84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84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84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84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84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84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84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84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84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84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84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84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84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84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84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84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84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84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84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84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84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84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84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84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84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84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84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84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84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84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84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84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84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6" name="Google Shape;5916;p84"/>
          <p:cNvGrpSpPr/>
          <p:nvPr/>
        </p:nvGrpSpPr>
        <p:grpSpPr>
          <a:xfrm rot="-6672320">
            <a:off x="10746507" y="-364254"/>
            <a:ext cx="1168677" cy="1991579"/>
            <a:chOff x="2693650" y="1705075"/>
            <a:chExt cx="876475" cy="1493628"/>
          </a:xfrm>
        </p:grpSpPr>
        <p:sp>
          <p:nvSpPr>
            <p:cNvPr id="5917" name="Google Shape;5917;p84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84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84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84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84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84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84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84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84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84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84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84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84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84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84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84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84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84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84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84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84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84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84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84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84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84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84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84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84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84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84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84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84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84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84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84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84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84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84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84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84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84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84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84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84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84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84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84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84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84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84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84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84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84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84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84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84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84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84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84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84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84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84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84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84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84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84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84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84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84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84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84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84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84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84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84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84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84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84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84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84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84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84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84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84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84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84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84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 and three columns 1">
    <p:spTree>
      <p:nvGrpSpPr>
        <p:cNvPr id="6005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85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7" name="Google Shape;6007;p85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8" name="Google Shape;6008;p85"/>
          <p:cNvSpPr txBox="1"/>
          <p:nvPr>
            <p:ph type="title"/>
          </p:nvPr>
        </p:nvSpPr>
        <p:spPr>
          <a:xfrm>
            <a:off x="960000" y="2081284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09" name="Google Shape;6009;p85"/>
          <p:cNvSpPr txBox="1"/>
          <p:nvPr>
            <p:ph idx="1" type="subTitle"/>
          </p:nvPr>
        </p:nvSpPr>
        <p:spPr>
          <a:xfrm>
            <a:off x="9600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0" name="Google Shape;6010;p85"/>
          <p:cNvSpPr txBox="1"/>
          <p:nvPr>
            <p:ph idx="2" type="title"/>
          </p:nvPr>
        </p:nvSpPr>
        <p:spPr>
          <a:xfrm>
            <a:off x="4538400" y="2081284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11" name="Google Shape;6011;p85"/>
          <p:cNvSpPr txBox="1"/>
          <p:nvPr>
            <p:ph idx="3" type="subTitle"/>
          </p:nvPr>
        </p:nvSpPr>
        <p:spPr>
          <a:xfrm>
            <a:off x="45384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2" name="Google Shape;6012;p85"/>
          <p:cNvSpPr txBox="1"/>
          <p:nvPr>
            <p:ph idx="4" type="title"/>
          </p:nvPr>
        </p:nvSpPr>
        <p:spPr>
          <a:xfrm>
            <a:off x="8116800" y="2081284"/>
            <a:ext cx="3115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13" name="Google Shape;6013;p85"/>
          <p:cNvSpPr txBox="1"/>
          <p:nvPr>
            <p:ph idx="5" type="subTitle"/>
          </p:nvPr>
        </p:nvSpPr>
        <p:spPr>
          <a:xfrm>
            <a:off x="8116800" y="2784911"/>
            <a:ext cx="3115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4" name="Google Shape;6014;p85"/>
          <p:cNvSpPr txBox="1"/>
          <p:nvPr>
            <p:ph idx="6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015" name="Google Shape;6015;p85"/>
          <p:cNvGrpSpPr/>
          <p:nvPr/>
        </p:nvGrpSpPr>
        <p:grpSpPr>
          <a:xfrm flipH="1" rot="5400000">
            <a:off x="-155380" y="-87041"/>
            <a:ext cx="1612289" cy="1601056"/>
            <a:chOff x="4088800" y="3407675"/>
            <a:chExt cx="1209247" cy="1200822"/>
          </a:xfrm>
        </p:grpSpPr>
        <p:sp>
          <p:nvSpPr>
            <p:cNvPr id="6016" name="Google Shape;6016;p85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85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85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85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85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85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85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85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85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85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85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85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85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85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85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85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85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85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85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85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85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85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85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85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85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85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85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85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85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85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85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85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 and three columns 2"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86"/>
          <p:cNvSpPr/>
          <p:nvPr/>
        </p:nvSpPr>
        <p:spPr>
          <a:xfrm>
            <a:off x="844068" y="269833"/>
            <a:ext cx="10504034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0" name="Google Shape;6050;p86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1" name="Google Shape;6051;p86"/>
          <p:cNvSpPr txBox="1"/>
          <p:nvPr>
            <p:ph type="title"/>
          </p:nvPr>
        </p:nvSpPr>
        <p:spPr>
          <a:xfrm>
            <a:off x="4578733" y="1560433"/>
            <a:ext cx="4302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52" name="Google Shape;6052;p86"/>
          <p:cNvSpPr txBox="1"/>
          <p:nvPr>
            <p:ph idx="1" type="subTitle"/>
          </p:nvPr>
        </p:nvSpPr>
        <p:spPr>
          <a:xfrm>
            <a:off x="4578733" y="2162435"/>
            <a:ext cx="430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3" name="Google Shape;6053;p86"/>
          <p:cNvSpPr txBox="1"/>
          <p:nvPr>
            <p:ph idx="2" type="title"/>
          </p:nvPr>
        </p:nvSpPr>
        <p:spPr>
          <a:xfrm>
            <a:off x="4578744" y="2966551"/>
            <a:ext cx="4302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54" name="Google Shape;6054;p86"/>
          <p:cNvSpPr txBox="1"/>
          <p:nvPr>
            <p:ph idx="3" type="subTitle"/>
          </p:nvPr>
        </p:nvSpPr>
        <p:spPr>
          <a:xfrm>
            <a:off x="4578748" y="3568552"/>
            <a:ext cx="430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5" name="Google Shape;6055;p86"/>
          <p:cNvSpPr txBox="1"/>
          <p:nvPr>
            <p:ph idx="4" type="title"/>
          </p:nvPr>
        </p:nvSpPr>
        <p:spPr>
          <a:xfrm>
            <a:off x="4578889" y="4372667"/>
            <a:ext cx="4302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056" name="Google Shape;6056;p86"/>
          <p:cNvSpPr txBox="1"/>
          <p:nvPr>
            <p:ph idx="5" type="subTitle"/>
          </p:nvPr>
        </p:nvSpPr>
        <p:spPr>
          <a:xfrm>
            <a:off x="4578896" y="4974668"/>
            <a:ext cx="430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7" name="Google Shape;6057;p86"/>
          <p:cNvSpPr txBox="1"/>
          <p:nvPr>
            <p:ph idx="6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058" name="Google Shape;6058;p86"/>
          <p:cNvGrpSpPr/>
          <p:nvPr/>
        </p:nvGrpSpPr>
        <p:grpSpPr>
          <a:xfrm flipH="1" rot="8757396">
            <a:off x="-320" y="-302630"/>
            <a:ext cx="1993143" cy="1583451"/>
            <a:chOff x="1023025" y="3297275"/>
            <a:chExt cx="805750" cy="640128"/>
          </a:xfrm>
        </p:grpSpPr>
        <p:sp>
          <p:nvSpPr>
            <p:cNvPr id="6059" name="Google Shape;6059;p86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86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86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86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86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86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86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86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86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86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86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86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86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86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86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86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86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86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86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86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86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86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86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86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86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86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86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86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86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86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86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86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86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86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86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86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86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6" name="Google Shape;6096;p86"/>
          <p:cNvGrpSpPr/>
          <p:nvPr/>
        </p:nvGrpSpPr>
        <p:grpSpPr>
          <a:xfrm flipH="1" rot="-8100000">
            <a:off x="10783983" y="-177205"/>
            <a:ext cx="1275407" cy="1781081"/>
            <a:chOff x="1119225" y="1868950"/>
            <a:chExt cx="788054" cy="1100502"/>
          </a:xfrm>
        </p:grpSpPr>
        <p:sp>
          <p:nvSpPr>
            <p:cNvPr id="6097" name="Google Shape;6097;p86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86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86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86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86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86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86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86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6105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Google Shape;6106;p87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7" name="Google Shape;6107;p87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8" name="Google Shape;6108;p87"/>
          <p:cNvSpPr txBox="1"/>
          <p:nvPr>
            <p:ph type="title"/>
          </p:nvPr>
        </p:nvSpPr>
        <p:spPr>
          <a:xfrm>
            <a:off x="960000" y="224521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09" name="Google Shape;6109;p87"/>
          <p:cNvSpPr txBox="1"/>
          <p:nvPr>
            <p:ph idx="1" type="subTitle"/>
          </p:nvPr>
        </p:nvSpPr>
        <p:spPr>
          <a:xfrm>
            <a:off x="960000" y="2847231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0" name="Google Shape;6110;p87"/>
          <p:cNvSpPr txBox="1"/>
          <p:nvPr>
            <p:ph idx="2" type="title"/>
          </p:nvPr>
        </p:nvSpPr>
        <p:spPr>
          <a:xfrm>
            <a:off x="4559025" y="224521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11" name="Google Shape;6111;p87"/>
          <p:cNvSpPr txBox="1"/>
          <p:nvPr>
            <p:ph idx="3" type="subTitle"/>
          </p:nvPr>
        </p:nvSpPr>
        <p:spPr>
          <a:xfrm>
            <a:off x="4559028" y="2847231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2" name="Google Shape;6112;p87"/>
          <p:cNvSpPr txBox="1"/>
          <p:nvPr>
            <p:ph idx="4" type="title"/>
          </p:nvPr>
        </p:nvSpPr>
        <p:spPr>
          <a:xfrm>
            <a:off x="960000" y="469606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13" name="Google Shape;6113;p87"/>
          <p:cNvSpPr txBox="1"/>
          <p:nvPr>
            <p:ph idx="5" type="subTitle"/>
          </p:nvPr>
        </p:nvSpPr>
        <p:spPr>
          <a:xfrm>
            <a:off x="960000" y="5298067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4" name="Google Shape;6114;p87"/>
          <p:cNvSpPr txBox="1"/>
          <p:nvPr>
            <p:ph idx="6" type="title"/>
          </p:nvPr>
        </p:nvSpPr>
        <p:spPr>
          <a:xfrm>
            <a:off x="4559025" y="469606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15" name="Google Shape;6115;p87"/>
          <p:cNvSpPr txBox="1"/>
          <p:nvPr>
            <p:ph idx="7" type="subTitle"/>
          </p:nvPr>
        </p:nvSpPr>
        <p:spPr>
          <a:xfrm>
            <a:off x="4559028" y="5298067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6" name="Google Shape;6116;p87"/>
          <p:cNvSpPr txBox="1"/>
          <p:nvPr>
            <p:ph idx="8" type="title"/>
          </p:nvPr>
        </p:nvSpPr>
        <p:spPr>
          <a:xfrm>
            <a:off x="8158060" y="224521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17" name="Google Shape;6117;p87"/>
          <p:cNvSpPr txBox="1"/>
          <p:nvPr>
            <p:ph idx="9" type="subTitle"/>
          </p:nvPr>
        </p:nvSpPr>
        <p:spPr>
          <a:xfrm>
            <a:off x="8158067" y="2847231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8" name="Google Shape;6118;p87"/>
          <p:cNvSpPr txBox="1"/>
          <p:nvPr>
            <p:ph idx="13" type="title"/>
          </p:nvPr>
        </p:nvSpPr>
        <p:spPr>
          <a:xfrm>
            <a:off x="8158060" y="4696067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119" name="Google Shape;6119;p87"/>
          <p:cNvSpPr txBox="1"/>
          <p:nvPr>
            <p:ph idx="14" type="subTitle"/>
          </p:nvPr>
        </p:nvSpPr>
        <p:spPr>
          <a:xfrm>
            <a:off x="8158067" y="5298067"/>
            <a:ext cx="30741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0" name="Google Shape;6120;p87"/>
          <p:cNvSpPr txBox="1"/>
          <p:nvPr>
            <p:ph idx="15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21" name="Google Shape;6121;p87"/>
          <p:cNvGrpSpPr/>
          <p:nvPr/>
        </p:nvGrpSpPr>
        <p:grpSpPr>
          <a:xfrm flipH="1" rot="6672320">
            <a:off x="293824" y="-364254"/>
            <a:ext cx="1168677" cy="1991579"/>
            <a:chOff x="2693650" y="1705075"/>
            <a:chExt cx="876475" cy="1493628"/>
          </a:xfrm>
        </p:grpSpPr>
        <p:sp>
          <p:nvSpPr>
            <p:cNvPr id="6122" name="Google Shape;6122;p87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87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87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87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87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87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87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87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87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87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87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87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87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87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87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87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87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87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87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87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87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87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87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87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87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87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87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87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87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87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87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87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87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87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87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87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87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87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87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87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87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87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87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87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87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87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87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87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87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87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87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87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87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87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87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87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87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87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87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87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87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87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87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87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87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87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87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87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87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87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87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87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87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87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87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87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87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87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87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87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87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87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87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87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87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87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87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87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0" name="Google Shape;6210;p87"/>
          <p:cNvGrpSpPr/>
          <p:nvPr/>
        </p:nvGrpSpPr>
        <p:grpSpPr>
          <a:xfrm flipH="1">
            <a:off x="10975243" y="5509437"/>
            <a:ext cx="1612289" cy="1601056"/>
            <a:chOff x="4088800" y="3407675"/>
            <a:chExt cx="1209247" cy="1200822"/>
          </a:xfrm>
        </p:grpSpPr>
        <p:sp>
          <p:nvSpPr>
            <p:cNvPr id="6211" name="Google Shape;6211;p87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87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87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87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87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87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87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87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87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87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87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87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87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87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87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87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87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87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87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87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87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87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87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87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87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87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87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87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87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87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87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87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6243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p88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5" name="Google Shape;6245;p88"/>
          <p:cNvSpPr/>
          <p:nvPr/>
        </p:nvSpPr>
        <p:spPr>
          <a:xfrm>
            <a:off x="209701" y="269833"/>
            <a:ext cx="11772800" cy="6318419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6" name="Google Shape;6246;p88"/>
          <p:cNvSpPr txBox="1"/>
          <p:nvPr>
            <p:ph type="title"/>
          </p:nvPr>
        </p:nvSpPr>
        <p:spPr>
          <a:xfrm>
            <a:off x="2856367" y="1961033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247" name="Google Shape;6247;p88"/>
          <p:cNvSpPr txBox="1"/>
          <p:nvPr>
            <p:ph idx="1" type="subTitle"/>
          </p:nvPr>
        </p:nvSpPr>
        <p:spPr>
          <a:xfrm>
            <a:off x="2856367" y="2563033"/>
            <a:ext cx="3074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8" name="Google Shape;6248;p88"/>
          <p:cNvSpPr txBox="1"/>
          <p:nvPr>
            <p:ph idx="2" type="title"/>
          </p:nvPr>
        </p:nvSpPr>
        <p:spPr>
          <a:xfrm>
            <a:off x="7502992" y="1961033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249" name="Google Shape;6249;p88"/>
          <p:cNvSpPr txBox="1"/>
          <p:nvPr>
            <p:ph idx="3" type="subTitle"/>
          </p:nvPr>
        </p:nvSpPr>
        <p:spPr>
          <a:xfrm>
            <a:off x="7502995" y="2563033"/>
            <a:ext cx="3074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0" name="Google Shape;6250;p88"/>
          <p:cNvSpPr txBox="1"/>
          <p:nvPr>
            <p:ph idx="4" type="title"/>
          </p:nvPr>
        </p:nvSpPr>
        <p:spPr>
          <a:xfrm>
            <a:off x="2856351" y="38482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251" name="Google Shape;6251;p88"/>
          <p:cNvSpPr txBox="1"/>
          <p:nvPr>
            <p:ph idx="5" type="subTitle"/>
          </p:nvPr>
        </p:nvSpPr>
        <p:spPr>
          <a:xfrm>
            <a:off x="2856351" y="4450200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2" name="Google Shape;6252;p88"/>
          <p:cNvSpPr txBox="1"/>
          <p:nvPr>
            <p:ph idx="6" type="title"/>
          </p:nvPr>
        </p:nvSpPr>
        <p:spPr>
          <a:xfrm>
            <a:off x="7502993" y="38482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6253" name="Google Shape;6253;p88"/>
          <p:cNvSpPr txBox="1"/>
          <p:nvPr>
            <p:ph idx="7" type="subTitle"/>
          </p:nvPr>
        </p:nvSpPr>
        <p:spPr>
          <a:xfrm>
            <a:off x="7503000" y="4450200"/>
            <a:ext cx="3074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4" name="Google Shape;6254;p88"/>
          <p:cNvSpPr txBox="1"/>
          <p:nvPr>
            <p:ph idx="8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255" name="Google Shape;6255;p88"/>
          <p:cNvGrpSpPr/>
          <p:nvPr/>
        </p:nvGrpSpPr>
        <p:grpSpPr>
          <a:xfrm flipH="1" rot="5400000">
            <a:off x="-155380" y="4467475"/>
            <a:ext cx="1612289" cy="1601056"/>
            <a:chOff x="4088800" y="3407675"/>
            <a:chExt cx="1209247" cy="1200822"/>
          </a:xfrm>
        </p:grpSpPr>
        <p:sp>
          <p:nvSpPr>
            <p:cNvPr id="6256" name="Google Shape;6256;p8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8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8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8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8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8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8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8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8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8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8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8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8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8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8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8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8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8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8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8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8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8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8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8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8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8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8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8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8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8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8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8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8" name="Google Shape;6288;p88"/>
          <p:cNvGrpSpPr/>
          <p:nvPr/>
        </p:nvGrpSpPr>
        <p:grpSpPr>
          <a:xfrm flipH="1" rot="-5400000">
            <a:off x="10762187" y="789465"/>
            <a:ext cx="1612289" cy="1601056"/>
            <a:chOff x="4088800" y="3407675"/>
            <a:chExt cx="1209247" cy="1200822"/>
          </a:xfrm>
        </p:grpSpPr>
        <p:sp>
          <p:nvSpPr>
            <p:cNvPr id="6289" name="Google Shape;6289;p88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88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88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88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88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88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p88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p88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p88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p88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p88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p88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88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88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88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88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88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88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88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88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88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88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88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88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88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88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88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88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88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88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88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88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6321" name="Shape 6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2" name="Google Shape;6322;p89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3" name="Google Shape;6323;p89"/>
          <p:cNvSpPr/>
          <p:nvPr/>
        </p:nvSpPr>
        <p:spPr>
          <a:xfrm>
            <a:off x="953435" y="669102"/>
            <a:ext cx="10284992" cy="5519918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4" name="Google Shape;6324;p89"/>
          <p:cNvSpPr txBox="1"/>
          <p:nvPr>
            <p:ph type="ctrTitle"/>
          </p:nvPr>
        </p:nvSpPr>
        <p:spPr>
          <a:xfrm>
            <a:off x="3239933" y="893100"/>
            <a:ext cx="57120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6325" name="Google Shape;6325;p89"/>
          <p:cNvSpPr txBox="1"/>
          <p:nvPr>
            <p:ph idx="1" type="subTitle"/>
          </p:nvPr>
        </p:nvSpPr>
        <p:spPr>
          <a:xfrm>
            <a:off x="4275800" y="2223500"/>
            <a:ext cx="36405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6326" name="Google Shape;6326;p89"/>
          <p:cNvSpPr txBox="1"/>
          <p:nvPr/>
        </p:nvSpPr>
        <p:spPr>
          <a:xfrm>
            <a:off x="2497333" y="4742667"/>
            <a:ext cx="71973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</a:pP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-US" sz="16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-US" sz="16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-US" sz="16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7" name="Google Shape;6327;p89"/>
          <p:cNvGrpSpPr/>
          <p:nvPr/>
        </p:nvGrpSpPr>
        <p:grpSpPr>
          <a:xfrm flipH="1" rot="2524068">
            <a:off x="426110" y="4060840"/>
            <a:ext cx="1671950" cy="2849222"/>
            <a:chOff x="2693650" y="1705075"/>
            <a:chExt cx="876475" cy="1493628"/>
          </a:xfrm>
        </p:grpSpPr>
        <p:sp>
          <p:nvSpPr>
            <p:cNvPr id="6328" name="Google Shape;6328;p89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89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89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89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89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89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89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89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p89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p89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89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89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89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89"/>
            <p:cNvSpPr/>
            <p:nvPr/>
          </p:nvSpPr>
          <p:spPr>
            <a:xfrm>
              <a:off x="2693650" y="2355160"/>
              <a:ext cx="434208" cy="518500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89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89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89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89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89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89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89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89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89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89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89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89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89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89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89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89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89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89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89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89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89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89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89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89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89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89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89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89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89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89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89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89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89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89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89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89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89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89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89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89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89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89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89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89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89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89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89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89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89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89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89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89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89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89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89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89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89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89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89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89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89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89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89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89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89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89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89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89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89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89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89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89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89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89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6" name="Google Shape;6416;p89"/>
          <p:cNvGrpSpPr/>
          <p:nvPr/>
        </p:nvGrpSpPr>
        <p:grpSpPr>
          <a:xfrm rot="-8757393">
            <a:off x="9174658" y="-191069"/>
            <a:ext cx="2858879" cy="2271235"/>
            <a:chOff x="1023025" y="3297275"/>
            <a:chExt cx="805750" cy="640128"/>
          </a:xfrm>
        </p:grpSpPr>
        <p:sp>
          <p:nvSpPr>
            <p:cNvPr id="6417" name="Google Shape;6417;p89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89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89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89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89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89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89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89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89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89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89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89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89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89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89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89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89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89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89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89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89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89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89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89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89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89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89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89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89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89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89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89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89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89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89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89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89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4" name="Google Shape;6454;p89"/>
          <p:cNvGrpSpPr/>
          <p:nvPr/>
        </p:nvGrpSpPr>
        <p:grpSpPr>
          <a:xfrm flipH="1">
            <a:off x="9354787" y="4624501"/>
            <a:ext cx="2503988" cy="2486543"/>
            <a:chOff x="4088800" y="3407675"/>
            <a:chExt cx="1209247" cy="1200822"/>
          </a:xfrm>
        </p:grpSpPr>
        <p:sp>
          <p:nvSpPr>
            <p:cNvPr id="6455" name="Google Shape;6455;p89"/>
            <p:cNvSpPr/>
            <p:nvPr/>
          </p:nvSpPr>
          <p:spPr>
            <a:xfrm>
              <a:off x="4613328" y="3948244"/>
              <a:ext cx="56034" cy="55961"/>
            </a:xfrm>
            <a:custGeom>
              <a:rect b="b" l="l" r="r" t="t"/>
              <a:pathLst>
                <a:path extrusionOk="0" h="764" w="765">
                  <a:moveTo>
                    <a:pt x="382" y="0"/>
                  </a:moveTo>
                  <a:cubicBezTo>
                    <a:pt x="167" y="0"/>
                    <a:pt x="1" y="166"/>
                    <a:pt x="1" y="382"/>
                  </a:cubicBezTo>
                  <a:cubicBezTo>
                    <a:pt x="1" y="597"/>
                    <a:pt x="167" y="763"/>
                    <a:pt x="382" y="763"/>
                  </a:cubicBezTo>
                  <a:cubicBezTo>
                    <a:pt x="598" y="763"/>
                    <a:pt x="764" y="597"/>
                    <a:pt x="764" y="382"/>
                  </a:cubicBezTo>
                  <a:cubicBezTo>
                    <a:pt x="764" y="166"/>
                    <a:pt x="598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89"/>
            <p:cNvSpPr/>
            <p:nvPr/>
          </p:nvSpPr>
          <p:spPr>
            <a:xfrm>
              <a:off x="4587545" y="3999444"/>
              <a:ext cx="69512" cy="56694"/>
            </a:xfrm>
            <a:custGeom>
              <a:rect b="b" l="l" r="r" t="t"/>
              <a:pathLst>
                <a:path extrusionOk="0" h="774" w="949">
                  <a:moveTo>
                    <a:pt x="477" y="1"/>
                  </a:moveTo>
                  <a:cubicBezTo>
                    <a:pt x="425" y="1"/>
                    <a:pt x="373" y="12"/>
                    <a:pt x="323" y="35"/>
                  </a:cubicBezTo>
                  <a:cubicBezTo>
                    <a:pt x="0" y="172"/>
                    <a:pt x="20" y="622"/>
                    <a:pt x="343" y="750"/>
                  </a:cubicBezTo>
                  <a:cubicBezTo>
                    <a:pt x="388" y="766"/>
                    <a:pt x="434" y="774"/>
                    <a:pt x="477" y="774"/>
                  </a:cubicBezTo>
                  <a:cubicBezTo>
                    <a:pt x="742" y="774"/>
                    <a:pt x="949" y="490"/>
                    <a:pt x="823" y="221"/>
                  </a:cubicBezTo>
                  <a:cubicBezTo>
                    <a:pt x="758" y="84"/>
                    <a:pt x="619" y="1"/>
                    <a:pt x="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89"/>
            <p:cNvSpPr/>
            <p:nvPr/>
          </p:nvSpPr>
          <p:spPr>
            <a:xfrm>
              <a:off x="4677127" y="3991167"/>
              <a:ext cx="66875" cy="56620"/>
            </a:xfrm>
            <a:custGeom>
              <a:rect b="b" l="l" r="r" t="t"/>
              <a:pathLst>
                <a:path extrusionOk="0" h="773" w="913">
                  <a:moveTo>
                    <a:pt x="508" y="1"/>
                  </a:moveTo>
                  <a:cubicBezTo>
                    <a:pt x="502" y="1"/>
                    <a:pt x="496" y="1"/>
                    <a:pt x="490" y="1"/>
                  </a:cubicBezTo>
                  <a:cubicBezTo>
                    <a:pt x="148" y="31"/>
                    <a:pt x="1" y="451"/>
                    <a:pt x="255" y="677"/>
                  </a:cubicBezTo>
                  <a:cubicBezTo>
                    <a:pt x="333" y="743"/>
                    <a:pt x="424" y="773"/>
                    <a:pt x="511" y="773"/>
                  </a:cubicBezTo>
                  <a:cubicBezTo>
                    <a:pt x="719" y="773"/>
                    <a:pt x="912" y="605"/>
                    <a:pt x="891" y="363"/>
                  </a:cubicBezTo>
                  <a:cubicBezTo>
                    <a:pt x="882" y="154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89"/>
            <p:cNvSpPr/>
            <p:nvPr/>
          </p:nvSpPr>
          <p:spPr>
            <a:xfrm>
              <a:off x="4640577" y="4032699"/>
              <a:ext cx="67021" cy="55961"/>
            </a:xfrm>
            <a:custGeom>
              <a:rect b="b" l="l" r="r" t="t"/>
              <a:pathLst>
                <a:path extrusionOk="0" h="764" w="915">
                  <a:moveTo>
                    <a:pt x="525" y="0"/>
                  </a:moveTo>
                  <a:cubicBezTo>
                    <a:pt x="513" y="0"/>
                    <a:pt x="502" y="1"/>
                    <a:pt x="490" y="2"/>
                  </a:cubicBezTo>
                  <a:cubicBezTo>
                    <a:pt x="147" y="21"/>
                    <a:pt x="1" y="442"/>
                    <a:pt x="265" y="667"/>
                  </a:cubicBezTo>
                  <a:cubicBezTo>
                    <a:pt x="340" y="734"/>
                    <a:pt x="428" y="764"/>
                    <a:pt x="515" y="764"/>
                  </a:cubicBezTo>
                  <a:cubicBezTo>
                    <a:pt x="720" y="764"/>
                    <a:pt x="915" y="595"/>
                    <a:pt x="901" y="354"/>
                  </a:cubicBezTo>
                  <a:cubicBezTo>
                    <a:pt x="883" y="151"/>
                    <a:pt x="716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89"/>
            <p:cNvSpPr/>
            <p:nvPr/>
          </p:nvSpPr>
          <p:spPr>
            <a:xfrm>
              <a:off x="4730012" y="4059947"/>
              <a:ext cx="66948" cy="56327"/>
            </a:xfrm>
            <a:custGeom>
              <a:rect b="b" l="l" r="r" t="t"/>
              <a:pathLst>
                <a:path extrusionOk="0" h="769" w="914">
                  <a:moveTo>
                    <a:pt x="496" y="1"/>
                  </a:moveTo>
                  <a:cubicBezTo>
                    <a:pt x="209" y="1"/>
                    <a:pt x="0" y="314"/>
                    <a:pt x="160" y="579"/>
                  </a:cubicBezTo>
                  <a:cubicBezTo>
                    <a:pt x="237" y="708"/>
                    <a:pt x="365" y="769"/>
                    <a:pt x="491" y="769"/>
                  </a:cubicBezTo>
                  <a:cubicBezTo>
                    <a:pt x="654" y="769"/>
                    <a:pt x="815" y="668"/>
                    <a:pt x="864" y="481"/>
                  </a:cubicBezTo>
                  <a:cubicBezTo>
                    <a:pt x="913" y="276"/>
                    <a:pt x="796" y="70"/>
                    <a:pt x="590" y="12"/>
                  </a:cubicBezTo>
                  <a:cubicBezTo>
                    <a:pt x="558" y="4"/>
                    <a:pt x="527" y="1"/>
                    <a:pt x="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89"/>
            <p:cNvSpPr/>
            <p:nvPr/>
          </p:nvSpPr>
          <p:spPr>
            <a:xfrm>
              <a:off x="4682767" y="4087708"/>
              <a:ext cx="66875" cy="56547"/>
            </a:xfrm>
            <a:custGeom>
              <a:rect b="b" l="l" r="r" t="t"/>
              <a:pathLst>
                <a:path extrusionOk="0" h="772" w="913">
                  <a:moveTo>
                    <a:pt x="481" y="1"/>
                  </a:moveTo>
                  <a:cubicBezTo>
                    <a:pt x="204" y="1"/>
                    <a:pt x="1" y="319"/>
                    <a:pt x="159" y="582"/>
                  </a:cubicBezTo>
                  <a:cubicBezTo>
                    <a:pt x="236" y="711"/>
                    <a:pt x="364" y="772"/>
                    <a:pt x="490" y="772"/>
                  </a:cubicBezTo>
                  <a:cubicBezTo>
                    <a:pt x="653" y="772"/>
                    <a:pt x="814" y="671"/>
                    <a:pt x="863" y="484"/>
                  </a:cubicBezTo>
                  <a:cubicBezTo>
                    <a:pt x="912" y="279"/>
                    <a:pt x="795" y="63"/>
                    <a:pt x="580" y="14"/>
                  </a:cubicBezTo>
                  <a:cubicBezTo>
                    <a:pt x="546" y="5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89"/>
            <p:cNvSpPr/>
            <p:nvPr/>
          </p:nvSpPr>
          <p:spPr>
            <a:xfrm>
              <a:off x="4766270" y="4155096"/>
              <a:ext cx="65776" cy="56620"/>
            </a:xfrm>
            <a:custGeom>
              <a:rect b="b" l="l" r="r" t="t"/>
              <a:pathLst>
                <a:path extrusionOk="0" h="773" w="898">
                  <a:moveTo>
                    <a:pt x="449" y="0"/>
                  </a:moveTo>
                  <a:cubicBezTo>
                    <a:pt x="206" y="0"/>
                    <a:pt x="0" y="242"/>
                    <a:pt x="95" y="504"/>
                  </a:cubicBezTo>
                  <a:cubicBezTo>
                    <a:pt x="153" y="681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2"/>
                  </a:cubicBezTo>
                  <a:cubicBezTo>
                    <a:pt x="898" y="367"/>
                    <a:pt x="819" y="141"/>
                    <a:pt x="624" y="44"/>
                  </a:cubicBezTo>
                  <a:cubicBezTo>
                    <a:pt x="566" y="14"/>
                    <a:pt x="506" y="0"/>
                    <a:pt x="4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89"/>
            <p:cNvSpPr/>
            <p:nvPr/>
          </p:nvSpPr>
          <p:spPr>
            <a:xfrm>
              <a:off x="4714484" y="4172309"/>
              <a:ext cx="65264" cy="56254"/>
            </a:xfrm>
            <a:custGeom>
              <a:rect b="b" l="l" r="r" t="t"/>
              <a:pathLst>
                <a:path extrusionOk="0" h="768" w="891">
                  <a:moveTo>
                    <a:pt x="448" y="0"/>
                  </a:moveTo>
                  <a:cubicBezTo>
                    <a:pt x="202" y="0"/>
                    <a:pt x="1" y="242"/>
                    <a:pt x="88" y="503"/>
                  </a:cubicBezTo>
                  <a:cubicBezTo>
                    <a:pt x="145" y="676"/>
                    <a:pt x="298" y="768"/>
                    <a:pt x="451" y="768"/>
                  </a:cubicBezTo>
                  <a:cubicBezTo>
                    <a:pt x="585" y="768"/>
                    <a:pt x="720" y="698"/>
                    <a:pt x="792" y="552"/>
                  </a:cubicBezTo>
                  <a:cubicBezTo>
                    <a:pt x="890" y="366"/>
                    <a:pt x="812" y="132"/>
                    <a:pt x="626" y="43"/>
                  </a:cubicBezTo>
                  <a:cubicBezTo>
                    <a:pt x="566" y="14"/>
                    <a:pt x="50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89"/>
            <p:cNvSpPr/>
            <p:nvPr/>
          </p:nvSpPr>
          <p:spPr>
            <a:xfrm>
              <a:off x="4178309" y="4182344"/>
              <a:ext cx="65190" cy="56401"/>
            </a:xfrm>
            <a:custGeom>
              <a:rect b="b" l="l" r="r" t="t"/>
              <a:pathLst>
                <a:path extrusionOk="0" h="770" w="890">
                  <a:moveTo>
                    <a:pt x="451" y="0"/>
                  </a:moveTo>
                  <a:cubicBezTo>
                    <a:pt x="208" y="0"/>
                    <a:pt x="0" y="242"/>
                    <a:pt x="87" y="503"/>
                  </a:cubicBezTo>
                  <a:cubicBezTo>
                    <a:pt x="145" y="678"/>
                    <a:pt x="300" y="769"/>
                    <a:pt x="455" y="769"/>
                  </a:cubicBezTo>
                  <a:cubicBezTo>
                    <a:pt x="587" y="769"/>
                    <a:pt x="720" y="702"/>
                    <a:pt x="792" y="562"/>
                  </a:cubicBezTo>
                  <a:cubicBezTo>
                    <a:pt x="890" y="376"/>
                    <a:pt x="811" y="141"/>
                    <a:pt x="625" y="44"/>
                  </a:cubicBezTo>
                  <a:cubicBezTo>
                    <a:pt x="567" y="14"/>
                    <a:pt x="508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89"/>
            <p:cNvSpPr/>
            <p:nvPr/>
          </p:nvSpPr>
          <p:spPr>
            <a:xfrm>
              <a:off x="4125937" y="4198825"/>
              <a:ext cx="65264" cy="56620"/>
            </a:xfrm>
            <a:custGeom>
              <a:rect b="b" l="l" r="r" t="t"/>
              <a:pathLst>
                <a:path extrusionOk="0" h="773" w="891">
                  <a:moveTo>
                    <a:pt x="451" y="0"/>
                  </a:moveTo>
                  <a:cubicBezTo>
                    <a:pt x="208" y="0"/>
                    <a:pt x="1" y="242"/>
                    <a:pt x="88" y="504"/>
                  </a:cubicBezTo>
                  <a:cubicBezTo>
                    <a:pt x="145" y="681"/>
                    <a:pt x="298" y="773"/>
                    <a:pt x="451" y="773"/>
                  </a:cubicBezTo>
                  <a:cubicBezTo>
                    <a:pt x="585" y="773"/>
                    <a:pt x="719" y="704"/>
                    <a:pt x="792" y="562"/>
                  </a:cubicBezTo>
                  <a:cubicBezTo>
                    <a:pt x="890" y="376"/>
                    <a:pt x="812" y="141"/>
                    <a:pt x="626" y="44"/>
                  </a:cubicBezTo>
                  <a:cubicBezTo>
                    <a:pt x="568" y="14"/>
                    <a:pt x="509" y="0"/>
                    <a:pt x="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89"/>
            <p:cNvSpPr/>
            <p:nvPr/>
          </p:nvSpPr>
          <p:spPr>
            <a:xfrm>
              <a:off x="4156042" y="4072912"/>
              <a:ext cx="62407" cy="56620"/>
            </a:xfrm>
            <a:custGeom>
              <a:rect b="b" l="l" r="r" t="t"/>
              <a:pathLst>
                <a:path extrusionOk="0" h="773" w="852">
                  <a:moveTo>
                    <a:pt x="420" y="1"/>
                  </a:moveTo>
                  <a:cubicBezTo>
                    <a:pt x="205" y="1"/>
                    <a:pt x="0" y="189"/>
                    <a:pt x="29" y="441"/>
                  </a:cubicBezTo>
                  <a:cubicBezTo>
                    <a:pt x="59" y="649"/>
                    <a:pt x="238" y="772"/>
                    <a:pt x="418" y="772"/>
                  </a:cubicBezTo>
                  <a:cubicBezTo>
                    <a:pt x="527" y="772"/>
                    <a:pt x="637" y="727"/>
                    <a:pt x="714" y="627"/>
                  </a:cubicBezTo>
                  <a:cubicBezTo>
                    <a:pt x="851" y="451"/>
                    <a:pt x="812" y="216"/>
                    <a:pt x="646" y="79"/>
                  </a:cubicBezTo>
                  <a:cubicBezTo>
                    <a:pt x="576" y="25"/>
                    <a:pt x="497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89"/>
            <p:cNvSpPr/>
            <p:nvPr/>
          </p:nvSpPr>
          <p:spPr>
            <a:xfrm>
              <a:off x="4101032" y="4080090"/>
              <a:ext cx="62187" cy="56401"/>
            </a:xfrm>
            <a:custGeom>
              <a:rect b="b" l="l" r="r" t="t"/>
              <a:pathLst>
                <a:path extrusionOk="0" h="770" w="849">
                  <a:moveTo>
                    <a:pt x="421" y="0"/>
                  </a:moveTo>
                  <a:cubicBezTo>
                    <a:pt x="202" y="0"/>
                    <a:pt x="0" y="187"/>
                    <a:pt x="36" y="431"/>
                  </a:cubicBezTo>
                  <a:cubicBezTo>
                    <a:pt x="67" y="644"/>
                    <a:pt x="243" y="769"/>
                    <a:pt x="422" y="769"/>
                  </a:cubicBezTo>
                  <a:cubicBezTo>
                    <a:pt x="532" y="769"/>
                    <a:pt x="643" y="722"/>
                    <a:pt x="721" y="617"/>
                  </a:cubicBezTo>
                  <a:cubicBezTo>
                    <a:pt x="849" y="451"/>
                    <a:pt x="819" y="206"/>
                    <a:pt x="653" y="79"/>
                  </a:cubicBezTo>
                  <a:cubicBezTo>
                    <a:pt x="580" y="25"/>
                    <a:pt x="499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89"/>
            <p:cNvSpPr/>
            <p:nvPr/>
          </p:nvSpPr>
          <p:spPr>
            <a:xfrm>
              <a:off x="4143296" y="3957107"/>
              <a:ext cx="62187" cy="56474"/>
            </a:xfrm>
            <a:custGeom>
              <a:rect b="b" l="l" r="r" t="t"/>
              <a:pathLst>
                <a:path extrusionOk="0" h="771" w="849">
                  <a:moveTo>
                    <a:pt x="415" y="0"/>
                  </a:moveTo>
                  <a:cubicBezTo>
                    <a:pt x="199" y="0"/>
                    <a:pt x="1" y="187"/>
                    <a:pt x="37" y="437"/>
                  </a:cubicBezTo>
                  <a:cubicBezTo>
                    <a:pt x="61" y="649"/>
                    <a:pt x="238" y="771"/>
                    <a:pt x="419" y="771"/>
                  </a:cubicBezTo>
                  <a:cubicBezTo>
                    <a:pt x="530" y="771"/>
                    <a:pt x="643" y="724"/>
                    <a:pt x="722" y="623"/>
                  </a:cubicBezTo>
                  <a:cubicBezTo>
                    <a:pt x="849" y="456"/>
                    <a:pt x="820" y="212"/>
                    <a:pt x="653" y="85"/>
                  </a:cubicBezTo>
                  <a:cubicBezTo>
                    <a:pt x="579" y="26"/>
                    <a:pt x="496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89"/>
            <p:cNvSpPr/>
            <p:nvPr/>
          </p:nvSpPr>
          <p:spPr>
            <a:xfrm>
              <a:off x="4088800" y="3963919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21" y="1"/>
                  </a:moveTo>
                  <a:cubicBezTo>
                    <a:pt x="203" y="1"/>
                    <a:pt x="1" y="187"/>
                    <a:pt x="37" y="432"/>
                  </a:cubicBezTo>
                  <a:cubicBezTo>
                    <a:pt x="67" y="644"/>
                    <a:pt x="244" y="770"/>
                    <a:pt x="423" y="770"/>
                  </a:cubicBezTo>
                  <a:cubicBezTo>
                    <a:pt x="533" y="770"/>
                    <a:pt x="644" y="722"/>
                    <a:pt x="722" y="618"/>
                  </a:cubicBezTo>
                  <a:cubicBezTo>
                    <a:pt x="849" y="452"/>
                    <a:pt x="820" y="207"/>
                    <a:pt x="653" y="80"/>
                  </a:cubicBezTo>
                  <a:cubicBezTo>
                    <a:pt x="581" y="25"/>
                    <a:pt x="500" y="1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89"/>
            <p:cNvSpPr/>
            <p:nvPr/>
          </p:nvSpPr>
          <p:spPr>
            <a:xfrm>
              <a:off x="4152599" y="3835296"/>
              <a:ext cx="62260" cy="56401"/>
            </a:xfrm>
            <a:custGeom>
              <a:rect b="b" l="l" r="r" t="t"/>
              <a:pathLst>
                <a:path extrusionOk="0" h="770" w="850">
                  <a:moveTo>
                    <a:pt x="416" y="0"/>
                  </a:moveTo>
                  <a:cubicBezTo>
                    <a:pt x="235" y="0"/>
                    <a:pt x="61" y="126"/>
                    <a:pt x="37" y="338"/>
                  </a:cubicBezTo>
                  <a:cubicBezTo>
                    <a:pt x="1" y="583"/>
                    <a:pt x="203" y="769"/>
                    <a:pt x="421" y="769"/>
                  </a:cubicBezTo>
                  <a:cubicBezTo>
                    <a:pt x="500" y="769"/>
                    <a:pt x="581" y="745"/>
                    <a:pt x="653" y="691"/>
                  </a:cubicBezTo>
                  <a:cubicBezTo>
                    <a:pt x="820" y="554"/>
                    <a:pt x="849" y="319"/>
                    <a:pt x="722" y="152"/>
                  </a:cubicBezTo>
                  <a:cubicBezTo>
                    <a:pt x="640" y="48"/>
                    <a:pt x="527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89"/>
            <p:cNvSpPr/>
            <p:nvPr/>
          </p:nvSpPr>
          <p:spPr>
            <a:xfrm>
              <a:off x="4098688" y="3827385"/>
              <a:ext cx="61674" cy="56547"/>
            </a:xfrm>
            <a:custGeom>
              <a:rect b="b" l="l" r="r" t="t"/>
              <a:pathLst>
                <a:path extrusionOk="0" h="772" w="842">
                  <a:moveTo>
                    <a:pt x="415" y="1"/>
                  </a:moveTo>
                  <a:cubicBezTo>
                    <a:pt x="236" y="1"/>
                    <a:pt x="59" y="127"/>
                    <a:pt x="29" y="339"/>
                  </a:cubicBezTo>
                  <a:cubicBezTo>
                    <a:pt x="0" y="589"/>
                    <a:pt x="196" y="771"/>
                    <a:pt x="411" y="771"/>
                  </a:cubicBezTo>
                  <a:cubicBezTo>
                    <a:pt x="490" y="771"/>
                    <a:pt x="572" y="746"/>
                    <a:pt x="646" y="691"/>
                  </a:cubicBezTo>
                  <a:cubicBezTo>
                    <a:pt x="812" y="564"/>
                    <a:pt x="841" y="319"/>
                    <a:pt x="714" y="153"/>
                  </a:cubicBezTo>
                  <a:cubicBezTo>
                    <a:pt x="636" y="48"/>
                    <a:pt x="525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89"/>
            <p:cNvSpPr/>
            <p:nvPr/>
          </p:nvSpPr>
          <p:spPr>
            <a:xfrm>
              <a:off x="4176038" y="3720077"/>
              <a:ext cx="63872" cy="56620"/>
            </a:xfrm>
            <a:custGeom>
              <a:rect b="b" l="l" r="r" t="t"/>
              <a:pathLst>
                <a:path extrusionOk="0" h="773" w="872">
                  <a:moveTo>
                    <a:pt x="440" y="1"/>
                  </a:moveTo>
                  <a:cubicBezTo>
                    <a:pt x="283" y="1"/>
                    <a:pt x="133" y="96"/>
                    <a:pt x="79" y="257"/>
                  </a:cubicBezTo>
                  <a:cubicBezTo>
                    <a:pt x="1" y="453"/>
                    <a:pt x="108" y="668"/>
                    <a:pt x="304" y="747"/>
                  </a:cubicBezTo>
                  <a:cubicBezTo>
                    <a:pt x="348" y="764"/>
                    <a:pt x="393" y="772"/>
                    <a:pt x="438" y="772"/>
                  </a:cubicBezTo>
                  <a:cubicBezTo>
                    <a:pt x="593" y="772"/>
                    <a:pt x="740" y="673"/>
                    <a:pt x="793" y="522"/>
                  </a:cubicBezTo>
                  <a:cubicBezTo>
                    <a:pt x="872" y="326"/>
                    <a:pt x="774" y="101"/>
                    <a:pt x="568" y="22"/>
                  </a:cubicBezTo>
                  <a:cubicBezTo>
                    <a:pt x="526" y="8"/>
                    <a:pt x="483" y="1"/>
                    <a:pt x="4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89"/>
            <p:cNvSpPr/>
            <p:nvPr/>
          </p:nvSpPr>
          <p:spPr>
            <a:xfrm>
              <a:off x="4123813" y="3700959"/>
              <a:ext cx="65923" cy="56474"/>
            </a:xfrm>
            <a:custGeom>
              <a:rect b="b" l="l" r="r" t="t"/>
              <a:pathLst>
                <a:path extrusionOk="0" h="771" w="900">
                  <a:moveTo>
                    <a:pt x="464" y="0"/>
                  </a:moveTo>
                  <a:cubicBezTo>
                    <a:pt x="314" y="0"/>
                    <a:pt x="163" y="86"/>
                    <a:pt x="97" y="254"/>
                  </a:cubicBezTo>
                  <a:cubicBezTo>
                    <a:pt x="0" y="512"/>
                    <a:pt x="203" y="771"/>
                    <a:pt x="453" y="771"/>
                  </a:cubicBezTo>
                  <a:cubicBezTo>
                    <a:pt x="506" y="771"/>
                    <a:pt x="561" y="759"/>
                    <a:pt x="616" y="734"/>
                  </a:cubicBezTo>
                  <a:cubicBezTo>
                    <a:pt x="812" y="646"/>
                    <a:pt x="900" y="420"/>
                    <a:pt x="812" y="225"/>
                  </a:cubicBezTo>
                  <a:cubicBezTo>
                    <a:pt x="741" y="74"/>
                    <a:pt x="603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89"/>
            <p:cNvSpPr/>
            <p:nvPr/>
          </p:nvSpPr>
          <p:spPr>
            <a:xfrm>
              <a:off x="4369633" y="3407675"/>
              <a:ext cx="359206" cy="417291"/>
            </a:xfrm>
            <a:custGeom>
              <a:rect b="b" l="l" r="r" t="t"/>
              <a:pathLst>
                <a:path extrusionOk="0" h="5697" w="4904">
                  <a:moveTo>
                    <a:pt x="4903" y="1"/>
                  </a:moveTo>
                  <a:cubicBezTo>
                    <a:pt x="3798" y="715"/>
                    <a:pt x="2613" y="1342"/>
                    <a:pt x="1684" y="2281"/>
                  </a:cubicBezTo>
                  <a:cubicBezTo>
                    <a:pt x="901" y="3074"/>
                    <a:pt x="0" y="4522"/>
                    <a:pt x="382" y="5697"/>
                  </a:cubicBezTo>
                  <a:cubicBezTo>
                    <a:pt x="607" y="5472"/>
                    <a:pt x="705" y="5061"/>
                    <a:pt x="920" y="4806"/>
                  </a:cubicBezTo>
                  <a:cubicBezTo>
                    <a:pt x="1145" y="4522"/>
                    <a:pt x="1409" y="4278"/>
                    <a:pt x="1693" y="4052"/>
                  </a:cubicBezTo>
                  <a:cubicBezTo>
                    <a:pt x="2271" y="3593"/>
                    <a:pt x="2907" y="3211"/>
                    <a:pt x="3416" y="2682"/>
                  </a:cubicBezTo>
                  <a:cubicBezTo>
                    <a:pt x="4120" y="1939"/>
                    <a:pt x="4522" y="960"/>
                    <a:pt x="4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89"/>
            <p:cNvSpPr/>
            <p:nvPr/>
          </p:nvSpPr>
          <p:spPr>
            <a:xfrm>
              <a:off x="4576045" y="3548897"/>
              <a:ext cx="481822" cy="147081"/>
            </a:xfrm>
            <a:custGeom>
              <a:rect b="b" l="l" r="r" t="t"/>
              <a:pathLst>
                <a:path extrusionOk="0" h="2008" w="6578">
                  <a:moveTo>
                    <a:pt x="6578" y="1"/>
                  </a:moveTo>
                  <a:lnTo>
                    <a:pt x="6578" y="1"/>
                  </a:lnTo>
                  <a:cubicBezTo>
                    <a:pt x="5942" y="167"/>
                    <a:pt x="5266" y="138"/>
                    <a:pt x="4601" y="167"/>
                  </a:cubicBezTo>
                  <a:cubicBezTo>
                    <a:pt x="3847" y="206"/>
                    <a:pt x="3094" y="353"/>
                    <a:pt x="2379" y="598"/>
                  </a:cubicBezTo>
                  <a:cubicBezTo>
                    <a:pt x="1762" y="813"/>
                    <a:pt x="1" y="2007"/>
                    <a:pt x="1" y="2007"/>
                  </a:cubicBezTo>
                  <a:cubicBezTo>
                    <a:pt x="236" y="1909"/>
                    <a:pt x="480" y="1831"/>
                    <a:pt x="735" y="1782"/>
                  </a:cubicBezTo>
                  <a:cubicBezTo>
                    <a:pt x="1048" y="1713"/>
                    <a:pt x="1351" y="1635"/>
                    <a:pt x="1674" y="1606"/>
                  </a:cubicBezTo>
                  <a:cubicBezTo>
                    <a:pt x="2898" y="1488"/>
                    <a:pt x="4229" y="1694"/>
                    <a:pt x="5354" y="1087"/>
                  </a:cubicBezTo>
                  <a:cubicBezTo>
                    <a:pt x="5834" y="813"/>
                    <a:pt x="6255" y="441"/>
                    <a:pt x="6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89"/>
            <p:cNvSpPr/>
            <p:nvPr/>
          </p:nvSpPr>
          <p:spPr>
            <a:xfrm>
              <a:off x="4801136" y="3714437"/>
              <a:ext cx="496911" cy="325585"/>
            </a:xfrm>
            <a:custGeom>
              <a:rect b="b" l="l" r="r" t="t"/>
              <a:pathLst>
                <a:path extrusionOk="0" h="4445" w="6784">
                  <a:moveTo>
                    <a:pt x="439" y="0"/>
                  </a:moveTo>
                  <a:cubicBezTo>
                    <a:pt x="293" y="0"/>
                    <a:pt x="147" y="7"/>
                    <a:pt x="1" y="21"/>
                  </a:cubicBezTo>
                  <a:cubicBezTo>
                    <a:pt x="1978" y="1900"/>
                    <a:pt x="4278" y="3398"/>
                    <a:pt x="6783" y="4445"/>
                  </a:cubicBezTo>
                  <a:cubicBezTo>
                    <a:pt x="6000" y="3270"/>
                    <a:pt x="5110" y="2125"/>
                    <a:pt x="3974" y="1274"/>
                  </a:cubicBezTo>
                  <a:cubicBezTo>
                    <a:pt x="2956" y="519"/>
                    <a:pt x="1709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89"/>
            <p:cNvSpPr/>
            <p:nvPr/>
          </p:nvSpPr>
          <p:spPr>
            <a:xfrm>
              <a:off x="4942358" y="3877267"/>
              <a:ext cx="314085" cy="520497"/>
            </a:xfrm>
            <a:custGeom>
              <a:rect b="b" l="l" r="r" t="t"/>
              <a:pathLst>
                <a:path extrusionOk="0" h="7106" w="4288">
                  <a:moveTo>
                    <a:pt x="1" y="0"/>
                  </a:moveTo>
                  <a:cubicBezTo>
                    <a:pt x="1078" y="2525"/>
                    <a:pt x="2487" y="5050"/>
                    <a:pt x="4288" y="7105"/>
                  </a:cubicBezTo>
                  <a:cubicBezTo>
                    <a:pt x="3945" y="5716"/>
                    <a:pt x="3603" y="4306"/>
                    <a:pt x="2947" y="3024"/>
                  </a:cubicBezTo>
                  <a:cubicBezTo>
                    <a:pt x="2291" y="1752"/>
                    <a:pt x="1312" y="57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89"/>
            <p:cNvSpPr/>
            <p:nvPr/>
          </p:nvSpPr>
          <p:spPr>
            <a:xfrm>
              <a:off x="4947412" y="3991973"/>
              <a:ext cx="113314" cy="616524"/>
            </a:xfrm>
            <a:custGeom>
              <a:rect b="b" l="l" r="r" t="t"/>
              <a:pathLst>
                <a:path extrusionOk="0" h="8417" w="1547">
                  <a:moveTo>
                    <a:pt x="421" y="0"/>
                  </a:moveTo>
                  <a:cubicBezTo>
                    <a:pt x="206" y="1419"/>
                    <a:pt x="0" y="2838"/>
                    <a:pt x="20" y="4267"/>
                  </a:cubicBezTo>
                  <a:cubicBezTo>
                    <a:pt x="40" y="5706"/>
                    <a:pt x="294" y="7154"/>
                    <a:pt x="960" y="8417"/>
                  </a:cubicBezTo>
                  <a:cubicBezTo>
                    <a:pt x="1469" y="7154"/>
                    <a:pt x="1547" y="5941"/>
                    <a:pt x="1429" y="4590"/>
                  </a:cubicBezTo>
                  <a:cubicBezTo>
                    <a:pt x="1292" y="3014"/>
                    <a:pt x="1106" y="1429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89"/>
            <p:cNvSpPr/>
            <p:nvPr/>
          </p:nvSpPr>
          <p:spPr>
            <a:xfrm>
              <a:off x="4246283" y="3674370"/>
              <a:ext cx="739214" cy="829455"/>
            </a:xfrm>
            <a:custGeom>
              <a:rect b="b" l="l" r="r" t="t"/>
              <a:pathLst>
                <a:path extrusionOk="0" fill="none" h="11324" w="10092">
                  <a:moveTo>
                    <a:pt x="10091" y="4659"/>
                  </a:moveTo>
                  <a:cubicBezTo>
                    <a:pt x="9876" y="3582"/>
                    <a:pt x="9475" y="2535"/>
                    <a:pt x="8790" y="1684"/>
                  </a:cubicBezTo>
                  <a:cubicBezTo>
                    <a:pt x="8104" y="832"/>
                    <a:pt x="7096" y="206"/>
                    <a:pt x="6010" y="98"/>
                  </a:cubicBezTo>
                  <a:cubicBezTo>
                    <a:pt x="4924" y="0"/>
                    <a:pt x="3837" y="441"/>
                    <a:pt x="2996" y="1146"/>
                  </a:cubicBezTo>
                  <a:cubicBezTo>
                    <a:pt x="2164" y="1850"/>
                    <a:pt x="1577" y="2809"/>
                    <a:pt x="1146" y="3808"/>
                  </a:cubicBezTo>
                  <a:cubicBezTo>
                    <a:pt x="148" y="6156"/>
                    <a:pt x="1" y="8789"/>
                    <a:pt x="255" y="11324"/>
                  </a:cubicBezTo>
                  <a:cubicBezTo>
                    <a:pt x="373" y="9660"/>
                    <a:pt x="862" y="8045"/>
                    <a:pt x="1674" y="6597"/>
                  </a:cubicBezTo>
                  <a:cubicBezTo>
                    <a:pt x="2027" y="5951"/>
                    <a:pt x="2457" y="5334"/>
                    <a:pt x="3045" y="4884"/>
                  </a:cubicBezTo>
                  <a:cubicBezTo>
                    <a:pt x="3632" y="4434"/>
                    <a:pt x="4415" y="4209"/>
                    <a:pt x="5129" y="4405"/>
                  </a:cubicBezTo>
                  <a:cubicBezTo>
                    <a:pt x="5638" y="4561"/>
                    <a:pt x="6088" y="4884"/>
                    <a:pt x="6401" y="5325"/>
                  </a:cubicBezTo>
                  <a:cubicBezTo>
                    <a:pt x="6715" y="5765"/>
                    <a:pt x="6950" y="6244"/>
                    <a:pt x="7116" y="6763"/>
                  </a:cubicBezTo>
                  <a:cubicBezTo>
                    <a:pt x="7292" y="7282"/>
                    <a:pt x="7429" y="7810"/>
                    <a:pt x="7537" y="834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89"/>
            <p:cNvSpPr/>
            <p:nvPr/>
          </p:nvSpPr>
          <p:spPr>
            <a:xfrm>
              <a:off x="4143809" y="3622071"/>
              <a:ext cx="121225" cy="881753"/>
            </a:xfrm>
            <a:custGeom>
              <a:rect b="b" l="l" r="r" t="t"/>
              <a:pathLst>
                <a:path extrusionOk="0" fill="none" h="12038" w="1655">
                  <a:moveTo>
                    <a:pt x="1253" y="0"/>
                  </a:moveTo>
                  <a:cubicBezTo>
                    <a:pt x="343" y="1566"/>
                    <a:pt x="0" y="3416"/>
                    <a:pt x="39" y="5226"/>
                  </a:cubicBezTo>
                  <a:cubicBezTo>
                    <a:pt x="88" y="7027"/>
                    <a:pt x="1116" y="10315"/>
                    <a:pt x="1654" y="1203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89"/>
            <p:cNvSpPr/>
            <p:nvPr/>
          </p:nvSpPr>
          <p:spPr>
            <a:xfrm>
              <a:off x="4401862" y="3413462"/>
              <a:ext cx="324120" cy="407915"/>
            </a:xfrm>
            <a:custGeom>
              <a:rect b="b" l="l" r="r" t="t"/>
              <a:pathLst>
                <a:path extrusionOk="0" h="5569" w="4425">
                  <a:moveTo>
                    <a:pt x="4424" y="0"/>
                  </a:moveTo>
                  <a:lnTo>
                    <a:pt x="4424" y="0"/>
                  </a:lnTo>
                  <a:cubicBezTo>
                    <a:pt x="3925" y="352"/>
                    <a:pt x="3455" y="744"/>
                    <a:pt x="3015" y="1165"/>
                  </a:cubicBezTo>
                  <a:cubicBezTo>
                    <a:pt x="2575" y="1585"/>
                    <a:pt x="2124" y="2006"/>
                    <a:pt x="1704" y="2447"/>
                  </a:cubicBezTo>
                  <a:cubicBezTo>
                    <a:pt x="1283" y="2877"/>
                    <a:pt x="832" y="3288"/>
                    <a:pt x="480" y="3807"/>
                  </a:cubicBezTo>
                  <a:cubicBezTo>
                    <a:pt x="304" y="4071"/>
                    <a:pt x="177" y="4355"/>
                    <a:pt x="98" y="4649"/>
                  </a:cubicBezTo>
                  <a:cubicBezTo>
                    <a:pt x="10" y="4952"/>
                    <a:pt x="1" y="5265"/>
                    <a:pt x="69" y="5569"/>
                  </a:cubicBezTo>
                  <a:cubicBezTo>
                    <a:pt x="40" y="5265"/>
                    <a:pt x="69" y="4962"/>
                    <a:pt x="177" y="4678"/>
                  </a:cubicBezTo>
                  <a:cubicBezTo>
                    <a:pt x="275" y="4394"/>
                    <a:pt x="421" y="4130"/>
                    <a:pt x="598" y="3895"/>
                  </a:cubicBezTo>
                  <a:cubicBezTo>
                    <a:pt x="950" y="3416"/>
                    <a:pt x="1410" y="3005"/>
                    <a:pt x="1841" y="2574"/>
                  </a:cubicBezTo>
                  <a:cubicBezTo>
                    <a:pt x="2271" y="2143"/>
                    <a:pt x="2692" y="1703"/>
                    <a:pt x="3113" y="1272"/>
                  </a:cubicBezTo>
                  <a:cubicBezTo>
                    <a:pt x="3543" y="832"/>
                    <a:pt x="3964" y="401"/>
                    <a:pt x="4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89"/>
            <p:cNvSpPr/>
            <p:nvPr/>
          </p:nvSpPr>
          <p:spPr>
            <a:xfrm>
              <a:off x="4586813" y="3556808"/>
              <a:ext cx="460287" cy="134116"/>
            </a:xfrm>
            <a:custGeom>
              <a:rect b="b" l="l" r="r" t="t"/>
              <a:pathLst>
                <a:path extrusionOk="0" h="1831" w="6284">
                  <a:moveTo>
                    <a:pt x="6284" y="0"/>
                  </a:moveTo>
                  <a:lnTo>
                    <a:pt x="6284" y="0"/>
                  </a:lnTo>
                  <a:cubicBezTo>
                    <a:pt x="6049" y="147"/>
                    <a:pt x="5785" y="235"/>
                    <a:pt x="5520" y="284"/>
                  </a:cubicBezTo>
                  <a:cubicBezTo>
                    <a:pt x="5256" y="343"/>
                    <a:pt x="4982" y="382"/>
                    <a:pt x="4718" y="431"/>
                  </a:cubicBezTo>
                  <a:cubicBezTo>
                    <a:pt x="4180" y="519"/>
                    <a:pt x="3632" y="617"/>
                    <a:pt x="3093" y="725"/>
                  </a:cubicBezTo>
                  <a:cubicBezTo>
                    <a:pt x="2555" y="832"/>
                    <a:pt x="2027" y="969"/>
                    <a:pt x="1498" y="1145"/>
                  </a:cubicBezTo>
                  <a:cubicBezTo>
                    <a:pt x="970" y="1322"/>
                    <a:pt x="470" y="1547"/>
                    <a:pt x="1" y="1831"/>
                  </a:cubicBezTo>
                  <a:cubicBezTo>
                    <a:pt x="500" y="1615"/>
                    <a:pt x="1009" y="1429"/>
                    <a:pt x="1537" y="1282"/>
                  </a:cubicBezTo>
                  <a:cubicBezTo>
                    <a:pt x="2066" y="1136"/>
                    <a:pt x="2594" y="1018"/>
                    <a:pt x="3132" y="911"/>
                  </a:cubicBezTo>
                  <a:cubicBezTo>
                    <a:pt x="3661" y="793"/>
                    <a:pt x="4209" y="695"/>
                    <a:pt x="4738" y="568"/>
                  </a:cubicBezTo>
                  <a:cubicBezTo>
                    <a:pt x="5012" y="509"/>
                    <a:pt x="5276" y="451"/>
                    <a:pt x="5540" y="372"/>
                  </a:cubicBezTo>
                  <a:cubicBezTo>
                    <a:pt x="5814" y="304"/>
                    <a:pt x="6059" y="177"/>
                    <a:pt x="6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89"/>
            <p:cNvSpPr/>
            <p:nvPr/>
          </p:nvSpPr>
          <p:spPr>
            <a:xfrm>
              <a:off x="4817690" y="3728134"/>
              <a:ext cx="478892" cy="308299"/>
            </a:xfrm>
            <a:custGeom>
              <a:rect b="b" l="l" r="r" t="t"/>
              <a:pathLst>
                <a:path extrusionOk="0" h="4209" w="6538">
                  <a:moveTo>
                    <a:pt x="0" y="0"/>
                  </a:moveTo>
                  <a:lnTo>
                    <a:pt x="0" y="0"/>
                  </a:lnTo>
                  <a:cubicBezTo>
                    <a:pt x="1184" y="539"/>
                    <a:pt x="2271" y="1253"/>
                    <a:pt x="3328" y="1997"/>
                  </a:cubicBezTo>
                  <a:cubicBezTo>
                    <a:pt x="4385" y="2751"/>
                    <a:pt x="5412" y="3553"/>
                    <a:pt x="6538" y="4209"/>
                  </a:cubicBezTo>
                  <a:cubicBezTo>
                    <a:pt x="5500" y="3426"/>
                    <a:pt x="4492" y="2604"/>
                    <a:pt x="3435" y="1850"/>
                  </a:cubicBezTo>
                  <a:cubicBezTo>
                    <a:pt x="2907" y="1469"/>
                    <a:pt x="2349" y="1116"/>
                    <a:pt x="1781" y="793"/>
                  </a:cubicBezTo>
                  <a:cubicBezTo>
                    <a:pt x="1214" y="470"/>
                    <a:pt x="617" y="20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89"/>
            <p:cNvSpPr/>
            <p:nvPr/>
          </p:nvSpPr>
          <p:spPr>
            <a:xfrm>
              <a:off x="4955323" y="3892283"/>
              <a:ext cx="301120" cy="501892"/>
            </a:xfrm>
            <a:custGeom>
              <a:rect b="b" l="l" r="r" t="t"/>
              <a:pathLst>
                <a:path extrusionOk="0" h="6852" w="4111">
                  <a:moveTo>
                    <a:pt x="0" y="1"/>
                  </a:moveTo>
                  <a:lnTo>
                    <a:pt x="0" y="1"/>
                  </a:lnTo>
                  <a:cubicBezTo>
                    <a:pt x="382" y="549"/>
                    <a:pt x="764" y="1097"/>
                    <a:pt x="1106" y="1664"/>
                  </a:cubicBezTo>
                  <a:cubicBezTo>
                    <a:pt x="1449" y="2232"/>
                    <a:pt x="1781" y="2810"/>
                    <a:pt x="2104" y="3397"/>
                  </a:cubicBezTo>
                  <a:cubicBezTo>
                    <a:pt x="2427" y="3974"/>
                    <a:pt x="2750" y="4552"/>
                    <a:pt x="3083" y="5129"/>
                  </a:cubicBezTo>
                  <a:lnTo>
                    <a:pt x="3582" y="6000"/>
                  </a:lnTo>
                  <a:cubicBezTo>
                    <a:pt x="3758" y="6284"/>
                    <a:pt x="3925" y="6568"/>
                    <a:pt x="4111" y="6851"/>
                  </a:cubicBezTo>
                  <a:cubicBezTo>
                    <a:pt x="3964" y="6548"/>
                    <a:pt x="3807" y="6254"/>
                    <a:pt x="3660" y="5951"/>
                  </a:cubicBezTo>
                  <a:lnTo>
                    <a:pt x="3200" y="5070"/>
                  </a:lnTo>
                  <a:cubicBezTo>
                    <a:pt x="2897" y="4473"/>
                    <a:pt x="2584" y="3886"/>
                    <a:pt x="2261" y="3309"/>
                  </a:cubicBezTo>
                  <a:cubicBezTo>
                    <a:pt x="1928" y="2721"/>
                    <a:pt x="1586" y="2144"/>
                    <a:pt x="1214" y="1596"/>
                  </a:cubicBezTo>
                  <a:cubicBezTo>
                    <a:pt x="1028" y="1312"/>
                    <a:pt x="842" y="1038"/>
                    <a:pt x="636" y="774"/>
                  </a:cubicBezTo>
                  <a:cubicBezTo>
                    <a:pt x="431" y="510"/>
                    <a:pt x="225" y="24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89"/>
            <p:cNvSpPr/>
            <p:nvPr/>
          </p:nvSpPr>
          <p:spPr>
            <a:xfrm>
              <a:off x="4985428" y="4017756"/>
              <a:ext cx="31570" cy="590009"/>
            </a:xfrm>
            <a:custGeom>
              <a:rect b="b" l="l" r="r" t="t"/>
              <a:pathLst>
                <a:path extrusionOk="0" h="8055" w="431">
                  <a:moveTo>
                    <a:pt x="0" y="0"/>
                  </a:moveTo>
                  <a:lnTo>
                    <a:pt x="0" y="0"/>
                  </a:lnTo>
                  <a:cubicBezTo>
                    <a:pt x="20" y="167"/>
                    <a:pt x="30" y="333"/>
                    <a:pt x="49" y="509"/>
                  </a:cubicBezTo>
                  <a:lnTo>
                    <a:pt x="88" y="1008"/>
                  </a:lnTo>
                  <a:lnTo>
                    <a:pt x="118" y="1517"/>
                  </a:lnTo>
                  <a:lnTo>
                    <a:pt x="127" y="2016"/>
                  </a:lnTo>
                  <a:cubicBezTo>
                    <a:pt x="127" y="2692"/>
                    <a:pt x="108" y="3357"/>
                    <a:pt x="108" y="4033"/>
                  </a:cubicBezTo>
                  <a:cubicBezTo>
                    <a:pt x="98" y="4708"/>
                    <a:pt x="98" y="5383"/>
                    <a:pt x="137" y="6058"/>
                  </a:cubicBezTo>
                  <a:lnTo>
                    <a:pt x="186" y="6558"/>
                  </a:lnTo>
                  <a:lnTo>
                    <a:pt x="245" y="7067"/>
                  </a:lnTo>
                  <a:lnTo>
                    <a:pt x="323" y="7566"/>
                  </a:lnTo>
                  <a:cubicBezTo>
                    <a:pt x="362" y="7722"/>
                    <a:pt x="401" y="7889"/>
                    <a:pt x="431" y="8055"/>
                  </a:cubicBezTo>
                  <a:cubicBezTo>
                    <a:pt x="411" y="7889"/>
                    <a:pt x="392" y="7722"/>
                    <a:pt x="372" y="7556"/>
                  </a:cubicBezTo>
                  <a:lnTo>
                    <a:pt x="333" y="7047"/>
                  </a:lnTo>
                  <a:lnTo>
                    <a:pt x="304" y="6548"/>
                  </a:lnTo>
                  <a:lnTo>
                    <a:pt x="284" y="6049"/>
                  </a:lnTo>
                  <a:cubicBezTo>
                    <a:pt x="274" y="5373"/>
                    <a:pt x="284" y="4708"/>
                    <a:pt x="294" y="4033"/>
                  </a:cubicBezTo>
                  <a:cubicBezTo>
                    <a:pt x="294" y="3357"/>
                    <a:pt x="304" y="2682"/>
                    <a:pt x="264" y="2007"/>
                  </a:cubicBezTo>
                  <a:lnTo>
                    <a:pt x="225" y="1498"/>
                  </a:lnTo>
                  <a:lnTo>
                    <a:pt x="176" y="999"/>
                  </a:lnTo>
                  <a:lnTo>
                    <a:pt x="98" y="500"/>
                  </a:lnTo>
                  <a:cubicBezTo>
                    <a:pt x="69" y="333"/>
                    <a:pt x="39" y="1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89"/>
            <p:cNvSpPr/>
            <p:nvPr/>
          </p:nvSpPr>
          <p:spPr>
            <a:xfrm>
              <a:off x="4766270" y="4256837"/>
              <a:ext cx="65776" cy="56694"/>
            </a:xfrm>
            <a:custGeom>
              <a:rect b="b" l="l" r="r" t="t"/>
              <a:pathLst>
                <a:path extrusionOk="0" h="774" w="898">
                  <a:moveTo>
                    <a:pt x="449" y="1"/>
                  </a:moveTo>
                  <a:cubicBezTo>
                    <a:pt x="206" y="1"/>
                    <a:pt x="0" y="243"/>
                    <a:pt x="95" y="504"/>
                  </a:cubicBezTo>
                  <a:cubicBezTo>
                    <a:pt x="153" y="682"/>
                    <a:pt x="305" y="773"/>
                    <a:pt x="459" y="773"/>
                  </a:cubicBezTo>
                  <a:cubicBezTo>
                    <a:pt x="593" y="773"/>
                    <a:pt x="727" y="704"/>
                    <a:pt x="800" y="563"/>
                  </a:cubicBezTo>
                  <a:cubicBezTo>
                    <a:pt x="898" y="367"/>
                    <a:pt x="819" y="142"/>
                    <a:pt x="624" y="44"/>
                  </a:cubicBezTo>
                  <a:cubicBezTo>
                    <a:pt x="566" y="14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89"/>
            <p:cNvSpPr/>
            <p:nvPr/>
          </p:nvSpPr>
          <p:spPr>
            <a:xfrm>
              <a:off x="4200503" y="3602002"/>
              <a:ext cx="65264" cy="56547"/>
            </a:xfrm>
            <a:custGeom>
              <a:rect b="b" l="l" r="r" t="t"/>
              <a:pathLst>
                <a:path extrusionOk="0" h="772" w="891">
                  <a:moveTo>
                    <a:pt x="460" y="1"/>
                  </a:moveTo>
                  <a:cubicBezTo>
                    <a:pt x="309" y="1"/>
                    <a:pt x="158" y="87"/>
                    <a:pt x="97" y="254"/>
                  </a:cubicBezTo>
                  <a:cubicBezTo>
                    <a:pt x="0" y="513"/>
                    <a:pt x="203" y="771"/>
                    <a:pt x="453" y="771"/>
                  </a:cubicBezTo>
                  <a:cubicBezTo>
                    <a:pt x="506" y="771"/>
                    <a:pt x="561" y="760"/>
                    <a:pt x="616" y="734"/>
                  </a:cubicBezTo>
                  <a:cubicBezTo>
                    <a:pt x="812" y="646"/>
                    <a:pt x="890" y="421"/>
                    <a:pt x="812" y="225"/>
                  </a:cubicBezTo>
                  <a:cubicBezTo>
                    <a:pt x="741" y="74"/>
                    <a:pt x="600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6487" name="Shape 6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8" name="Google Shape;6488;p90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9" name="Google Shape;6489;p90"/>
          <p:cNvSpPr/>
          <p:nvPr/>
        </p:nvSpPr>
        <p:spPr>
          <a:xfrm>
            <a:off x="953435" y="669102"/>
            <a:ext cx="10284992" cy="5519918"/>
          </a:xfrm>
          <a:custGeom>
            <a:rect b="b" l="l" r="r" t="t"/>
            <a:pathLst>
              <a:path extrusionOk="0" h="48578" w="90513">
                <a:moveTo>
                  <a:pt x="2761" y="1"/>
                </a:moveTo>
                <a:cubicBezTo>
                  <a:pt x="2369" y="1"/>
                  <a:pt x="1941" y="108"/>
                  <a:pt x="1453" y="368"/>
                </a:cubicBezTo>
                <a:cubicBezTo>
                  <a:pt x="0" y="1144"/>
                  <a:pt x="2925" y="2895"/>
                  <a:pt x="2925" y="4546"/>
                </a:cubicBezTo>
                <a:cubicBezTo>
                  <a:pt x="2925" y="6177"/>
                  <a:pt x="935" y="6177"/>
                  <a:pt x="935" y="7828"/>
                </a:cubicBezTo>
                <a:cubicBezTo>
                  <a:pt x="935" y="9479"/>
                  <a:pt x="2925" y="9479"/>
                  <a:pt x="2925" y="11130"/>
                </a:cubicBezTo>
                <a:cubicBezTo>
                  <a:pt x="2925" y="12761"/>
                  <a:pt x="935" y="12781"/>
                  <a:pt x="935" y="14413"/>
                </a:cubicBezTo>
                <a:cubicBezTo>
                  <a:pt x="935" y="16064"/>
                  <a:pt x="2925" y="16064"/>
                  <a:pt x="2925" y="17715"/>
                </a:cubicBezTo>
                <a:cubicBezTo>
                  <a:pt x="2925" y="19346"/>
                  <a:pt x="935" y="19346"/>
                  <a:pt x="935" y="20997"/>
                </a:cubicBezTo>
                <a:cubicBezTo>
                  <a:pt x="935" y="22648"/>
                  <a:pt x="2925" y="22648"/>
                  <a:pt x="2925" y="24299"/>
                </a:cubicBezTo>
                <a:cubicBezTo>
                  <a:pt x="2925" y="25930"/>
                  <a:pt x="935" y="25930"/>
                  <a:pt x="935" y="27582"/>
                </a:cubicBezTo>
                <a:cubicBezTo>
                  <a:pt x="935" y="29233"/>
                  <a:pt x="2925" y="29233"/>
                  <a:pt x="2925" y="30884"/>
                </a:cubicBezTo>
                <a:cubicBezTo>
                  <a:pt x="2925" y="32515"/>
                  <a:pt x="935" y="32515"/>
                  <a:pt x="935" y="34166"/>
                </a:cubicBezTo>
                <a:cubicBezTo>
                  <a:pt x="935" y="35817"/>
                  <a:pt x="2925" y="35817"/>
                  <a:pt x="2925" y="37468"/>
                </a:cubicBezTo>
                <a:cubicBezTo>
                  <a:pt x="2925" y="39119"/>
                  <a:pt x="935" y="39099"/>
                  <a:pt x="935" y="40751"/>
                </a:cubicBezTo>
                <a:cubicBezTo>
                  <a:pt x="935" y="42402"/>
                  <a:pt x="2925" y="42402"/>
                  <a:pt x="2925" y="44053"/>
                </a:cubicBezTo>
                <a:cubicBezTo>
                  <a:pt x="2925" y="45684"/>
                  <a:pt x="0" y="47434"/>
                  <a:pt x="1453" y="48210"/>
                </a:cubicBezTo>
                <a:cubicBezTo>
                  <a:pt x="1945" y="48471"/>
                  <a:pt x="2375" y="48578"/>
                  <a:pt x="2768" y="48578"/>
                </a:cubicBezTo>
                <a:cubicBezTo>
                  <a:pt x="4564" y="48578"/>
                  <a:pt x="5570" y="46340"/>
                  <a:pt x="8117" y="46340"/>
                </a:cubicBezTo>
                <a:cubicBezTo>
                  <a:pt x="11220" y="46340"/>
                  <a:pt x="11220" y="48330"/>
                  <a:pt x="14303" y="48330"/>
                </a:cubicBezTo>
                <a:cubicBezTo>
                  <a:pt x="17407" y="48330"/>
                  <a:pt x="17407" y="46340"/>
                  <a:pt x="20490" y="46340"/>
                </a:cubicBezTo>
                <a:cubicBezTo>
                  <a:pt x="23593" y="46340"/>
                  <a:pt x="23593" y="48330"/>
                  <a:pt x="26696" y="48330"/>
                </a:cubicBezTo>
                <a:cubicBezTo>
                  <a:pt x="29780" y="48330"/>
                  <a:pt x="29780" y="46340"/>
                  <a:pt x="32883" y="46340"/>
                </a:cubicBezTo>
                <a:cubicBezTo>
                  <a:pt x="35966" y="46340"/>
                  <a:pt x="35966" y="48330"/>
                  <a:pt x="39070" y="48330"/>
                </a:cubicBezTo>
                <a:cubicBezTo>
                  <a:pt x="42173" y="48330"/>
                  <a:pt x="42153" y="46340"/>
                  <a:pt x="45256" y="46340"/>
                </a:cubicBezTo>
                <a:cubicBezTo>
                  <a:pt x="48360" y="46340"/>
                  <a:pt x="48360" y="48330"/>
                  <a:pt x="51443" y="48330"/>
                </a:cubicBezTo>
                <a:cubicBezTo>
                  <a:pt x="54546" y="48330"/>
                  <a:pt x="54546" y="46340"/>
                  <a:pt x="57630" y="46340"/>
                </a:cubicBezTo>
                <a:cubicBezTo>
                  <a:pt x="60733" y="46340"/>
                  <a:pt x="60733" y="48330"/>
                  <a:pt x="63836" y="48330"/>
                </a:cubicBezTo>
                <a:cubicBezTo>
                  <a:pt x="66919" y="48330"/>
                  <a:pt x="66919" y="46340"/>
                  <a:pt x="70023" y="46340"/>
                </a:cubicBezTo>
                <a:cubicBezTo>
                  <a:pt x="73106" y="46340"/>
                  <a:pt x="73106" y="48330"/>
                  <a:pt x="76209" y="48330"/>
                </a:cubicBezTo>
                <a:cubicBezTo>
                  <a:pt x="79293" y="48330"/>
                  <a:pt x="79293" y="46340"/>
                  <a:pt x="82396" y="46340"/>
                </a:cubicBezTo>
                <a:cubicBezTo>
                  <a:pt x="84943" y="46340"/>
                  <a:pt x="85949" y="48578"/>
                  <a:pt x="87745" y="48578"/>
                </a:cubicBezTo>
                <a:cubicBezTo>
                  <a:pt x="88137" y="48578"/>
                  <a:pt x="88568" y="48471"/>
                  <a:pt x="89060" y="48210"/>
                </a:cubicBezTo>
                <a:cubicBezTo>
                  <a:pt x="90492" y="47434"/>
                  <a:pt x="88244" y="46519"/>
                  <a:pt x="87628" y="44311"/>
                </a:cubicBezTo>
                <a:cubicBezTo>
                  <a:pt x="87170" y="42740"/>
                  <a:pt x="89577" y="42402"/>
                  <a:pt x="89577" y="40751"/>
                </a:cubicBezTo>
                <a:cubicBezTo>
                  <a:pt x="89577" y="39099"/>
                  <a:pt x="87588" y="39099"/>
                  <a:pt x="87588" y="37448"/>
                </a:cubicBezTo>
                <a:cubicBezTo>
                  <a:pt x="87588" y="35817"/>
                  <a:pt x="89577" y="35817"/>
                  <a:pt x="89577" y="34166"/>
                </a:cubicBezTo>
                <a:cubicBezTo>
                  <a:pt x="89577" y="32515"/>
                  <a:pt x="87588" y="32515"/>
                  <a:pt x="87588" y="30864"/>
                </a:cubicBezTo>
                <a:cubicBezTo>
                  <a:pt x="87588" y="29233"/>
                  <a:pt x="89577" y="29233"/>
                  <a:pt x="89577" y="27582"/>
                </a:cubicBezTo>
                <a:cubicBezTo>
                  <a:pt x="89577" y="25930"/>
                  <a:pt x="87588" y="25930"/>
                  <a:pt x="87588" y="24279"/>
                </a:cubicBezTo>
                <a:cubicBezTo>
                  <a:pt x="87588" y="22648"/>
                  <a:pt x="89577" y="22648"/>
                  <a:pt x="89577" y="20997"/>
                </a:cubicBezTo>
                <a:cubicBezTo>
                  <a:pt x="89577" y="19346"/>
                  <a:pt x="87588" y="19346"/>
                  <a:pt x="87588" y="17715"/>
                </a:cubicBezTo>
                <a:cubicBezTo>
                  <a:pt x="87588" y="16064"/>
                  <a:pt x="89577" y="16064"/>
                  <a:pt x="89577" y="14413"/>
                </a:cubicBezTo>
                <a:cubicBezTo>
                  <a:pt x="89577" y="12761"/>
                  <a:pt x="87588" y="12761"/>
                  <a:pt x="87588" y="11130"/>
                </a:cubicBezTo>
                <a:cubicBezTo>
                  <a:pt x="87588" y="9479"/>
                  <a:pt x="89577" y="9479"/>
                  <a:pt x="89577" y="7828"/>
                </a:cubicBezTo>
                <a:cubicBezTo>
                  <a:pt x="89577" y="6177"/>
                  <a:pt x="87588" y="6177"/>
                  <a:pt x="87588" y="4546"/>
                </a:cubicBezTo>
                <a:cubicBezTo>
                  <a:pt x="87588" y="2895"/>
                  <a:pt x="90512" y="1144"/>
                  <a:pt x="89060" y="368"/>
                </a:cubicBezTo>
                <a:cubicBezTo>
                  <a:pt x="88568" y="108"/>
                  <a:pt x="88137" y="1"/>
                  <a:pt x="87743" y="1"/>
                </a:cubicBezTo>
                <a:cubicBezTo>
                  <a:pt x="85943" y="1"/>
                  <a:pt x="84926" y="2238"/>
                  <a:pt x="82396" y="2238"/>
                </a:cubicBezTo>
                <a:cubicBezTo>
                  <a:pt x="79293" y="2238"/>
                  <a:pt x="79293" y="249"/>
                  <a:pt x="76189" y="249"/>
                </a:cubicBezTo>
                <a:cubicBezTo>
                  <a:pt x="73106" y="249"/>
                  <a:pt x="73106" y="2238"/>
                  <a:pt x="70003" y="2238"/>
                </a:cubicBezTo>
                <a:cubicBezTo>
                  <a:pt x="66900" y="2238"/>
                  <a:pt x="66919" y="249"/>
                  <a:pt x="63816" y="249"/>
                </a:cubicBezTo>
                <a:cubicBezTo>
                  <a:pt x="60713" y="249"/>
                  <a:pt x="60713" y="2238"/>
                  <a:pt x="57630" y="2238"/>
                </a:cubicBezTo>
                <a:cubicBezTo>
                  <a:pt x="54526" y="2238"/>
                  <a:pt x="54526" y="249"/>
                  <a:pt x="51443" y="249"/>
                </a:cubicBezTo>
                <a:cubicBezTo>
                  <a:pt x="48340" y="249"/>
                  <a:pt x="48340" y="2238"/>
                  <a:pt x="45236" y="2238"/>
                </a:cubicBezTo>
                <a:cubicBezTo>
                  <a:pt x="42153" y="2238"/>
                  <a:pt x="42153" y="249"/>
                  <a:pt x="39050" y="249"/>
                </a:cubicBezTo>
                <a:cubicBezTo>
                  <a:pt x="35966" y="249"/>
                  <a:pt x="35966" y="2238"/>
                  <a:pt x="32863" y="2238"/>
                </a:cubicBezTo>
                <a:cubicBezTo>
                  <a:pt x="29780" y="2238"/>
                  <a:pt x="29780" y="249"/>
                  <a:pt x="26677" y="249"/>
                </a:cubicBezTo>
                <a:cubicBezTo>
                  <a:pt x="23593" y="249"/>
                  <a:pt x="23593" y="2238"/>
                  <a:pt x="20490" y="2238"/>
                </a:cubicBezTo>
                <a:cubicBezTo>
                  <a:pt x="17387" y="2238"/>
                  <a:pt x="17387" y="249"/>
                  <a:pt x="14303" y="249"/>
                </a:cubicBezTo>
                <a:cubicBezTo>
                  <a:pt x="11200" y="249"/>
                  <a:pt x="11200" y="2238"/>
                  <a:pt x="8117" y="2238"/>
                </a:cubicBezTo>
                <a:cubicBezTo>
                  <a:pt x="5570" y="2238"/>
                  <a:pt x="4551" y="1"/>
                  <a:pt x="27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6490" name="Shape 6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1" name="Google Shape;6491;p91"/>
          <p:cNvSpPr/>
          <p:nvPr/>
        </p:nvSpPr>
        <p:spPr>
          <a:xfrm>
            <a:off x="0" y="1"/>
            <a:ext cx="12191402" cy="6968772"/>
          </a:xfrm>
          <a:custGeom>
            <a:rect b="b" l="l" r="r" t="t"/>
            <a:pathLst>
              <a:path extrusionOk="0" h="163270" w="285630">
                <a:moveTo>
                  <a:pt x="20389" y="107"/>
                </a:moveTo>
                <a:lnTo>
                  <a:pt x="20389" y="20402"/>
                </a:lnTo>
                <a:lnTo>
                  <a:pt x="107" y="20402"/>
                </a:lnTo>
                <a:lnTo>
                  <a:pt x="107" y="107"/>
                </a:lnTo>
                <a:close/>
                <a:moveTo>
                  <a:pt x="40791" y="107"/>
                </a:moveTo>
                <a:lnTo>
                  <a:pt x="40791" y="20402"/>
                </a:lnTo>
                <a:lnTo>
                  <a:pt x="20509" y="20402"/>
                </a:lnTo>
                <a:lnTo>
                  <a:pt x="20509" y="107"/>
                </a:lnTo>
                <a:close/>
                <a:moveTo>
                  <a:pt x="61180" y="107"/>
                </a:moveTo>
                <a:lnTo>
                  <a:pt x="61180" y="20402"/>
                </a:lnTo>
                <a:lnTo>
                  <a:pt x="40898" y="20402"/>
                </a:lnTo>
                <a:lnTo>
                  <a:pt x="40898" y="107"/>
                </a:lnTo>
                <a:close/>
                <a:moveTo>
                  <a:pt x="81582" y="107"/>
                </a:moveTo>
                <a:lnTo>
                  <a:pt x="81582" y="20402"/>
                </a:lnTo>
                <a:lnTo>
                  <a:pt x="61300" y="20402"/>
                </a:lnTo>
                <a:lnTo>
                  <a:pt x="61287" y="107"/>
                </a:lnTo>
                <a:close/>
                <a:moveTo>
                  <a:pt x="101971" y="107"/>
                </a:moveTo>
                <a:lnTo>
                  <a:pt x="101971" y="20402"/>
                </a:lnTo>
                <a:lnTo>
                  <a:pt x="81689" y="20402"/>
                </a:lnTo>
                <a:lnTo>
                  <a:pt x="81689" y="107"/>
                </a:lnTo>
                <a:close/>
                <a:moveTo>
                  <a:pt x="122359" y="107"/>
                </a:moveTo>
                <a:lnTo>
                  <a:pt x="122359" y="20402"/>
                </a:lnTo>
                <a:lnTo>
                  <a:pt x="102077" y="20402"/>
                </a:lnTo>
                <a:lnTo>
                  <a:pt x="102077" y="107"/>
                </a:lnTo>
                <a:close/>
                <a:moveTo>
                  <a:pt x="142762" y="107"/>
                </a:moveTo>
                <a:lnTo>
                  <a:pt x="142762" y="20402"/>
                </a:lnTo>
                <a:lnTo>
                  <a:pt x="122480" y="20402"/>
                </a:lnTo>
                <a:lnTo>
                  <a:pt x="122480" y="107"/>
                </a:lnTo>
                <a:close/>
                <a:moveTo>
                  <a:pt x="163150" y="107"/>
                </a:moveTo>
                <a:lnTo>
                  <a:pt x="163150" y="20402"/>
                </a:lnTo>
                <a:lnTo>
                  <a:pt x="142868" y="20402"/>
                </a:lnTo>
                <a:lnTo>
                  <a:pt x="142868" y="107"/>
                </a:lnTo>
                <a:close/>
                <a:moveTo>
                  <a:pt x="183552" y="107"/>
                </a:moveTo>
                <a:lnTo>
                  <a:pt x="183552" y="20402"/>
                </a:lnTo>
                <a:lnTo>
                  <a:pt x="163270" y="20402"/>
                </a:lnTo>
                <a:lnTo>
                  <a:pt x="163270" y="107"/>
                </a:lnTo>
                <a:close/>
                <a:moveTo>
                  <a:pt x="203941" y="107"/>
                </a:moveTo>
                <a:lnTo>
                  <a:pt x="203941" y="20402"/>
                </a:lnTo>
                <a:lnTo>
                  <a:pt x="183659" y="20402"/>
                </a:lnTo>
                <a:lnTo>
                  <a:pt x="183659" y="107"/>
                </a:lnTo>
                <a:close/>
                <a:moveTo>
                  <a:pt x="224330" y="107"/>
                </a:moveTo>
                <a:lnTo>
                  <a:pt x="224330" y="20402"/>
                </a:lnTo>
                <a:lnTo>
                  <a:pt x="204048" y="20402"/>
                </a:lnTo>
                <a:lnTo>
                  <a:pt x="204048" y="107"/>
                </a:lnTo>
                <a:close/>
                <a:moveTo>
                  <a:pt x="244732" y="107"/>
                </a:moveTo>
                <a:lnTo>
                  <a:pt x="244732" y="20402"/>
                </a:lnTo>
                <a:lnTo>
                  <a:pt x="224450" y="20402"/>
                </a:lnTo>
                <a:lnTo>
                  <a:pt x="224450" y="107"/>
                </a:lnTo>
                <a:close/>
                <a:moveTo>
                  <a:pt x="265121" y="107"/>
                </a:moveTo>
                <a:lnTo>
                  <a:pt x="265121" y="20402"/>
                </a:lnTo>
                <a:lnTo>
                  <a:pt x="244839" y="20402"/>
                </a:lnTo>
                <a:lnTo>
                  <a:pt x="244839" y="107"/>
                </a:lnTo>
                <a:close/>
                <a:moveTo>
                  <a:pt x="285523" y="107"/>
                </a:moveTo>
                <a:lnTo>
                  <a:pt x="285523" y="20402"/>
                </a:lnTo>
                <a:lnTo>
                  <a:pt x="265241" y="20402"/>
                </a:lnTo>
                <a:lnTo>
                  <a:pt x="265241" y="107"/>
                </a:lnTo>
                <a:close/>
                <a:moveTo>
                  <a:pt x="20389" y="20509"/>
                </a:moveTo>
                <a:lnTo>
                  <a:pt x="20389" y="40791"/>
                </a:lnTo>
                <a:lnTo>
                  <a:pt x="107" y="40791"/>
                </a:lnTo>
                <a:lnTo>
                  <a:pt x="107" y="20509"/>
                </a:lnTo>
                <a:close/>
                <a:moveTo>
                  <a:pt x="40791" y="20509"/>
                </a:moveTo>
                <a:lnTo>
                  <a:pt x="40791" y="40791"/>
                </a:lnTo>
                <a:lnTo>
                  <a:pt x="20509" y="40791"/>
                </a:lnTo>
                <a:lnTo>
                  <a:pt x="20509" y="20509"/>
                </a:lnTo>
                <a:close/>
                <a:moveTo>
                  <a:pt x="61180" y="20509"/>
                </a:moveTo>
                <a:lnTo>
                  <a:pt x="61193" y="40791"/>
                </a:lnTo>
                <a:lnTo>
                  <a:pt x="40898" y="40791"/>
                </a:lnTo>
                <a:lnTo>
                  <a:pt x="40898" y="20509"/>
                </a:lnTo>
                <a:close/>
                <a:moveTo>
                  <a:pt x="81582" y="20509"/>
                </a:moveTo>
                <a:lnTo>
                  <a:pt x="81582" y="40791"/>
                </a:lnTo>
                <a:lnTo>
                  <a:pt x="61300" y="40791"/>
                </a:lnTo>
                <a:lnTo>
                  <a:pt x="61300" y="20509"/>
                </a:lnTo>
                <a:close/>
                <a:moveTo>
                  <a:pt x="101971" y="20509"/>
                </a:moveTo>
                <a:lnTo>
                  <a:pt x="101984" y="40791"/>
                </a:lnTo>
                <a:lnTo>
                  <a:pt x="81689" y="40791"/>
                </a:lnTo>
                <a:lnTo>
                  <a:pt x="81689" y="20509"/>
                </a:lnTo>
                <a:close/>
                <a:moveTo>
                  <a:pt x="122359" y="20509"/>
                </a:moveTo>
                <a:lnTo>
                  <a:pt x="122373" y="40791"/>
                </a:lnTo>
                <a:lnTo>
                  <a:pt x="102077" y="40791"/>
                </a:lnTo>
                <a:lnTo>
                  <a:pt x="102077" y="20509"/>
                </a:lnTo>
                <a:close/>
                <a:moveTo>
                  <a:pt x="142762" y="20509"/>
                </a:moveTo>
                <a:lnTo>
                  <a:pt x="142762" y="40791"/>
                </a:lnTo>
                <a:lnTo>
                  <a:pt x="122480" y="40791"/>
                </a:lnTo>
                <a:lnTo>
                  <a:pt x="122480" y="20509"/>
                </a:lnTo>
                <a:close/>
                <a:moveTo>
                  <a:pt x="163150" y="20509"/>
                </a:moveTo>
                <a:lnTo>
                  <a:pt x="163164" y="40791"/>
                </a:lnTo>
                <a:lnTo>
                  <a:pt x="142868" y="40791"/>
                </a:lnTo>
                <a:lnTo>
                  <a:pt x="142868" y="20509"/>
                </a:lnTo>
                <a:close/>
                <a:moveTo>
                  <a:pt x="183552" y="20509"/>
                </a:moveTo>
                <a:lnTo>
                  <a:pt x="183552" y="40791"/>
                </a:lnTo>
                <a:lnTo>
                  <a:pt x="163270" y="40791"/>
                </a:lnTo>
                <a:lnTo>
                  <a:pt x="163270" y="20509"/>
                </a:lnTo>
                <a:close/>
                <a:moveTo>
                  <a:pt x="203941" y="20509"/>
                </a:moveTo>
                <a:lnTo>
                  <a:pt x="203955" y="40791"/>
                </a:lnTo>
                <a:lnTo>
                  <a:pt x="183659" y="40791"/>
                </a:lnTo>
                <a:lnTo>
                  <a:pt x="183659" y="20509"/>
                </a:lnTo>
                <a:close/>
                <a:moveTo>
                  <a:pt x="224330" y="20509"/>
                </a:moveTo>
                <a:lnTo>
                  <a:pt x="224343" y="40791"/>
                </a:lnTo>
                <a:lnTo>
                  <a:pt x="204048" y="40791"/>
                </a:lnTo>
                <a:lnTo>
                  <a:pt x="204048" y="20509"/>
                </a:lnTo>
                <a:close/>
                <a:moveTo>
                  <a:pt x="244732" y="20509"/>
                </a:moveTo>
                <a:lnTo>
                  <a:pt x="244732" y="40791"/>
                </a:lnTo>
                <a:lnTo>
                  <a:pt x="224450" y="40791"/>
                </a:lnTo>
                <a:lnTo>
                  <a:pt x="224450" y="20509"/>
                </a:lnTo>
                <a:close/>
                <a:moveTo>
                  <a:pt x="265121" y="20509"/>
                </a:moveTo>
                <a:lnTo>
                  <a:pt x="265121" y="40791"/>
                </a:lnTo>
                <a:lnTo>
                  <a:pt x="244839" y="40791"/>
                </a:lnTo>
                <a:lnTo>
                  <a:pt x="244839" y="20509"/>
                </a:lnTo>
                <a:close/>
                <a:moveTo>
                  <a:pt x="285523" y="20509"/>
                </a:moveTo>
                <a:lnTo>
                  <a:pt x="285523" y="40791"/>
                </a:lnTo>
                <a:lnTo>
                  <a:pt x="265241" y="40791"/>
                </a:lnTo>
                <a:lnTo>
                  <a:pt x="265241" y="20509"/>
                </a:lnTo>
                <a:close/>
                <a:moveTo>
                  <a:pt x="20389" y="40898"/>
                </a:moveTo>
                <a:lnTo>
                  <a:pt x="20389" y="61179"/>
                </a:lnTo>
                <a:lnTo>
                  <a:pt x="107" y="61179"/>
                </a:lnTo>
                <a:lnTo>
                  <a:pt x="107" y="40898"/>
                </a:lnTo>
                <a:close/>
                <a:moveTo>
                  <a:pt x="40791" y="40898"/>
                </a:moveTo>
                <a:lnTo>
                  <a:pt x="40791" y="61179"/>
                </a:lnTo>
                <a:lnTo>
                  <a:pt x="20509" y="61179"/>
                </a:lnTo>
                <a:lnTo>
                  <a:pt x="20509" y="40898"/>
                </a:lnTo>
                <a:close/>
                <a:moveTo>
                  <a:pt x="61180" y="40898"/>
                </a:moveTo>
                <a:lnTo>
                  <a:pt x="61180" y="61179"/>
                </a:lnTo>
                <a:lnTo>
                  <a:pt x="40898" y="61179"/>
                </a:lnTo>
                <a:lnTo>
                  <a:pt x="40898" y="40898"/>
                </a:lnTo>
                <a:close/>
                <a:moveTo>
                  <a:pt x="81582" y="40898"/>
                </a:moveTo>
                <a:lnTo>
                  <a:pt x="81582" y="61179"/>
                </a:lnTo>
                <a:lnTo>
                  <a:pt x="61300" y="61179"/>
                </a:lnTo>
                <a:lnTo>
                  <a:pt x="61300" y="40898"/>
                </a:lnTo>
                <a:close/>
                <a:moveTo>
                  <a:pt x="101971" y="40898"/>
                </a:moveTo>
                <a:lnTo>
                  <a:pt x="101971" y="61179"/>
                </a:lnTo>
                <a:lnTo>
                  <a:pt x="81689" y="61179"/>
                </a:lnTo>
                <a:lnTo>
                  <a:pt x="81689" y="40898"/>
                </a:lnTo>
                <a:close/>
                <a:moveTo>
                  <a:pt x="122359" y="40898"/>
                </a:moveTo>
                <a:lnTo>
                  <a:pt x="122359" y="61179"/>
                </a:lnTo>
                <a:lnTo>
                  <a:pt x="102077" y="61179"/>
                </a:lnTo>
                <a:lnTo>
                  <a:pt x="102077" y="40898"/>
                </a:lnTo>
                <a:close/>
                <a:moveTo>
                  <a:pt x="142762" y="40898"/>
                </a:moveTo>
                <a:lnTo>
                  <a:pt x="142762" y="61179"/>
                </a:lnTo>
                <a:lnTo>
                  <a:pt x="122480" y="61179"/>
                </a:lnTo>
                <a:lnTo>
                  <a:pt x="122480" y="40898"/>
                </a:lnTo>
                <a:close/>
                <a:moveTo>
                  <a:pt x="163150" y="40898"/>
                </a:moveTo>
                <a:lnTo>
                  <a:pt x="163150" y="61179"/>
                </a:lnTo>
                <a:lnTo>
                  <a:pt x="142868" y="61179"/>
                </a:lnTo>
                <a:lnTo>
                  <a:pt x="142868" y="40898"/>
                </a:lnTo>
                <a:close/>
                <a:moveTo>
                  <a:pt x="183552" y="40898"/>
                </a:moveTo>
                <a:lnTo>
                  <a:pt x="183552" y="61179"/>
                </a:lnTo>
                <a:lnTo>
                  <a:pt x="163270" y="61179"/>
                </a:lnTo>
                <a:lnTo>
                  <a:pt x="163270" y="40898"/>
                </a:lnTo>
                <a:close/>
                <a:moveTo>
                  <a:pt x="203941" y="40898"/>
                </a:moveTo>
                <a:lnTo>
                  <a:pt x="203941" y="61179"/>
                </a:lnTo>
                <a:lnTo>
                  <a:pt x="183659" y="61179"/>
                </a:lnTo>
                <a:lnTo>
                  <a:pt x="183659" y="40898"/>
                </a:lnTo>
                <a:close/>
                <a:moveTo>
                  <a:pt x="224330" y="40898"/>
                </a:moveTo>
                <a:lnTo>
                  <a:pt x="224330" y="61179"/>
                </a:lnTo>
                <a:lnTo>
                  <a:pt x="204048" y="61179"/>
                </a:lnTo>
                <a:lnTo>
                  <a:pt x="204048" y="40898"/>
                </a:lnTo>
                <a:close/>
                <a:moveTo>
                  <a:pt x="244732" y="40898"/>
                </a:moveTo>
                <a:lnTo>
                  <a:pt x="244732" y="61179"/>
                </a:lnTo>
                <a:lnTo>
                  <a:pt x="224450" y="61179"/>
                </a:lnTo>
                <a:lnTo>
                  <a:pt x="224450" y="40898"/>
                </a:lnTo>
                <a:close/>
                <a:moveTo>
                  <a:pt x="265121" y="40898"/>
                </a:moveTo>
                <a:lnTo>
                  <a:pt x="265121" y="61179"/>
                </a:lnTo>
                <a:lnTo>
                  <a:pt x="244839" y="61179"/>
                </a:lnTo>
                <a:lnTo>
                  <a:pt x="244839" y="40898"/>
                </a:lnTo>
                <a:close/>
                <a:moveTo>
                  <a:pt x="285523" y="40898"/>
                </a:moveTo>
                <a:lnTo>
                  <a:pt x="285523" y="61179"/>
                </a:lnTo>
                <a:lnTo>
                  <a:pt x="265241" y="61179"/>
                </a:lnTo>
                <a:lnTo>
                  <a:pt x="265241" y="40898"/>
                </a:lnTo>
                <a:close/>
                <a:moveTo>
                  <a:pt x="20389" y="61300"/>
                </a:moveTo>
                <a:lnTo>
                  <a:pt x="20389" y="81568"/>
                </a:lnTo>
                <a:lnTo>
                  <a:pt x="107" y="81568"/>
                </a:lnTo>
                <a:lnTo>
                  <a:pt x="107" y="61300"/>
                </a:lnTo>
                <a:close/>
                <a:moveTo>
                  <a:pt x="40791" y="61300"/>
                </a:moveTo>
                <a:lnTo>
                  <a:pt x="40791" y="81568"/>
                </a:lnTo>
                <a:lnTo>
                  <a:pt x="20509" y="81568"/>
                </a:lnTo>
                <a:lnTo>
                  <a:pt x="20509" y="61300"/>
                </a:lnTo>
                <a:close/>
                <a:moveTo>
                  <a:pt x="61180" y="61300"/>
                </a:moveTo>
                <a:lnTo>
                  <a:pt x="61180" y="81568"/>
                </a:lnTo>
                <a:lnTo>
                  <a:pt x="40898" y="81568"/>
                </a:lnTo>
                <a:lnTo>
                  <a:pt x="40898" y="61300"/>
                </a:lnTo>
                <a:close/>
                <a:moveTo>
                  <a:pt x="81582" y="61300"/>
                </a:moveTo>
                <a:lnTo>
                  <a:pt x="81582" y="81568"/>
                </a:lnTo>
                <a:lnTo>
                  <a:pt x="61300" y="81568"/>
                </a:lnTo>
                <a:lnTo>
                  <a:pt x="61300" y="61300"/>
                </a:lnTo>
                <a:close/>
                <a:moveTo>
                  <a:pt x="101971" y="61300"/>
                </a:moveTo>
                <a:lnTo>
                  <a:pt x="101971" y="81568"/>
                </a:lnTo>
                <a:lnTo>
                  <a:pt x="81689" y="81568"/>
                </a:lnTo>
                <a:lnTo>
                  <a:pt x="81689" y="61300"/>
                </a:lnTo>
                <a:close/>
                <a:moveTo>
                  <a:pt x="122359" y="61300"/>
                </a:moveTo>
                <a:lnTo>
                  <a:pt x="122359" y="81568"/>
                </a:lnTo>
                <a:lnTo>
                  <a:pt x="102077" y="81568"/>
                </a:lnTo>
                <a:lnTo>
                  <a:pt x="102077" y="61300"/>
                </a:lnTo>
                <a:close/>
                <a:moveTo>
                  <a:pt x="142762" y="61300"/>
                </a:moveTo>
                <a:lnTo>
                  <a:pt x="142762" y="81568"/>
                </a:lnTo>
                <a:lnTo>
                  <a:pt x="122480" y="81568"/>
                </a:lnTo>
                <a:lnTo>
                  <a:pt x="122480" y="61300"/>
                </a:lnTo>
                <a:close/>
                <a:moveTo>
                  <a:pt x="163150" y="61300"/>
                </a:moveTo>
                <a:lnTo>
                  <a:pt x="163150" y="81568"/>
                </a:lnTo>
                <a:lnTo>
                  <a:pt x="142868" y="81568"/>
                </a:lnTo>
                <a:lnTo>
                  <a:pt x="142868" y="61300"/>
                </a:lnTo>
                <a:close/>
                <a:moveTo>
                  <a:pt x="183552" y="61300"/>
                </a:moveTo>
                <a:lnTo>
                  <a:pt x="183552" y="81568"/>
                </a:lnTo>
                <a:lnTo>
                  <a:pt x="163270" y="81568"/>
                </a:lnTo>
                <a:lnTo>
                  <a:pt x="163270" y="61300"/>
                </a:lnTo>
                <a:close/>
                <a:moveTo>
                  <a:pt x="203941" y="61300"/>
                </a:moveTo>
                <a:lnTo>
                  <a:pt x="203941" y="81568"/>
                </a:lnTo>
                <a:lnTo>
                  <a:pt x="183659" y="81568"/>
                </a:lnTo>
                <a:lnTo>
                  <a:pt x="183659" y="61300"/>
                </a:lnTo>
                <a:close/>
                <a:moveTo>
                  <a:pt x="244732" y="61300"/>
                </a:moveTo>
                <a:lnTo>
                  <a:pt x="244732" y="81568"/>
                </a:lnTo>
                <a:lnTo>
                  <a:pt x="224450" y="81568"/>
                </a:lnTo>
                <a:lnTo>
                  <a:pt x="224450" y="61300"/>
                </a:lnTo>
                <a:close/>
                <a:moveTo>
                  <a:pt x="224330" y="61300"/>
                </a:moveTo>
                <a:lnTo>
                  <a:pt x="224330" y="81581"/>
                </a:lnTo>
                <a:lnTo>
                  <a:pt x="204048" y="81581"/>
                </a:lnTo>
                <a:lnTo>
                  <a:pt x="204048" y="61300"/>
                </a:lnTo>
                <a:close/>
                <a:moveTo>
                  <a:pt x="265121" y="61300"/>
                </a:moveTo>
                <a:lnTo>
                  <a:pt x="265121" y="81581"/>
                </a:lnTo>
                <a:lnTo>
                  <a:pt x="244839" y="81581"/>
                </a:lnTo>
                <a:lnTo>
                  <a:pt x="244839" y="61300"/>
                </a:lnTo>
                <a:close/>
                <a:moveTo>
                  <a:pt x="285523" y="61300"/>
                </a:moveTo>
                <a:lnTo>
                  <a:pt x="285523" y="81581"/>
                </a:lnTo>
                <a:lnTo>
                  <a:pt x="265241" y="81581"/>
                </a:lnTo>
                <a:lnTo>
                  <a:pt x="265241" y="61300"/>
                </a:lnTo>
                <a:close/>
                <a:moveTo>
                  <a:pt x="20389" y="81688"/>
                </a:moveTo>
                <a:lnTo>
                  <a:pt x="20389" y="101970"/>
                </a:lnTo>
                <a:lnTo>
                  <a:pt x="107" y="101970"/>
                </a:lnTo>
                <a:lnTo>
                  <a:pt x="107" y="81688"/>
                </a:lnTo>
                <a:close/>
                <a:moveTo>
                  <a:pt x="40791" y="81688"/>
                </a:moveTo>
                <a:lnTo>
                  <a:pt x="40791" y="101970"/>
                </a:lnTo>
                <a:lnTo>
                  <a:pt x="20509" y="101970"/>
                </a:lnTo>
                <a:lnTo>
                  <a:pt x="20509" y="81688"/>
                </a:lnTo>
                <a:close/>
                <a:moveTo>
                  <a:pt x="61180" y="81688"/>
                </a:moveTo>
                <a:lnTo>
                  <a:pt x="61180" y="101970"/>
                </a:lnTo>
                <a:lnTo>
                  <a:pt x="40898" y="101970"/>
                </a:lnTo>
                <a:lnTo>
                  <a:pt x="40898" y="81688"/>
                </a:lnTo>
                <a:close/>
                <a:moveTo>
                  <a:pt x="81582" y="81688"/>
                </a:moveTo>
                <a:lnTo>
                  <a:pt x="81582" y="101970"/>
                </a:lnTo>
                <a:lnTo>
                  <a:pt x="61300" y="101970"/>
                </a:lnTo>
                <a:lnTo>
                  <a:pt x="61300" y="81688"/>
                </a:lnTo>
                <a:close/>
                <a:moveTo>
                  <a:pt x="101971" y="81688"/>
                </a:moveTo>
                <a:lnTo>
                  <a:pt x="101971" y="101970"/>
                </a:lnTo>
                <a:lnTo>
                  <a:pt x="81689" y="101970"/>
                </a:lnTo>
                <a:lnTo>
                  <a:pt x="81689" y="81688"/>
                </a:lnTo>
                <a:close/>
                <a:moveTo>
                  <a:pt x="122359" y="81688"/>
                </a:moveTo>
                <a:lnTo>
                  <a:pt x="122359" y="101970"/>
                </a:lnTo>
                <a:lnTo>
                  <a:pt x="102077" y="101970"/>
                </a:lnTo>
                <a:lnTo>
                  <a:pt x="102077" y="81688"/>
                </a:lnTo>
                <a:close/>
                <a:moveTo>
                  <a:pt x="142762" y="81688"/>
                </a:moveTo>
                <a:lnTo>
                  <a:pt x="142762" y="101970"/>
                </a:lnTo>
                <a:lnTo>
                  <a:pt x="122480" y="101970"/>
                </a:lnTo>
                <a:lnTo>
                  <a:pt x="122480" y="81688"/>
                </a:lnTo>
                <a:close/>
                <a:moveTo>
                  <a:pt x="163150" y="81688"/>
                </a:moveTo>
                <a:lnTo>
                  <a:pt x="163150" y="101970"/>
                </a:lnTo>
                <a:lnTo>
                  <a:pt x="142868" y="101970"/>
                </a:lnTo>
                <a:lnTo>
                  <a:pt x="142868" y="81688"/>
                </a:lnTo>
                <a:close/>
                <a:moveTo>
                  <a:pt x="183552" y="81688"/>
                </a:moveTo>
                <a:lnTo>
                  <a:pt x="183552" y="101970"/>
                </a:lnTo>
                <a:lnTo>
                  <a:pt x="163270" y="101970"/>
                </a:lnTo>
                <a:lnTo>
                  <a:pt x="163270" y="81688"/>
                </a:lnTo>
                <a:close/>
                <a:moveTo>
                  <a:pt x="203941" y="81688"/>
                </a:moveTo>
                <a:lnTo>
                  <a:pt x="203941" y="101970"/>
                </a:lnTo>
                <a:lnTo>
                  <a:pt x="183659" y="101970"/>
                </a:lnTo>
                <a:lnTo>
                  <a:pt x="183659" y="81688"/>
                </a:lnTo>
                <a:close/>
                <a:moveTo>
                  <a:pt x="224330" y="81688"/>
                </a:moveTo>
                <a:lnTo>
                  <a:pt x="224330" y="101970"/>
                </a:lnTo>
                <a:lnTo>
                  <a:pt x="204048" y="101970"/>
                </a:lnTo>
                <a:lnTo>
                  <a:pt x="204048" y="81688"/>
                </a:lnTo>
                <a:close/>
                <a:moveTo>
                  <a:pt x="244732" y="81688"/>
                </a:moveTo>
                <a:lnTo>
                  <a:pt x="244732" y="101970"/>
                </a:lnTo>
                <a:lnTo>
                  <a:pt x="224450" y="101970"/>
                </a:lnTo>
                <a:lnTo>
                  <a:pt x="224450" y="81688"/>
                </a:lnTo>
                <a:close/>
                <a:moveTo>
                  <a:pt x="265121" y="81688"/>
                </a:moveTo>
                <a:lnTo>
                  <a:pt x="265121" y="101970"/>
                </a:lnTo>
                <a:lnTo>
                  <a:pt x="244839" y="101970"/>
                </a:lnTo>
                <a:lnTo>
                  <a:pt x="244839" y="81688"/>
                </a:lnTo>
                <a:close/>
                <a:moveTo>
                  <a:pt x="285523" y="81688"/>
                </a:moveTo>
                <a:lnTo>
                  <a:pt x="285523" y="101970"/>
                </a:lnTo>
                <a:lnTo>
                  <a:pt x="265241" y="101970"/>
                </a:lnTo>
                <a:lnTo>
                  <a:pt x="265241" y="81688"/>
                </a:lnTo>
                <a:close/>
                <a:moveTo>
                  <a:pt x="20389" y="102077"/>
                </a:moveTo>
                <a:lnTo>
                  <a:pt x="20389" y="122359"/>
                </a:lnTo>
                <a:lnTo>
                  <a:pt x="107" y="122359"/>
                </a:lnTo>
                <a:lnTo>
                  <a:pt x="107" y="102077"/>
                </a:lnTo>
                <a:close/>
                <a:moveTo>
                  <a:pt x="40791" y="102077"/>
                </a:moveTo>
                <a:lnTo>
                  <a:pt x="40791" y="122359"/>
                </a:lnTo>
                <a:lnTo>
                  <a:pt x="20509" y="122359"/>
                </a:lnTo>
                <a:lnTo>
                  <a:pt x="20509" y="102077"/>
                </a:lnTo>
                <a:close/>
                <a:moveTo>
                  <a:pt x="61180" y="102077"/>
                </a:moveTo>
                <a:lnTo>
                  <a:pt x="61180" y="122359"/>
                </a:lnTo>
                <a:lnTo>
                  <a:pt x="40898" y="122359"/>
                </a:lnTo>
                <a:lnTo>
                  <a:pt x="40898" y="102077"/>
                </a:lnTo>
                <a:close/>
                <a:moveTo>
                  <a:pt x="81582" y="102077"/>
                </a:moveTo>
                <a:lnTo>
                  <a:pt x="81582" y="122359"/>
                </a:lnTo>
                <a:lnTo>
                  <a:pt x="61300" y="122359"/>
                </a:lnTo>
                <a:lnTo>
                  <a:pt x="61300" y="102077"/>
                </a:lnTo>
                <a:close/>
                <a:moveTo>
                  <a:pt x="101971" y="102077"/>
                </a:moveTo>
                <a:lnTo>
                  <a:pt x="101971" y="122359"/>
                </a:lnTo>
                <a:lnTo>
                  <a:pt x="81689" y="122359"/>
                </a:lnTo>
                <a:lnTo>
                  <a:pt x="81702" y="102077"/>
                </a:lnTo>
                <a:close/>
                <a:moveTo>
                  <a:pt x="122359" y="102077"/>
                </a:moveTo>
                <a:lnTo>
                  <a:pt x="122359" y="122359"/>
                </a:lnTo>
                <a:lnTo>
                  <a:pt x="102077" y="122359"/>
                </a:lnTo>
                <a:lnTo>
                  <a:pt x="102091" y="102077"/>
                </a:lnTo>
                <a:close/>
                <a:moveTo>
                  <a:pt x="142762" y="102077"/>
                </a:moveTo>
                <a:lnTo>
                  <a:pt x="142762" y="122359"/>
                </a:lnTo>
                <a:lnTo>
                  <a:pt x="122480" y="122359"/>
                </a:lnTo>
                <a:lnTo>
                  <a:pt x="122480" y="102077"/>
                </a:lnTo>
                <a:close/>
                <a:moveTo>
                  <a:pt x="163164" y="102077"/>
                </a:moveTo>
                <a:lnTo>
                  <a:pt x="163164" y="122359"/>
                </a:lnTo>
                <a:lnTo>
                  <a:pt x="142868" y="122359"/>
                </a:lnTo>
                <a:lnTo>
                  <a:pt x="142882" y="102077"/>
                </a:lnTo>
                <a:close/>
                <a:moveTo>
                  <a:pt x="183552" y="102077"/>
                </a:moveTo>
                <a:lnTo>
                  <a:pt x="183552" y="122359"/>
                </a:lnTo>
                <a:lnTo>
                  <a:pt x="163270" y="122359"/>
                </a:lnTo>
                <a:lnTo>
                  <a:pt x="163270" y="102077"/>
                </a:lnTo>
                <a:close/>
                <a:moveTo>
                  <a:pt x="203955" y="102077"/>
                </a:moveTo>
                <a:lnTo>
                  <a:pt x="203955" y="122359"/>
                </a:lnTo>
                <a:lnTo>
                  <a:pt x="183659" y="122359"/>
                </a:lnTo>
                <a:lnTo>
                  <a:pt x="183659" y="102077"/>
                </a:lnTo>
                <a:close/>
                <a:moveTo>
                  <a:pt x="224343" y="102077"/>
                </a:moveTo>
                <a:lnTo>
                  <a:pt x="224343" y="122359"/>
                </a:lnTo>
                <a:lnTo>
                  <a:pt x="204048" y="122359"/>
                </a:lnTo>
                <a:lnTo>
                  <a:pt x="204061" y="102077"/>
                </a:lnTo>
                <a:close/>
                <a:moveTo>
                  <a:pt x="244732" y="102077"/>
                </a:moveTo>
                <a:lnTo>
                  <a:pt x="244732" y="122359"/>
                </a:lnTo>
                <a:lnTo>
                  <a:pt x="224450" y="122359"/>
                </a:lnTo>
                <a:lnTo>
                  <a:pt x="224450" y="102077"/>
                </a:lnTo>
                <a:close/>
                <a:moveTo>
                  <a:pt x="265121" y="102077"/>
                </a:moveTo>
                <a:lnTo>
                  <a:pt x="265121" y="122359"/>
                </a:lnTo>
                <a:lnTo>
                  <a:pt x="244839" y="122359"/>
                </a:lnTo>
                <a:lnTo>
                  <a:pt x="244839" y="102077"/>
                </a:lnTo>
                <a:close/>
                <a:moveTo>
                  <a:pt x="285523" y="102077"/>
                </a:moveTo>
                <a:lnTo>
                  <a:pt x="285523" y="122359"/>
                </a:lnTo>
                <a:lnTo>
                  <a:pt x="265241" y="122359"/>
                </a:lnTo>
                <a:lnTo>
                  <a:pt x="265241" y="102077"/>
                </a:lnTo>
                <a:close/>
                <a:moveTo>
                  <a:pt x="20389" y="122479"/>
                </a:moveTo>
                <a:lnTo>
                  <a:pt x="20389" y="142761"/>
                </a:lnTo>
                <a:lnTo>
                  <a:pt x="107" y="142761"/>
                </a:lnTo>
                <a:lnTo>
                  <a:pt x="107" y="122479"/>
                </a:lnTo>
                <a:close/>
                <a:moveTo>
                  <a:pt x="40791" y="122479"/>
                </a:moveTo>
                <a:lnTo>
                  <a:pt x="40791" y="142761"/>
                </a:lnTo>
                <a:lnTo>
                  <a:pt x="20509" y="142761"/>
                </a:lnTo>
                <a:lnTo>
                  <a:pt x="20509" y="122479"/>
                </a:lnTo>
                <a:close/>
                <a:moveTo>
                  <a:pt x="61180" y="122479"/>
                </a:moveTo>
                <a:lnTo>
                  <a:pt x="61180" y="142761"/>
                </a:lnTo>
                <a:lnTo>
                  <a:pt x="40898" y="142761"/>
                </a:lnTo>
                <a:lnTo>
                  <a:pt x="40898" y="122479"/>
                </a:lnTo>
                <a:close/>
                <a:moveTo>
                  <a:pt x="81582" y="122479"/>
                </a:moveTo>
                <a:lnTo>
                  <a:pt x="81582" y="142761"/>
                </a:lnTo>
                <a:lnTo>
                  <a:pt x="61300" y="142761"/>
                </a:lnTo>
                <a:lnTo>
                  <a:pt x="61300" y="122479"/>
                </a:lnTo>
                <a:close/>
                <a:moveTo>
                  <a:pt x="101971" y="122479"/>
                </a:moveTo>
                <a:lnTo>
                  <a:pt x="101971" y="142761"/>
                </a:lnTo>
                <a:lnTo>
                  <a:pt x="81689" y="142761"/>
                </a:lnTo>
                <a:lnTo>
                  <a:pt x="81689" y="122479"/>
                </a:lnTo>
                <a:close/>
                <a:moveTo>
                  <a:pt x="122359" y="122479"/>
                </a:moveTo>
                <a:lnTo>
                  <a:pt x="122359" y="142761"/>
                </a:lnTo>
                <a:lnTo>
                  <a:pt x="102077" y="142761"/>
                </a:lnTo>
                <a:lnTo>
                  <a:pt x="102077" y="122479"/>
                </a:lnTo>
                <a:close/>
                <a:moveTo>
                  <a:pt x="142762" y="122479"/>
                </a:moveTo>
                <a:lnTo>
                  <a:pt x="142762" y="142761"/>
                </a:lnTo>
                <a:lnTo>
                  <a:pt x="122480" y="142761"/>
                </a:lnTo>
                <a:lnTo>
                  <a:pt x="122480" y="122479"/>
                </a:lnTo>
                <a:close/>
                <a:moveTo>
                  <a:pt x="163150" y="122479"/>
                </a:moveTo>
                <a:lnTo>
                  <a:pt x="163150" y="142761"/>
                </a:lnTo>
                <a:lnTo>
                  <a:pt x="142868" y="142761"/>
                </a:lnTo>
                <a:lnTo>
                  <a:pt x="142868" y="122479"/>
                </a:lnTo>
                <a:close/>
                <a:moveTo>
                  <a:pt x="183552" y="122479"/>
                </a:moveTo>
                <a:lnTo>
                  <a:pt x="183552" y="142761"/>
                </a:lnTo>
                <a:lnTo>
                  <a:pt x="163270" y="142761"/>
                </a:lnTo>
                <a:lnTo>
                  <a:pt x="163270" y="122479"/>
                </a:lnTo>
                <a:close/>
                <a:moveTo>
                  <a:pt x="203941" y="122479"/>
                </a:moveTo>
                <a:lnTo>
                  <a:pt x="203941" y="142761"/>
                </a:lnTo>
                <a:lnTo>
                  <a:pt x="183659" y="142761"/>
                </a:lnTo>
                <a:lnTo>
                  <a:pt x="183659" y="122479"/>
                </a:lnTo>
                <a:close/>
                <a:moveTo>
                  <a:pt x="224330" y="122479"/>
                </a:moveTo>
                <a:lnTo>
                  <a:pt x="224330" y="142761"/>
                </a:lnTo>
                <a:lnTo>
                  <a:pt x="204048" y="142761"/>
                </a:lnTo>
                <a:lnTo>
                  <a:pt x="204048" y="122479"/>
                </a:lnTo>
                <a:close/>
                <a:moveTo>
                  <a:pt x="244732" y="122479"/>
                </a:moveTo>
                <a:lnTo>
                  <a:pt x="244732" y="142761"/>
                </a:lnTo>
                <a:lnTo>
                  <a:pt x="224450" y="142761"/>
                </a:lnTo>
                <a:lnTo>
                  <a:pt x="224450" y="122479"/>
                </a:lnTo>
                <a:close/>
                <a:moveTo>
                  <a:pt x="265121" y="122479"/>
                </a:moveTo>
                <a:lnTo>
                  <a:pt x="265121" y="142761"/>
                </a:lnTo>
                <a:lnTo>
                  <a:pt x="244839" y="142761"/>
                </a:lnTo>
                <a:lnTo>
                  <a:pt x="244839" y="122479"/>
                </a:lnTo>
                <a:close/>
                <a:moveTo>
                  <a:pt x="285523" y="122479"/>
                </a:moveTo>
                <a:lnTo>
                  <a:pt x="285523" y="142761"/>
                </a:lnTo>
                <a:lnTo>
                  <a:pt x="265241" y="142761"/>
                </a:lnTo>
                <a:lnTo>
                  <a:pt x="265241" y="122479"/>
                </a:lnTo>
                <a:close/>
                <a:moveTo>
                  <a:pt x="20389" y="142868"/>
                </a:moveTo>
                <a:lnTo>
                  <a:pt x="20389" y="163149"/>
                </a:lnTo>
                <a:lnTo>
                  <a:pt x="107" y="163149"/>
                </a:lnTo>
                <a:lnTo>
                  <a:pt x="107" y="142868"/>
                </a:lnTo>
                <a:close/>
                <a:moveTo>
                  <a:pt x="40791" y="142868"/>
                </a:moveTo>
                <a:lnTo>
                  <a:pt x="40791" y="163149"/>
                </a:lnTo>
                <a:lnTo>
                  <a:pt x="20509" y="163149"/>
                </a:lnTo>
                <a:lnTo>
                  <a:pt x="20509" y="142868"/>
                </a:lnTo>
                <a:close/>
                <a:moveTo>
                  <a:pt x="61180" y="142868"/>
                </a:moveTo>
                <a:lnTo>
                  <a:pt x="61180" y="163149"/>
                </a:lnTo>
                <a:lnTo>
                  <a:pt x="40898" y="163149"/>
                </a:lnTo>
                <a:lnTo>
                  <a:pt x="40898" y="142868"/>
                </a:lnTo>
                <a:close/>
                <a:moveTo>
                  <a:pt x="81582" y="142868"/>
                </a:moveTo>
                <a:lnTo>
                  <a:pt x="81582" y="163149"/>
                </a:lnTo>
                <a:lnTo>
                  <a:pt x="61300" y="163149"/>
                </a:lnTo>
                <a:lnTo>
                  <a:pt x="61300" y="142868"/>
                </a:lnTo>
                <a:close/>
                <a:moveTo>
                  <a:pt x="101971" y="142868"/>
                </a:moveTo>
                <a:lnTo>
                  <a:pt x="101971" y="163149"/>
                </a:lnTo>
                <a:lnTo>
                  <a:pt x="81689" y="163149"/>
                </a:lnTo>
                <a:lnTo>
                  <a:pt x="81689" y="142868"/>
                </a:lnTo>
                <a:close/>
                <a:moveTo>
                  <a:pt x="122359" y="142868"/>
                </a:moveTo>
                <a:lnTo>
                  <a:pt x="122359" y="163149"/>
                </a:lnTo>
                <a:lnTo>
                  <a:pt x="102077" y="163149"/>
                </a:lnTo>
                <a:lnTo>
                  <a:pt x="102077" y="142868"/>
                </a:lnTo>
                <a:close/>
                <a:moveTo>
                  <a:pt x="142762" y="142868"/>
                </a:moveTo>
                <a:lnTo>
                  <a:pt x="142762" y="163149"/>
                </a:lnTo>
                <a:lnTo>
                  <a:pt x="122480" y="163149"/>
                </a:lnTo>
                <a:lnTo>
                  <a:pt x="122480" y="142868"/>
                </a:lnTo>
                <a:close/>
                <a:moveTo>
                  <a:pt x="163150" y="142868"/>
                </a:moveTo>
                <a:lnTo>
                  <a:pt x="163150" y="163149"/>
                </a:lnTo>
                <a:lnTo>
                  <a:pt x="142868" y="163149"/>
                </a:lnTo>
                <a:lnTo>
                  <a:pt x="142868" y="142868"/>
                </a:lnTo>
                <a:close/>
                <a:moveTo>
                  <a:pt x="183552" y="142868"/>
                </a:moveTo>
                <a:lnTo>
                  <a:pt x="183552" y="163149"/>
                </a:lnTo>
                <a:lnTo>
                  <a:pt x="163270" y="163149"/>
                </a:lnTo>
                <a:lnTo>
                  <a:pt x="163270" y="142868"/>
                </a:lnTo>
                <a:close/>
                <a:moveTo>
                  <a:pt x="203941" y="142868"/>
                </a:moveTo>
                <a:lnTo>
                  <a:pt x="203941" y="163149"/>
                </a:lnTo>
                <a:lnTo>
                  <a:pt x="183659" y="163149"/>
                </a:lnTo>
                <a:lnTo>
                  <a:pt x="183659" y="142868"/>
                </a:lnTo>
                <a:close/>
                <a:moveTo>
                  <a:pt x="224330" y="142868"/>
                </a:moveTo>
                <a:lnTo>
                  <a:pt x="224330" y="163149"/>
                </a:lnTo>
                <a:lnTo>
                  <a:pt x="204048" y="163149"/>
                </a:lnTo>
                <a:lnTo>
                  <a:pt x="204048" y="142868"/>
                </a:lnTo>
                <a:close/>
                <a:moveTo>
                  <a:pt x="244732" y="142868"/>
                </a:moveTo>
                <a:lnTo>
                  <a:pt x="244732" y="163149"/>
                </a:lnTo>
                <a:lnTo>
                  <a:pt x="224450" y="163149"/>
                </a:lnTo>
                <a:lnTo>
                  <a:pt x="224450" y="142868"/>
                </a:lnTo>
                <a:close/>
                <a:moveTo>
                  <a:pt x="265121" y="142868"/>
                </a:moveTo>
                <a:lnTo>
                  <a:pt x="265121" y="163149"/>
                </a:lnTo>
                <a:lnTo>
                  <a:pt x="244839" y="163149"/>
                </a:lnTo>
                <a:lnTo>
                  <a:pt x="244839" y="142868"/>
                </a:lnTo>
                <a:close/>
                <a:moveTo>
                  <a:pt x="285523" y="142868"/>
                </a:moveTo>
                <a:lnTo>
                  <a:pt x="285523" y="163149"/>
                </a:lnTo>
                <a:lnTo>
                  <a:pt x="265241" y="163149"/>
                </a:lnTo>
                <a:lnTo>
                  <a:pt x="265241" y="142868"/>
                </a:lnTo>
                <a:close/>
                <a:moveTo>
                  <a:pt x="0" y="0"/>
                </a:moveTo>
                <a:lnTo>
                  <a:pt x="0" y="163270"/>
                </a:lnTo>
                <a:lnTo>
                  <a:pt x="285630" y="163270"/>
                </a:lnTo>
                <a:lnTo>
                  <a:pt x="2856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2" name="Google Shape;6492;p91"/>
          <p:cNvGrpSpPr/>
          <p:nvPr/>
        </p:nvGrpSpPr>
        <p:grpSpPr>
          <a:xfrm>
            <a:off x="-241033" y="-875844"/>
            <a:ext cx="12615594" cy="6660108"/>
            <a:chOff x="-180779" y="-656899"/>
            <a:chExt cx="9461932" cy="4995206"/>
          </a:xfrm>
        </p:grpSpPr>
        <p:sp>
          <p:nvSpPr>
            <p:cNvPr id="6493" name="Google Shape;6493;p91"/>
            <p:cNvSpPr/>
            <p:nvPr/>
          </p:nvSpPr>
          <p:spPr>
            <a:xfrm>
              <a:off x="-180779" y="1017726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91"/>
            <p:cNvSpPr/>
            <p:nvPr/>
          </p:nvSpPr>
          <p:spPr>
            <a:xfrm>
              <a:off x="-180779" y="-656899"/>
              <a:ext cx="9461932" cy="3320581"/>
            </a:xfrm>
            <a:custGeom>
              <a:rect b="b" l="l" r="r" t="t"/>
              <a:pathLst>
                <a:path extrusionOk="0" h="45343" w="129204">
                  <a:moveTo>
                    <a:pt x="126822" y="1"/>
                  </a:moveTo>
                  <a:cubicBezTo>
                    <a:pt x="124947" y="1"/>
                    <a:pt x="124223" y="1705"/>
                    <a:pt x="121605" y="1705"/>
                  </a:cubicBezTo>
                  <a:cubicBezTo>
                    <a:pt x="118422" y="1705"/>
                    <a:pt x="118422" y="213"/>
                    <a:pt x="115259" y="213"/>
                  </a:cubicBezTo>
                  <a:cubicBezTo>
                    <a:pt x="112096" y="213"/>
                    <a:pt x="112096" y="1705"/>
                    <a:pt x="108933" y="1705"/>
                  </a:cubicBezTo>
                  <a:cubicBezTo>
                    <a:pt x="105770" y="1705"/>
                    <a:pt x="105750" y="213"/>
                    <a:pt x="102587" y="213"/>
                  </a:cubicBezTo>
                  <a:cubicBezTo>
                    <a:pt x="99424" y="213"/>
                    <a:pt x="99424" y="1705"/>
                    <a:pt x="96261" y="1705"/>
                  </a:cubicBezTo>
                  <a:cubicBezTo>
                    <a:pt x="93099" y="1705"/>
                    <a:pt x="93099" y="213"/>
                    <a:pt x="89936" y="213"/>
                  </a:cubicBezTo>
                  <a:cubicBezTo>
                    <a:pt x="86753" y="213"/>
                    <a:pt x="86753" y="1705"/>
                    <a:pt x="83590" y="1705"/>
                  </a:cubicBezTo>
                  <a:cubicBezTo>
                    <a:pt x="80427" y="1705"/>
                    <a:pt x="80427" y="213"/>
                    <a:pt x="77264" y="213"/>
                  </a:cubicBezTo>
                  <a:cubicBezTo>
                    <a:pt x="74101" y="213"/>
                    <a:pt x="74101" y="1705"/>
                    <a:pt x="70938" y="1705"/>
                  </a:cubicBezTo>
                  <a:cubicBezTo>
                    <a:pt x="67755" y="1705"/>
                    <a:pt x="67755" y="213"/>
                    <a:pt x="64592" y="213"/>
                  </a:cubicBezTo>
                  <a:cubicBezTo>
                    <a:pt x="61429" y="213"/>
                    <a:pt x="61429" y="1705"/>
                    <a:pt x="58266" y="1705"/>
                  </a:cubicBezTo>
                  <a:cubicBezTo>
                    <a:pt x="55104" y="1705"/>
                    <a:pt x="55104" y="213"/>
                    <a:pt x="51941" y="213"/>
                  </a:cubicBezTo>
                  <a:cubicBezTo>
                    <a:pt x="48758" y="213"/>
                    <a:pt x="48758" y="1705"/>
                    <a:pt x="45595" y="1705"/>
                  </a:cubicBezTo>
                  <a:cubicBezTo>
                    <a:pt x="42432" y="1705"/>
                    <a:pt x="42432" y="213"/>
                    <a:pt x="39269" y="213"/>
                  </a:cubicBezTo>
                  <a:cubicBezTo>
                    <a:pt x="36106" y="213"/>
                    <a:pt x="36106" y="1705"/>
                    <a:pt x="32943" y="1705"/>
                  </a:cubicBezTo>
                  <a:cubicBezTo>
                    <a:pt x="29760" y="1705"/>
                    <a:pt x="29760" y="213"/>
                    <a:pt x="26597" y="213"/>
                  </a:cubicBezTo>
                  <a:cubicBezTo>
                    <a:pt x="23434" y="213"/>
                    <a:pt x="23434" y="1705"/>
                    <a:pt x="20271" y="1705"/>
                  </a:cubicBezTo>
                  <a:cubicBezTo>
                    <a:pt x="17108" y="1705"/>
                    <a:pt x="17108" y="213"/>
                    <a:pt x="13946" y="213"/>
                  </a:cubicBezTo>
                  <a:cubicBezTo>
                    <a:pt x="10763" y="213"/>
                    <a:pt x="10763" y="1705"/>
                    <a:pt x="7600" y="1705"/>
                  </a:cubicBezTo>
                  <a:cubicBezTo>
                    <a:pt x="4976" y="1705"/>
                    <a:pt x="4241" y="8"/>
                    <a:pt x="2364" y="8"/>
                  </a:cubicBezTo>
                  <a:cubicBezTo>
                    <a:pt x="1978" y="8"/>
                    <a:pt x="1544" y="79"/>
                    <a:pt x="1035" y="253"/>
                  </a:cubicBezTo>
                  <a:cubicBezTo>
                    <a:pt x="1" y="611"/>
                    <a:pt x="2030" y="2043"/>
                    <a:pt x="2030" y="3137"/>
                  </a:cubicBezTo>
                  <a:cubicBezTo>
                    <a:pt x="2030" y="4231"/>
                    <a:pt x="538" y="4231"/>
                    <a:pt x="538" y="5305"/>
                  </a:cubicBezTo>
                  <a:cubicBezTo>
                    <a:pt x="538" y="6399"/>
                    <a:pt x="2030" y="6399"/>
                    <a:pt x="2030" y="7474"/>
                  </a:cubicBezTo>
                  <a:cubicBezTo>
                    <a:pt x="2030" y="8568"/>
                    <a:pt x="538" y="8568"/>
                    <a:pt x="538" y="9662"/>
                  </a:cubicBezTo>
                  <a:cubicBezTo>
                    <a:pt x="538" y="10736"/>
                    <a:pt x="2030" y="10736"/>
                    <a:pt x="2030" y="11830"/>
                  </a:cubicBezTo>
                  <a:cubicBezTo>
                    <a:pt x="2030" y="12904"/>
                    <a:pt x="538" y="12904"/>
                    <a:pt x="538" y="13998"/>
                  </a:cubicBezTo>
                  <a:cubicBezTo>
                    <a:pt x="538" y="15073"/>
                    <a:pt x="2030" y="15092"/>
                    <a:pt x="2030" y="16167"/>
                  </a:cubicBezTo>
                  <a:cubicBezTo>
                    <a:pt x="2030" y="17261"/>
                    <a:pt x="538" y="17261"/>
                    <a:pt x="538" y="18335"/>
                  </a:cubicBezTo>
                  <a:cubicBezTo>
                    <a:pt x="538" y="19429"/>
                    <a:pt x="2030" y="19429"/>
                    <a:pt x="2030" y="20503"/>
                  </a:cubicBezTo>
                  <a:cubicBezTo>
                    <a:pt x="2030" y="21597"/>
                    <a:pt x="538" y="21597"/>
                    <a:pt x="538" y="22692"/>
                  </a:cubicBezTo>
                  <a:cubicBezTo>
                    <a:pt x="538" y="23766"/>
                    <a:pt x="2030" y="23766"/>
                    <a:pt x="2030" y="24860"/>
                  </a:cubicBezTo>
                  <a:cubicBezTo>
                    <a:pt x="2030" y="25934"/>
                    <a:pt x="538" y="25934"/>
                    <a:pt x="538" y="27028"/>
                  </a:cubicBezTo>
                  <a:cubicBezTo>
                    <a:pt x="538" y="28102"/>
                    <a:pt x="2030" y="28102"/>
                    <a:pt x="2030" y="29196"/>
                  </a:cubicBezTo>
                  <a:cubicBezTo>
                    <a:pt x="2030" y="30291"/>
                    <a:pt x="538" y="30291"/>
                    <a:pt x="538" y="31365"/>
                  </a:cubicBezTo>
                  <a:cubicBezTo>
                    <a:pt x="538" y="32459"/>
                    <a:pt x="2030" y="32459"/>
                    <a:pt x="2030" y="33533"/>
                  </a:cubicBezTo>
                  <a:cubicBezTo>
                    <a:pt x="2030" y="34627"/>
                    <a:pt x="538" y="34627"/>
                    <a:pt x="538" y="35701"/>
                  </a:cubicBezTo>
                  <a:cubicBezTo>
                    <a:pt x="538" y="36795"/>
                    <a:pt x="2030" y="36795"/>
                    <a:pt x="2030" y="37890"/>
                  </a:cubicBezTo>
                  <a:cubicBezTo>
                    <a:pt x="2030" y="38964"/>
                    <a:pt x="538" y="38964"/>
                    <a:pt x="538" y="40058"/>
                  </a:cubicBezTo>
                  <a:cubicBezTo>
                    <a:pt x="538" y="41132"/>
                    <a:pt x="2030" y="41132"/>
                    <a:pt x="2030" y="42226"/>
                  </a:cubicBezTo>
                  <a:cubicBezTo>
                    <a:pt x="2030" y="43300"/>
                    <a:pt x="1" y="44753"/>
                    <a:pt x="1035" y="45091"/>
                  </a:cubicBezTo>
                  <a:cubicBezTo>
                    <a:pt x="1549" y="45269"/>
                    <a:pt x="1987" y="45343"/>
                    <a:pt x="2375" y="45343"/>
                  </a:cubicBezTo>
                  <a:cubicBezTo>
                    <a:pt x="4244" y="45343"/>
                    <a:pt x="4981" y="43639"/>
                    <a:pt x="7600" y="43639"/>
                  </a:cubicBezTo>
                  <a:cubicBezTo>
                    <a:pt x="10783" y="43639"/>
                    <a:pt x="10783" y="45131"/>
                    <a:pt x="13946" y="45131"/>
                  </a:cubicBezTo>
                  <a:cubicBezTo>
                    <a:pt x="17108" y="45131"/>
                    <a:pt x="17108" y="43639"/>
                    <a:pt x="20271" y="43639"/>
                  </a:cubicBezTo>
                  <a:cubicBezTo>
                    <a:pt x="23434" y="43639"/>
                    <a:pt x="23434" y="45131"/>
                    <a:pt x="26617" y="45131"/>
                  </a:cubicBezTo>
                  <a:cubicBezTo>
                    <a:pt x="29780" y="45131"/>
                    <a:pt x="29780" y="43639"/>
                    <a:pt x="32943" y="43639"/>
                  </a:cubicBezTo>
                  <a:cubicBezTo>
                    <a:pt x="36106" y="43639"/>
                    <a:pt x="36106" y="45131"/>
                    <a:pt x="39269" y="45131"/>
                  </a:cubicBezTo>
                  <a:cubicBezTo>
                    <a:pt x="42452" y="45131"/>
                    <a:pt x="42452" y="43639"/>
                    <a:pt x="45615" y="43639"/>
                  </a:cubicBezTo>
                  <a:cubicBezTo>
                    <a:pt x="48778" y="43639"/>
                    <a:pt x="48778" y="45131"/>
                    <a:pt x="51941" y="45131"/>
                  </a:cubicBezTo>
                  <a:cubicBezTo>
                    <a:pt x="55104" y="45131"/>
                    <a:pt x="55104" y="43639"/>
                    <a:pt x="58266" y="43639"/>
                  </a:cubicBezTo>
                  <a:cubicBezTo>
                    <a:pt x="61429" y="43639"/>
                    <a:pt x="61449" y="45131"/>
                    <a:pt x="64612" y="45131"/>
                  </a:cubicBezTo>
                  <a:cubicBezTo>
                    <a:pt x="67775" y="45131"/>
                    <a:pt x="67775" y="43639"/>
                    <a:pt x="70938" y="43639"/>
                  </a:cubicBezTo>
                  <a:cubicBezTo>
                    <a:pt x="74101" y="43639"/>
                    <a:pt x="74101" y="45131"/>
                    <a:pt x="77264" y="45131"/>
                  </a:cubicBezTo>
                  <a:cubicBezTo>
                    <a:pt x="80447" y="45131"/>
                    <a:pt x="80447" y="43639"/>
                    <a:pt x="83610" y="43639"/>
                  </a:cubicBezTo>
                  <a:cubicBezTo>
                    <a:pt x="86773" y="43639"/>
                    <a:pt x="86773" y="45131"/>
                    <a:pt x="89936" y="45131"/>
                  </a:cubicBezTo>
                  <a:cubicBezTo>
                    <a:pt x="93099" y="45131"/>
                    <a:pt x="93099" y="43639"/>
                    <a:pt x="96261" y="43639"/>
                  </a:cubicBezTo>
                  <a:cubicBezTo>
                    <a:pt x="99444" y="43639"/>
                    <a:pt x="99424" y="45131"/>
                    <a:pt x="102607" y="45131"/>
                  </a:cubicBezTo>
                  <a:cubicBezTo>
                    <a:pt x="105770" y="45131"/>
                    <a:pt x="105770" y="43639"/>
                    <a:pt x="108933" y="43639"/>
                  </a:cubicBezTo>
                  <a:cubicBezTo>
                    <a:pt x="112096" y="43639"/>
                    <a:pt x="112096" y="45131"/>
                    <a:pt x="115259" y="45131"/>
                  </a:cubicBezTo>
                  <a:cubicBezTo>
                    <a:pt x="118422" y="45131"/>
                    <a:pt x="118422" y="43639"/>
                    <a:pt x="121605" y="43639"/>
                  </a:cubicBezTo>
                  <a:cubicBezTo>
                    <a:pt x="124223" y="43639"/>
                    <a:pt x="124960" y="45343"/>
                    <a:pt x="126829" y="45343"/>
                  </a:cubicBezTo>
                  <a:cubicBezTo>
                    <a:pt x="127218" y="45343"/>
                    <a:pt x="127656" y="45269"/>
                    <a:pt x="128169" y="45091"/>
                  </a:cubicBezTo>
                  <a:cubicBezTo>
                    <a:pt x="129204" y="44753"/>
                    <a:pt x="127612" y="43937"/>
                    <a:pt x="127195" y="42405"/>
                  </a:cubicBezTo>
                  <a:cubicBezTo>
                    <a:pt x="126936" y="41371"/>
                    <a:pt x="128667" y="41132"/>
                    <a:pt x="128667" y="40038"/>
                  </a:cubicBezTo>
                  <a:cubicBezTo>
                    <a:pt x="128667" y="38964"/>
                    <a:pt x="127175" y="38964"/>
                    <a:pt x="127175" y="37870"/>
                  </a:cubicBezTo>
                  <a:cubicBezTo>
                    <a:pt x="127175" y="36795"/>
                    <a:pt x="128667" y="36795"/>
                    <a:pt x="128667" y="35701"/>
                  </a:cubicBezTo>
                  <a:cubicBezTo>
                    <a:pt x="128667" y="34607"/>
                    <a:pt x="127175" y="34607"/>
                    <a:pt x="127175" y="33533"/>
                  </a:cubicBezTo>
                  <a:cubicBezTo>
                    <a:pt x="127175" y="32439"/>
                    <a:pt x="128667" y="32439"/>
                    <a:pt x="128667" y="31365"/>
                  </a:cubicBezTo>
                  <a:cubicBezTo>
                    <a:pt x="128667" y="30271"/>
                    <a:pt x="127175" y="30271"/>
                    <a:pt x="127175" y="29196"/>
                  </a:cubicBezTo>
                  <a:cubicBezTo>
                    <a:pt x="127175" y="28102"/>
                    <a:pt x="128667" y="28102"/>
                    <a:pt x="128667" y="27008"/>
                  </a:cubicBezTo>
                  <a:cubicBezTo>
                    <a:pt x="128667" y="25934"/>
                    <a:pt x="127175" y="25934"/>
                    <a:pt x="127175" y="24840"/>
                  </a:cubicBezTo>
                  <a:cubicBezTo>
                    <a:pt x="127175" y="23766"/>
                    <a:pt x="128667" y="23766"/>
                    <a:pt x="128667" y="22672"/>
                  </a:cubicBezTo>
                  <a:cubicBezTo>
                    <a:pt x="128667" y="21597"/>
                    <a:pt x="127175" y="21578"/>
                    <a:pt x="127175" y="20503"/>
                  </a:cubicBezTo>
                  <a:cubicBezTo>
                    <a:pt x="127175" y="19409"/>
                    <a:pt x="128667" y="19409"/>
                    <a:pt x="128667" y="18335"/>
                  </a:cubicBezTo>
                  <a:cubicBezTo>
                    <a:pt x="128667" y="17241"/>
                    <a:pt x="127175" y="17241"/>
                    <a:pt x="127175" y="16167"/>
                  </a:cubicBezTo>
                  <a:cubicBezTo>
                    <a:pt x="127175" y="15073"/>
                    <a:pt x="128667" y="15073"/>
                    <a:pt x="128667" y="13978"/>
                  </a:cubicBezTo>
                  <a:cubicBezTo>
                    <a:pt x="128667" y="12904"/>
                    <a:pt x="127175" y="12904"/>
                    <a:pt x="127175" y="11810"/>
                  </a:cubicBezTo>
                  <a:cubicBezTo>
                    <a:pt x="127175" y="10736"/>
                    <a:pt x="128667" y="10736"/>
                    <a:pt x="128667" y="9642"/>
                  </a:cubicBezTo>
                  <a:cubicBezTo>
                    <a:pt x="128667" y="8568"/>
                    <a:pt x="127175" y="8568"/>
                    <a:pt x="127175" y="7474"/>
                  </a:cubicBezTo>
                  <a:cubicBezTo>
                    <a:pt x="127175" y="6399"/>
                    <a:pt x="128667" y="6379"/>
                    <a:pt x="128667" y="5305"/>
                  </a:cubicBezTo>
                  <a:cubicBezTo>
                    <a:pt x="128667" y="4211"/>
                    <a:pt x="127175" y="4211"/>
                    <a:pt x="127175" y="3137"/>
                  </a:cubicBezTo>
                  <a:cubicBezTo>
                    <a:pt x="127175" y="2043"/>
                    <a:pt x="129204" y="611"/>
                    <a:pt x="128169" y="253"/>
                  </a:cubicBezTo>
                  <a:cubicBezTo>
                    <a:pt x="127652" y="74"/>
                    <a:pt x="127212" y="1"/>
                    <a:pt x="126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b="0" i="0" sz="3500" u="none" cap="none" strike="noStrik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p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  <a:defRPr b="0" i="0" sz="3500" u="none" cap="none" strike="noStrik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93" name="Google Shape;3293;p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867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bsse1328@iit.du.ac.bd" TargetMode="External"/><Relationship Id="rId4" Type="http://schemas.openxmlformats.org/officeDocument/2006/relationships/hyperlink" Target="mailto:bsse1313@iit.du.ac.bd" TargetMode="External"/><Relationship Id="rId5" Type="http://schemas.openxmlformats.org/officeDocument/2006/relationships/hyperlink" Target="mailto:bsse1331@iit.du.ac.b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8" name="Shape 6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0" name="Shape 6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Google Shape;6831;p101"/>
          <p:cNvSpPr/>
          <p:nvPr/>
        </p:nvSpPr>
        <p:spPr>
          <a:xfrm>
            <a:off x="4928751" y="1516200"/>
            <a:ext cx="2392400" cy="702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D64B6E"/>
                </a:solidFill>
                <a:latin typeface="Mina"/>
                <a:ea typeface="Mina"/>
                <a:cs typeface="Mina"/>
                <a:sym typeface="Mina"/>
              </a:rPr>
              <a:t>WasteWise</a:t>
            </a:r>
            <a:endParaRPr b="1" i="0" sz="2800" u="none" cap="none" strike="noStrike">
              <a:solidFill>
                <a:srgbClr val="D64B6E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32" name="Google Shape;6832;p101"/>
          <p:cNvSpPr txBox="1"/>
          <p:nvPr/>
        </p:nvSpPr>
        <p:spPr>
          <a:xfrm>
            <a:off x="3981602" y="2204478"/>
            <a:ext cx="4228795" cy="186055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96361"/>
                </a:solidFill>
                <a:latin typeface="Mina"/>
                <a:ea typeface="Mina"/>
                <a:cs typeface="Mina"/>
                <a:sym typeface="Mina"/>
              </a:rPr>
              <a:t>The project comprises </a:t>
            </a:r>
            <a:r>
              <a:rPr b="1" i="0" lang="en-US" sz="3600" u="none" cap="none" strike="noStrike">
                <a:solidFill>
                  <a:srgbClr val="D9105E"/>
                </a:solidFill>
                <a:latin typeface="Mina"/>
                <a:ea typeface="Mina"/>
                <a:cs typeface="Mina"/>
                <a:sym typeface="Mina"/>
              </a:rPr>
              <a:t>2</a:t>
            </a:r>
            <a:r>
              <a:rPr b="1" i="0" lang="en-US" sz="3600" u="none" cap="none" strike="noStrike">
                <a:solidFill>
                  <a:srgbClr val="296361"/>
                </a:solidFill>
                <a:latin typeface="Mina"/>
                <a:ea typeface="Mina"/>
                <a:cs typeface="Mina"/>
                <a:sym typeface="Mina"/>
              </a:rPr>
              <a:t> departments.</a:t>
            </a:r>
            <a:endParaRPr b="1" i="0" sz="3600" u="none" cap="none" strike="noStrike">
              <a:solidFill>
                <a:srgbClr val="29636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33" name="Google Shape;6833;p101"/>
          <p:cNvSpPr/>
          <p:nvPr/>
        </p:nvSpPr>
        <p:spPr>
          <a:xfrm>
            <a:off x="2178600" y="3058600"/>
            <a:ext cx="2392400" cy="702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D64B6E"/>
                </a:solidFill>
                <a:latin typeface="Mina"/>
                <a:ea typeface="Mina"/>
                <a:cs typeface="Mina"/>
                <a:sym typeface="Mina"/>
              </a:rPr>
              <a:t>ADD</a:t>
            </a:r>
            <a:endParaRPr b="1" i="0" sz="2800" u="none" cap="none" strike="noStrike">
              <a:solidFill>
                <a:srgbClr val="D64B6E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34" name="Google Shape;6834;p101"/>
          <p:cNvSpPr/>
          <p:nvPr/>
        </p:nvSpPr>
        <p:spPr>
          <a:xfrm>
            <a:off x="7621133" y="3058600"/>
            <a:ext cx="2392400" cy="702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D64B6E"/>
                </a:solidFill>
                <a:latin typeface="Mina"/>
                <a:ea typeface="Mina"/>
                <a:cs typeface="Mina"/>
                <a:sym typeface="Mina"/>
              </a:rPr>
              <a:t>TTPA</a:t>
            </a:r>
            <a:endParaRPr b="1" i="0" sz="2800" u="none" cap="none" strike="noStrike">
              <a:solidFill>
                <a:srgbClr val="D64B6E"/>
              </a:solidFill>
              <a:latin typeface="Mina"/>
              <a:ea typeface="Mina"/>
              <a:cs typeface="Mina"/>
              <a:sym typeface="Mina"/>
            </a:endParaRPr>
          </a:p>
        </p:txBody>
      </p:sp>
      <p:cxnSp>
        <p:nvCxnSpPr>
          <p:cNvPr id="6835" name="Google Shape;6835;p101"/>
          <p:cNvCxnSpPr>
            <a:stCxn id="6831" idx="1"/>
            <a:endCxn id="6833" idx="0"/>
          </p:cNvCxnSpPr>
          <p:nvPr/>
        </p:nvCxnSpPr>
        <p:spPr>
          <a:xfrm flipH="1">
            <a:off x="3374751" y="1867400"/>
            <a:ext cx="1554000" cy="1191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6" name="Google Shape;6836;p101"/>
          <p:cNvCxnSpPr>
            <a:stCxn id="6831" idx="3"/>
            <a:endCxn id="6834" idx="0"/>
          </p:cNvCxnSpPr>
          <p:nvPr/>
        </p:nvCxnSpPr>
        <p:spPr>
          <a:xfrm>
            <a:off x="7321151" y="1867400"/>
            <a:ext cx="1496100" cy="1191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7" name="Google Shape;6837;p101"/>
          <p:cNvSpPr/>
          <p:nvPr/>
        </p:nvSpPr>
        <p:spPr>
          <a:xfrm>
            <a:off x="1697200" y="4031867"/>
            <a:ext cx="962800" cy="9628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8" name="Google Shape;6838;p101"/>
          <p:cNvSpPr/>
          <p:nvPr/>
        </p:nvSpPr>
        <p:spPr>
          <a:xfrm>
            <a:off x="4089600" y="4031867"/>
            <a:ext cx="962800" cy="9628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9" name="Google Shape;6839;p101"/>
          <p:cNvSpPr txBox="1"/>
          <p:nvPr/>
        </p:nvSpPr>
        <p:spPr>
          <a:xfrm>
            <a:off x="2152951" y="4664266"/>
            <a:ext cx="2443600" cy="146254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296361"/>
                </a:solidFill>
                <a:latin typeface="Mina"/>
                <a:ea typeface="Mina"/>
                <a:cs typeface="Mina"/>
                <a:sym typeface="Mina"/>
              </a:rPr>
              <a:t>Application Development Department</a:t>
            </a:r>
            <a:endParaRPr b="1" i="0" sz="2800" u="none" cap="none" strike="noStrike">
              <a:solidFill>
                <a:srgbClr val="29636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40" name="Google Shape;6840;p101"/>
          <p:cNvSpPr/>
          <p:nvPr/>
        </p:nvSpPr>
        <p:spPr>
          <a:xfrm>
            <a:off x="7114133" y="4031867"/>
            <a:ext cx="962800" cy="9628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1" name="Google Shape;6841;p101"/>
          <p:cNvSpPr/>
          <p:nvPr/>
        </p:nvSpPr>
        <p:spPr>
          <a:xfrm>
            <a:off x="9557733" y="4031867"/>
            <a:ext cx="962800" cy="9628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2" name="Google Shape;6842;p101"/>
          <p:cNvSpPr txBox="1"/>
          <p:nvPr/>
        </p:nvSpPr>
        <p:spPr>
          <a:xfrm>
            <a:off x="7459013" y="4939652"/>
            <a:ext cx="2909546" cy="109403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296361"/>
                </a:solidFill>
                <a:latin typeface="Mina"/>
                <a:ea typeface="Mina"/>
                <a:cs typeface="Mina"/>
                <a:sym typeface="Mina"/>
              </a:rPr>
              <a:t>Trash Treatment Plant Authority</a:t>
            </a:r>
            <a:endParaRPr b="1" i="0" sz="2800" u="none" cap="none" strike="noStrike">
              <a:solidFill>
                <a:srgbClr val="296361"/>
              </a:solidFill>
              <a:latin typeface="Mina"/>
              <a:ea typeface="Mina"/>
              <a:cs typeface="Mina"/>
              <a:sym typeface="Mina"/>
            </a:endParaRPr>
          </a:p>
        </p:txBody>
      </p:sp>
      <p:cxnSp>
        <p:nvCxnSpPr>
          <p:cNvPr id="6843" name="Google Shape;6843;p101"/>
          <p:cNvCxnSpPr>
            <a:stCxn id="6833" idx="2"/>
            <a:endCxn id="6837" idx="6"/>
          </p:cNvCxnSpPr>
          <p:nvPr/>
        </p:nvCxnSpPr>
        <p:spPr>
          <a:xfrm rot="5400000">
            <a:off x="2641150" y="3779750"/>
            <a:ext cx="752400" cy="714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4" name="Google Shape;6844;p101"/>
          <p:cNvCxnSpPr>
            <a:stCxn id="6833" idx="2"/>
            <a:endCxn id="6838" idx="2"/>
          </p:cNvCxnSpPr>
          <p:nvPr/>
        </p:nvCxnSpPr>
        <p:spPr>
          <a:xfrm flipH="1" rot="-5400000">
            <a:off x="3356050" y="3779750"/>
            <a:ext cx="752400" cy="714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5" name="Google Shape;6845;p101"/>
          <p:cNvCxnSpPr>
            <a:stCxn id="6834" idx="2"/>
            <a:endCxn id="6840" idx="6"/>
          </p:cNvCxnSpPr>
          <p:nvPr/>
        </p:nvCxnSpPr>
        <p:spPr>
          <a:xfrm rot="5400000">
            <a:off x="8070933" y="3767000"/>
            <a:ext cx="752400" cy="740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6" name="Google Shape;6846;p101"/>
          <p:cNvCxnSpPr>
            <a:stCxn id="6834" idx="2"/>
            <a:endCxn id="6841" idx="2"/>
          </p:cNvCxnSpPr>
          <p:nvPr/>
        </p:nvCxnSpPr>
        <p:spPr>
          <a:xfrm flipH="1" rot="-5400000">
            <a:off x="8811333" y="3767000"/>
            <a:ext cx="752400" cy="740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47" name="Google Shape;6847;p101"/>
          <p:cNvGrpSpPr/>
          <p:nvPr/>
        </p:nvGrpSpPr>
        <p:grpSpPr>
          <a:xfrm>
            <a:off x="7409948" y="4276416"/>
            <a:ext cx="371205" cy="473680"/>
            <a:chOff x="8047661" y="1501037"/>
            <a:chExt cx="278404" cy="355260"/>
          </a:xfrm>
        </p:grpSpPr>
        <p:sp>
          <p:nvSpPr>
            <p:cNvPr id="6848" name="Google Shape;6848;p101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101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101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101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2" name="Google Shape;6852;p101"/>
          <p:cNvGrpSpPr/>
          <p:nvPr/>
        </p:nvGrpSpPr>
        <p:grpSpPr>
          <a:xfrm>
            <a:off x="1974268" y="4276102"/>
            <a:ext cx="357139" cy="474313"/>
            <a:chOff x="4903389" y="1500214"/>
            <a:chExt cx="267854" cy="355735"/>
          </a:xfrm>
        </p:grpSpPr>
        <p:sp>
          <p:nvSpPr>
            <p:cNvPr id="6853" name="Google Shape;6853;p101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101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101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101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101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8" name="Google Shape;6858;p101"/>
          <p:cNvGrpSpPr/>
          <p:nvPr/>
        </p:nvGrpSpPr>
        <p:grpSpPr>
          <a:xfrm>
            <a:off x="9859081" y="4272083"/>
            <a:ext cx="360139" cy="482339"/>
            <a:chOff x="6702211" y="3782599"/>
            <a:chExt cx="270104" cy="361754"/>
          </a:xfrm>
        </p:grpSpPr>
        <p:sp>
          <p:nvSpPr>
            <p:cNvPr id="6859" name="Google Shape;6859;p101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101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101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101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101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4" name="Google Shape;6864;p101"/>
          <p:cNvGrpSpPr/>
          <p:nvPr/>
        </p:nvGrpSpPr>
        <p:grpSpPr>
          <a:xfrm>
            <a:off x="4384669" y="4276113"/>
            <a:ext cx="372684" cy="474313"/>
            <a:chOff x="7594288" y="2415259"/>
            <a:chExt cx="279513" cy="355735"/>
          </a:xfrm>
        </p:grpSpPr>
        <p:sp>
          <p:nvSpPr>
            <p:cNvPr id="6865" name="Google Shape;6865;p101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101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101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101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101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101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1" name="Google Shape;6871;p101"/>
          <p:cNvSpPr txBox="1"/>
          <p:nvPr/>
        </p:nvSpPr>
        <p:spPr>
          <a:xfrm>
            <a:off x="3887723" y="570300"/>
            <a:ext cx="54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PROJECT CHART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5" name="Shape 6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6" name="Google Shape;6876;p102"/>
          <p:cNvPicPr preferRelativeResize="0"/>
          <p:nvPr/>
        </p:nvPicPr>
        <p:blipFill rotWithShape="1">
          <a:blip r:embed="rId3">
            <a:alphaModFix/>
          </a:blip>
          <a:srcRect b="19803" l="0" r="11252" t="20988"/>
          <a:stretch/>
        </p:blipFill>
        <p:spPr>
          <a:xfrm>
            <a:off x="5820129" y="713333"/>
            <a:ext cx="5418400" cy="5431200"/>
          </a:xfrm>
          <a:prstGeom prst="roundRect">
            <a:avLst>
              <a:gd fmla="val 22511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77" name="Google Shape;6877;p102"/>
          <p:cNvSpPr/>
          <p:nvPr/>
        </p:nvSpPr>
        <p:spPr>
          <a:xfrm>
            <a:off x="671571" y="2745637"/>
            <a:ext cx="7244733" cy="3751083"/>
          </a:xfrm>
          <a:custGeom>
            <a:rect b="b" l="l" r="r" t="t"/>
            <a:pathLst>
              <a:path extrusionOk="0" h="44063" w="85102">
                <a:moveTo>
                  <a:pt x="2870" y="1"/>
                </a:moveTo>
                <a:cubicBezTo>
                  <a:pt x="2467" y="1"/>
                  <a:pt x="2028" y="106"/>
                  <a:pt x="1533" y="359"/>
                </a:cubicBezTo>
                <a:cubicBezTo>
                  <a:pt x="1" y="1135"/>
                  <a:pt x="3323" y="3183"/>
                  <a:pt x="3323" y="4894"/>
                </a:cubicBezTo>
                <a:cubicBezTo>
                  <a:pt x="3323" y="6605"/>
                  <a:pt x="836" y="6605"/>
                  <a:pt x="836" y="8316"/>
                </a:cubicBezTo>
                <a:cubicBezTo>
                  <a:pt x="836" y="10027"/>
                  <a:pt x="3323" y="10027"/>
                  <a:pt x="3323" y="11757"/>
                </a:cubicBezTo>
                <a:cubicBezTo>
                  <a:pt x="3323" y="13468"/>
                  <a:pt x="836" y="13468"/>
                  <a:pt x="836" y="15179"/>
                </a:cubicBezTo>
                <a:cubicBezTo>
                  <a:pt x="836" y="16890"/>
                  <a:pt x="3323" y="16890"/>
                  <a:pt x="3323" y="18600"/>
                </a:cubicBezTo>
                <a:cubicBezTo>
                  <a:pt x="3323" y="20311"/>
                  <a:pt x="836" y="20311"/>
                  <a:pt x="836" y="22042"/>
                </a:cubicBezTo>
                <a:cubicBezTo>
                  <a:pt x="836" y="23753"/>
                  <a:pt x="3323" y="23753"/>
                  <a:pt x="3323" y="25463"/>
                </a:cubicBezTo>
                <a:cubicBezTo>
                  <a:pt x="3323" y="27174"/>
                  <a:pt x="836" y="27174"/>
                  <a:pt x="836" y="28885"/>
                </a:cubicBezTo>
                <a:cubicBezTo>
                  <a:pt x="836" y="30596"/>
                  <a:pt x="3323" y="30596"/>
                  <a:pt x="3323" y="32306"/>
                </a:cubicBezTo>
                <a:cubicBezTo>
                  <a:pt x="3323" y="34037"/>
                  <a:pt x="836" y="34037"/>
                  <a:pt x="836" y="35748"/>
                </a:cubicBezTo>
                <a:cubicBezTo>
                  <a:pt x="836" y="37459"/>
                  <a:pt x="3323" y="37459"/>
                  <a:pt x="3323" y="39169"/>
                </a:cubicBezTo>
                <a:cubicBezTo>
                  <a:pt x="3323" y="40880"/>
                  <a:pt x="1" y="42929"/>
                  <a:pt x="1533" y="43705"/>
                </a:cubicBezTo>
                <a:cubicBezTo>
                  <a:pt x="2028" y="43958"/>
                  <a:pt x="2466" y="44063"/>
                  <a:pt x="2868" y="44063"/>
                </a:cubicBezTo>
                <a:cubicBezTo>
                  <a:pt x="4905" y="44063"/>
                  <a:pt x="6009" y="41358"/>
                  <a:pt x="8833" y="41358"/>
                </a:cubicBezTo>
                <a:cubicBezTo>
                  <a:pt x="12195" y="41358"/>
                  <a:pt x="12195" y="43844"/>
                  <a:pt x="15577" y="43844"/>
                </a:cubicBezTo>
                <a:cubicBezTo>
                  <a:pt x="18939" y="43844"/>
                  <a:pt x="18939" y="41358"/>
                  <a:pt x="22320" y="41358"/>
                </a:cubicBezTo>
                <a:cubicBezTo>
                  <a:pt x="25682" y="41358"/>
                  <a:pt x="25682" y="43844"/>
                  <a:pt x="29064" y="43844"/>
                </a:cubicBezTo>
                <a:cubicBezTo>
                  <a:pt x="32426" y="43844"/>
                  <a:pt x="32426" y="41358"/>
                  <a:pt x="35808" y="41358"/>
                </a:cubicBezTo>
                <a:cubicBezTo>
                  <a:pt x="39170" y="41358"/>
                  <a:pt x="39170" y="43844"/>
                  <a:pt x="42551" y="43844"/>
                </a:cubicBezTo>
                <a:cubicBezTo>
                  <a:pt x="45913" y="43844"/>
                  <a:pt x="45913" y="41358"/>
                  <a:pt x="49295" y="41358"/>
                </a:cubicBezTo>
                <a:cubicBezTo>
                  <a:pt x="52657" y="41358"/>
                  <a:pt x="52657" y="43844"/>
                  <a:pt x="56039" y="43844"/>
                </a:cubicBezTo>
                <a:cubicBezTo>
                  <a:pt x="59400" y="43844"/>
                  <a:pt x="59400" y="41358"/>
                  <a:pt x="62782" y="41358"/>
                </a:cubicBezTo>
                <a:cubicBezTo>
                  <a:pt x="66144" y="41358"/>
                  <a:pt x="66144" y="43844"/>
                  <a:pt x="69506" y="43844"/>
                </a:cubicBezTo>
                <a:cubicBezTo>
                  <a:pt x="72888" y="43844"/>
                  <a:pt x="72888" y="41358"/>
                  <a:pt x="76250" y="41358"/>
                </a:cubicBezTo>
                <a:cubicBezTo>
                  <a:pt x="79074" y="41358"/>
                  <a:pt x="80191" y="44063"/>
                  <a:pt x="82233" y="44063"/>
                </a:cubicBezTo>
                <a:cubicBezTo>
                  <a:pt x="82636" y="44063"/>
                  <a:pt x="83075" y="43958"/>
                  <a:pt x="83570" y="43705"/>
                </a:cubicBezTo>
                <a:cubicBezTo>
                  <a:pt x="85102" y="42929"/>
                  <a:pt x="82496" y="41895"/>
                  <a:pt x="81800" y="39508"/>
                </a:cubicBezTo>
                <a:cubicBezTo>
                  <a:pt x="81322" y="37876"/>
                  <a:pt x="84246" y="37459"/>
                  <a:pt x="84246" y="35728"/>
                </a:cubicBezTo>
                <a:cubicBezTo>
                  <a:pt x="84246" y="34017"/>
                  <a:pt x="81760" y="34017"/>
                  <a:pt x="81760" y="32306"/>
                </a:cubicBezTo>
                <a:cubicBezTo>
                  <a:pt x="81760" y="30596"/>
                  <a:pt x="84246" y="30596"/>
                  <a:pt x="84246" y="28885"/>
                </a:cubicBezTo>
                <a:cubicBezTo>
                  <a:pt x="84246" y="27174"/>
                  <a:pt x="81760" y="27174"/>
                  <a:pt x="81760" y="25443"/>
                </a:cubicBezTo>
                <a:cubicBezTo>
                  <a:pt x="81760" y="23733"/>
                  <a:pt x="84246" y="23733"/>
                  <a:pt x="84246" y="22022"/>
                </a:cubicBezTo>
                <a:cubicBezTo>
                  <a:pt x="84246" y="20311"/>
                  <a:pt x="81760" y="20311"/>
                  <a:pt x="81760" y="18600"/>
                </a:cubicBezTo>
                <a:cubicBezTo>
                  <a:pt x="81760" y="16890"/>
                  <a:pt x="84246" y="16890"/>
                  <a:pt x="84246" y="15179"/>
                </a:cubicBezTo>
                <a:cubicBezTo>
                  <a:pt x="84246" y="13448"/>
                  <a:pt x="81760" y="13468"/>
                  <a:pt x="81760" y="11737"/>
                </a:cubicBezTo>
                <a:cubicBezTo>
                  <a:pt x="81760" y="10027"/>
                  <a:pt x="84246" y="10027"/>
                  <a:pt x="84246" y="8316"/>
                </a:cubicBezTo>
                <a:cubicBezTo>
                  <a:pt x="84246" y="6605"/>
                  <a:pt x="81760" y="6605"/>
                  <a:pt x="81760" y="4894"/>
                </a:cubicBezTo>
                <a:cubicBezTo>
                  <a:pt x="81760" y="3164"/>
                  <a:pt x="85082" y="1135"/>
                  <a:pt x="83570" y="359"/>
                </a:cubicBezTo>
                <a:cubicBezTo>
                  <a:pt x="83075" y="106"/>
                  <a:pt x="82636" y="1"/>
                  <a:pt x="82233" y="1"/>
                </a:cubicBezTo>
                <a:cubicBezTo>
                  <a:pt x="80191" y="1"/>
                  <a:pt x="79074" y="2706"/>
                  <a:pt x="76250" y="2706"/>
                </a:cubicBezTo>
                <a:cubicBezTo>
                  <a:pt x="72888" y="2706"/>
                  <a:pt x="72888" y="219"/>
                  <a:pt x="69506" y="219"/>
                </a:cubicBezTo>
                <a:cubicBezTo>
                  <a:pt x="66144" y="219"/>
                  <a:pt x="66144" y="2706"/>
                  <a:pt x="62762" y="2706"/>
                </a:cubicBezTo>
                <a:cubicBezTo>
                  <a:pt x="59400" y="2706"/>
                  <a:pt x="59400" y="219"/>
                  <a:pt x="56019" y="219"/>
                </a:cubicBezTo>
                <a:cubicBezTo>
                  <a:pt x="52657" y="219"/>
                  <a:pt x="52657" y="2706"/>
                  <a:pt x="49275" y="2706"/>
                </a:cubicBezTo>
                <a:cubicBezTo>
                  <a:pt x="45913" y="2706"/>
                  <a:pt x="45913" y="219"/>
                  <a:pt x="42531" y="219"/>
                </a:cubicBezTo>
                <a:cubicBezTo>
                  <a:pt x="39170" y="219"/>
                  <a:pt x="39170" y="2706"/>
                  <a:pt x="35808" y="2706"/>
                </a:cubicBezTo>
                <a:cubicBezTo>
                  <a:pt x="32426" y="2706"/>
                  <a:pt x="32426" y="219"/>
                  <a:pt x="29064" y="219"/>
                </a:cubicBezTo>
                <a:cubicBezTo>
                  <a:pt x="25682" y="219"/>
                  <a:pt x="25682" y="2706"/>
                  <a:pt x="22320" y="2706"/>
                </a:cubicBezTo>
                <a:cubicBezTo>
                  <a:pt x="18939" y="2706"/>
                  <a:pt x="18939" y="219"/>
                  <a:pt x="15577" y="219"/>
                </a:cubicBezTo>
                <a:cubicBezTo>
                  <a:pt x="12195" y="219"/>
                  <a:pt x="12195" y="2706"/>
                  <a:pt x="8833" y="2706"/>
                </a:cubicBezTo>
                <a:cubicBezTo>
                  <a:pt x="6026" y="2706"/>
                  <a:pt x="4911" y="1"/>
                  <a:pt x="2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8" name="Google Shape;6878;p102"/>
          <p:cNvGrpSpPr/>
          <p:nvPr/>
        </p:nvGrpSpPr>
        <p:grpSpPr>
          <a:xfrm flipH="1" rot="6672248">
            <a:off x="30204" y="866558"/>
            <a:ext cx="1846528" cy="3146725"/>
            <a:chOff x="2693650" y="1705075"/>
            <a:chExt cx="876475" cy="1493628"/>
          </a:xfrm>
        </p:grpSpPr>
        <p:sp>
          <p:nvSpPr>
            <p:cNvPr id="6879" name="Google Shape;6879;p102"/>
            <p:cNvSpPr/>
            <p:nvPr/>
          </p:nvSpPr>
          <p:spPr>
            <a:xfrm>
              <a:off x="2896636" y="2043150"/>
              <a:ext cx="449273" cy="1155553"/>
            </a:xfrm>
            <a:custGeom>
              <a:rect b="b" l="l" r="r" t="t"/>
              <a:pathLst>
                <a:path extrusionOk="0" fill="none" h="16492" w="6412">
                  <a:moveTo>
                    <a:pt x="1" y="0"/>
                  </a:moveTo>
                  <a:cubicBezTo>
                    <a:pt x="1440" y="1977"/>
                    <a:pt x="2477" y="4218"/>
                    <a:pt x="3074" y="6587"/>
                  </a:cubicBezTo>
                  <a:cubicBezTo>
                    <a:pt x="3319" y="7565"/>
                    <a:pt x="3485" y="8573"/>
                    <a:pt x="3710" y="9562"/>
                  </a:cubicBezTo>
                  <a:cubicBezTo>
                    <a:pt x="4268" y="11989"/>
                    <a:pt x="5178" y="14328"/>
                    <a:pt x="6411" y="1649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102"/>
            <p:cNvSpPr/>
            <p:nvPr/>
          </p:nvSpPr>
          <p:spPr>
            <a:xfrm>
              <a:off x="3100322" y="2110344"/>
              <a:ext cx="43302" cy="358676"/>
            </a:xfrm>
            <a:custGeom>
              <a:rect b="b" l="l" r="r" t="t"/>
              <a:pathLst>
                <a:path extrusionOk="0" fill="none" h="5119" w="618">
                  <a:moveTo>
                    <a:pt x="30" y="5119"/>
                  </a:moveTo>
                  <a:cubicBezTo>
                    <a:pt x="1" y="3445"/>
                    <a:pt x="147" y="1605"/>
                    <a:pt x="617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102"/>
            <p:cNvSpPr/>
            <p:nvPr/>
          </p:nvSpPr>
          <p:spPr>
            <a:xfrm>
              <a:off x="3153153" y="2383957"/>
              <a:ext cx="122828" cy="317546"/>
            </a:xfrm>
            <a:custGeom>
              <a:rect b="b" l="l" r="r" t="t"/>
              <a:pathLst>
                <a:path extrusionOk="0" fill="none" h="4532" w="1753">
                  <a:moveTo>
                    <a:pt x="0" y="4532"/>
                  </a:moveTo>
                  <a:cubicBezTo>
                    <a:pt x="431" y="2887"/>
                    <a:pt x="871" y="1449"/>
                    <a:pt x="175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102"/>
            <p:cNvSpPr/>
            <p:nvPr/>
          </p:nvSpPr>
          <p:spPr>
            <a:xfrm>
              <a:off x="3295110" y="2843389"/>
              <a:ext cx="89196" cy="263384"/>
            </a:xfrm>
            <a:custGeom>
              <a:rect b="b" l="l" r="r" t="t"/>
              <a:pathLst>
                <a:path extrusionOk="0" fill="none" h="3759" w="1273">
                  <a:moveTo>
                    <a:pt x="10" y="3759"/>
                  </a:moveTo>
                  <a:cubicBezTo>
                    <a:pt x="0" y="3152"/>
                    <a:pt x="206" y="2545"/>
                    <a:pt x="431" y="1968"/>
                  </a:cubicBezTo>
                  <a:cubicBezTo>
                    <a:pt x="685" y="1302"/>
                    <a:pt x="959" y="646"/>
                    <a:pt x="1272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102"/>
            <p:cNvSpPr/>
            <p:nvPr/>
          </p:nvSpPr>
          <p:spPr>
            <a:xfrm>
              <a:off x="3052326" y="2774793"/>
              <a:ext cx="201654" cy="238720"/>
            </a:xfrm>
            <a:custGeom>
              <a:rect b="b" l="l" r="r" t="t"/>
              <a:pathLst>
                <a:path extrusionOk="0" fill="none" h="3407" w="2878">
                  <a:moveTo>
                    <a:pt x="1" y="1"/>
                  </a:moveTo>
                  <a:cubicBezTo>
                    <a:pt x="1028" y="1077"/>
                    <a:pt x="1987" y="2213"/>
                    <a:pt x="2878" y="3407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102"/>
            <p:cNvSpPr/>
            <p:nvPr/>
          </p:nvSpPr>
          <p:spPr>
            <a:xfrm>
              <a:off x="2888438" y="2235134"/>
              <a:ext cx="239421" cy="338846"/>
            </a:xfrm>
            <a:custGeom>
              <a:rect b="b" l="l" r="r" t="t"/>
              <a:pathLst>
                <a:path extrusionOk="0" fill="none" h="4836" w="3417">
                  <a:moveTo>
                    <a:pt x="3416" y="4835"/>
                  </a:moveTo>
                  <a:cubicBezTo>
                    <a:pt x="2428" y="3211"/>
                    <a:pt x="1351" y="1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102"/>
            <p:cNvSpPr/>
            <p:nvPr/>
          </p:nvSpPr>
          <p:spPr>
            <a:xfrm>
              <a:off x="3191550" y="2586242"/>
              <a:ext cx="175589" cy="257218"/>
            </a:xfrm>
            <a:custGeom>
              <a:rect b="b" l="l" r="r" t="t"/>
              <a:pathLst>
                <a:path extrusionOk="0" fill="none" h="3671" w="2506">
                  <a:moveTo>
                    <a:pt x="0" y="3670"/>
                  </a:moveTo>
                  <a:cubicBezTo>
                    <a:pt x="490" y="2290"/>
                    <a:pt x="1380" y="911"/>
                    <a:pt x="2506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102"/>
            <p:cNvSpPr/>
            <p:nvPr/>
          </p:nvSpPr>
          <p:spPr>
            <a:xfrm>
              <a:off x="3015330" y="2962013"/>
              <a:ext cx="309979" cy="200323"/>
            </a:xfrm>
            <a:custGeom>
              <a:rect b="b" l="l" r="r" t="t"/>
              <a:pathLst>
                <a:path extrusionOk="0" fill="none" h="2859" w="4424">
                  <a:moveTo>
                    <a:pt x="4424" y="2858"/>
                  </a:moveTo>
                  <a:cubicBezTo>
                    <a:pt x="3024" y="1782"/>
                    <a:pt x="1546" y="823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102"/>
            <p:cNvSpPr/>
            <p:nvPr/>
          </p:nvSpPr>
          <p:spPr>
            <a:xfrm>
              <a:off x="3062626" y="1713974"/>
              <a:ext cx="181124" cy="521933"/>
            </a:xfrm>
            <a:custGeom>
              <a:rect b="b" l="l" r="r" t="t"/>
              <a:pathLst>
                <a:path extrusionOk="0" h="7449" w="2585">
                  <a:moveTo>
                    <a:pt x="2584" y="0"/>
                  </a:moveTo>
                  <a:lnTo>
                    <a:pt x="2584" y="0"/>
                  </a:lnTo>
                  <a:cubicBezTo>
                    <a:pt x="1909" y="1772"/>
                    <a:pt x="274" y="3181"/>
                    <a:pt x="79" y="5080"/>
                  </a:cubicBezTo>
                  <a:cubicBezTo>
                    <a:pt x="0" y="5912"/>
                    <a:pt x="216" y="6753"/>
                    <a:pt x="695" y="7448"/>
                  </a:cubicBezTo>
                  <a:cubicBezTo>
                    <a:pt x="734" y="6244"/>
                    <a:pt x="1116" y="5041"/>
                    <a:pt x="1527" y="3896"/>
                  </a:cubicBezTo>
                  <a:cubicBezTo>
                    <a:pt x="1977" y="2633"/>
                    <a:pt x="2476" y="1331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102"/>
            <p:cNvSpPr/>
            <p:nvPr/>
          </p:nvSpPr>
          <p:spPr>
            <a:xfrm>
              <a:off x="3111323" y="1705075"/>
              <a:ext cx="165289" cy="533564"/>
            </a:xfrm>
            <a:custGeom>
              <a:rect b="b" l="l" r="r" t="t"/>
              <a:pathLst>
                <a:path extrusionOk="0" h="7615" w="2359">
                  <a:moveTo>
                    <a:pt x="1938" y="0"/>
                  </a:moveTo>
                  <a:cubicBezTo>
                    <a:pt x="1918" y="39"/>
                    <a:pt x="1899" y="88"/>
                    <a:pt x="1889" y="127"/>
                  </a:cubicBezTo>
                  <a:cubicBezTo>
                    <a:pt x="1781" y="1458"/>
                    <a:pt x="1282" y="2750"/>
                    <a:pt x="832" y="4023"/>
                  </a:cubicBezTo>
                  <a:cubicBezTo>
                    <a:pt x="421" y="5168"/>
                    <a:pt x="39" y="6371"/>
                    <a:pt x="0" y="7575"/>
                  </a:cubicBezTo>
                  <a:cubicBezTo>
                    <a:pt x="10" y="7585"/>
                    <a:pt x="20" y="7605"/>
                    <a:pt x="30" y="7614"/>
                  </a:cubicBezTo>
                  <a:cubicBezTo>
                    <a:pt x="607" y="7008"/>
                    <a:pt x="1096" y="6313"/>
                    <a:pt x="1488" y="5569"/>
                  </a:cubicBezTo>
                  <a:cubicBezTo>
                    <a:pt x="2359" y="3925"/>
                    <a:pt x="2173" y="1850"/>
                    <a:pt x="1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102"/>
            <p:cNvSpPr/>
            <p:nvPr/>
          </p:nvSpPr>
          <p:spPr>
            <a:xfrm>
              <a:off x="2744449" y="1805201"/>
              <a:ext cx="299048" cy="458101"/>
            </a:xfrm>
            <a:custGeom>
              <a:rect b="b" l="l" r="r" t="t"/>
              <a:pathLst>
                <a:path extrusionOk="0" h="6538" w="4268">
                  <a:moveTo>
                    <a:pt x="0" y="0"/>
                  </a:moveTo>
                  <a:cubicBezTo>
                    <a:pt x="499" y="1243"/>
                    <a:pt x="1351" y="2329"/>
                    <a:pt x="2163" y="3396"/>
                  </a:cubicBezTo>
                  <a:cubicBezTo>
                    <a:pt x="2897" y="4375"/>
                    <a:pt x="3621" y="5402"/>
                    <a:pt x="4023" y="6538"/>
                  </a:cubicBezTo>
                  <a:cubicBezTo>
                    <a:pt x="4267" y="5735"/>
                    <a:pt x="4228" y="4864"/>
                    <a:pt x="3895" y="4091"/>
                  </a:cubicBezTo>
                  <a:cubicBezTo>
                    <a:pt x="3152" y="2349"/>
                    <a:pt x="1165" y="14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102"/>
            <p:cNvSpPr/>
            <p:nvPr/>
          </p:nvSpPr>
          <p:spPr>
            <a:xfrm>
              <a:off x="2738283" y="1797634"/>
              <a:ext cx="288047" cy="469803"/>
            </a:xfrm>
            <a:custGeom>
              <a:rect b="b" l="l" r="r" t="t"/>
              <a:pathLst>
                <a:path extrusionOk="0" h="6705" w="4111">
                  <a:moveTo>
                    <a:pt x="0" y="0"/>
                  </a:moveTo>
                  <a:lnTo>
                    <a:pt x="0" y="0"/>
                  </a:lnTo>
                  <a:cubicBezTo>
                    <a:pt x="323" y="1840"/>
                    <a:pt x="764" y="3876"/>
                    <a:pt x="2085" y="5187"/>
                  </a:cubicBezTo>
                  <a:cubicBezTo>
                    <a:pt x="2682" y="5784"/>
                    <a:pt x="3357" y="6293"/>
                    <a:pt x="4091" y="6704"/>
                  </a:cubicBezTo>
                  <a:cubicBezTo>
                    <a:pt x="4101" y="6685"/>
                    <a:pt x="4111" y="6675"/>
                    <a:pt x="4111" y="6656"/>
                  </a:cubicBezTo>
                  <a:cubicBezTo>
                    <a:pt x="3709" y="5520"/>
                    <a:pt x="2985" y="4493"/>
                    <a:pt x="2251" y="3514"/>
                  </a:cubicBezTo>
                  <a:cubicBezTo>
                    <a:pt x="1439" y="2437"/>
                    <a:pt x="587" y="1351"/>
                    <a:pt x="88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102"/>
            <p:cNvSpPr/>
            <p:nvPr/>
          </p:nvSpPr>
          <p:spPr>
            <a:xfrm>
              <a:off x="2701918" y="2363357"/>
              <a:ext cx="436871" cy="505467"/>
            </a:xfrm>
            <a:custGeom>
              <a:rect b="b" l="l" r="r" t="t"/>
              <a:pathLst>
                <a:path extrusionOk="0" h="7214" w="6235">
                  <a:moveTo>
                    <a:pt x="0" y="1"/>
                  </a:moveTo>
                  <a:lnTo>
                    <a:pt x="0" y="1"/>
                  </a:lnTo>
                  <a:cubicBezTo>
                    <a:pt x="832" y="1410"/>
                    <a:pt x="2075" y="2575"/>
                    <a:pt x="3250" y="3729"/>
                  </a:cubicBezTo>
                  <a:cubicBezTo>
                    <a:pt x="4316" y="4777"/>
                    <a:pt x="5383" y="5902"/>
                    <a:pt x="6078" y="7214"/>
                  </a:cubicBezTo>
                  <a:cubicBezTo>
                    <a:pt x="6235" y="6186"/>
                    <a:pt x="6019" y="5139"/>
                    <a:pt x="5481" y="4258"/>
                  </a:cubicBezTo>
                  <a:cubicBezTo>
                    <a:pt x="4258" y="2271"/>
                    <a:pt x="1694" y="160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102"/>
            <p:cNvSpPr/>
            <p:nvPr/>
          </p:nvSpPr>
          <p:spPr>
            <a:xfrm>
              <a:off x="2693650" y="2355160"/>
              <a:ext cx="434208" cy="518499"/>
            </a:xfrm>
            <a:custGeom>
              <a:rect b="b" l="l" r="r" t="t"/>
              <a:pathLst>
                <a:path extrusionOk="0" h="7400" w="6197">
                  <a:moveTo>
                    <a:pt x="1" y="0"/>
                  </a:moveTo>
                  <a:lnTo>
                    <a:pt x="1" y="0"/>
                  </a:lnTo>
                  <a:cubicBezTo>
                    <a:pt x="725" y="2173"/>
                    <a:pt x="1635" y="4561"/>
                    <a:pt x="3475" y="5911"/>
                  </a:cubicBezTo>
                  <a:cubicBezTo>
                    <a:pt x="4307" y="6528"/>
                    <a:pt x="5217" y="7027"/>
                    <a:pt x="6186" y="7399"/>
                  </a:cubicBezTo>
                  <a:cubicBezTo>
                    <a:pt x="6196" y="7370"/>
                    <a:pt x="6196" y="7350"/>
                    <a:pt x="6196" y="7331"/>
                  </a:cubicBezTo>
                  <a:cubicBezTo>
                    <a:pt x="5501" y="6019"/>
                    <a:pt x="4434" y="4903"/>
                    <a:pt x="3368" y="3856"/>
                  </a:cubicBezTo>
                  <a:cubicBezTo>
                    <a:pt x="2193" y="2692"/>
                    <a:pt x="950" y="1537"/>
                    <a:pt x="118" y="1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102"/>
            <p:cNvSpPr/>
            <p:nvPr/>
          </p:nvSpPr>
          <p:spPr>
            <a:xfrm>
              <a:off x="3151752" y="2073279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1" y="1"/>
                  </a:moveTo>
                  <a:cubicBezTo>
                    <a:pt x="3005" y="1772"/>
                    <a:pt x="911" y="2937"/>
                    <a:pt x="275" y="4943"/>
                  </a:cubicBezTo>
                  <a:cubicBezTo>
                    <a:pt x="1" y="5834"/>
                    <a:pt x="50" y="6803"/>
                    <a:pt x="412" y="7664"/>
                  </a:cubicBezTo>
                  <a:cubicBezTo>
                    <a:pt x="725" y="6362"/>
                    <a:pt x="1410" y="5149"/>
                    <a:pt x="2115" y="3994"/>
                  </a:cubicBezTo>
                  <a:cubicBezTo>
                    <a:pt x="2898" y="2712"/>
                    <a:pt x="3720" y="1420"/>
                    <a:pt x="4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102"/>
            <p:cNvSpPr/>
            <p:nvPr/>
          </p:nvSpPr>
          <p:spPr>
            <a:xfrm>
              <a:off x="3180549" y="2063680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1"/>
                  </a:moveTo>
                  <a:lnTo>
                    <a:pt x="3808" y="1"/>
                  </a:lnTo>
                  <a:cubicBezTo>
                    <a:pt x="3778" y="50"/>
                    <a:pt x="3749" y="89"/>
                    <a:pt x="3730" y="138"/>
                  </a:cubicBezTo>
                  <a:cubicBezTo>
                    <a:pt x="3309" y="1557"/>
                    <a:pt x="2487" y="2849"/>
                    <a:pt x="1704" y="4121"/>
                  </a:cubicBezTo>
                  <a:cubicBezTo>
                    <a:pt x="999" y="5276"/>
                    <a:pt x="314" y="6499"/>
                    <a:pt x="1" y="7801"/>
                  </a:cubicBezTo>
                  <a:cubicBezTo>
                    <a:pt x="11" y="7811"/>
                    <a:pt x="11" y="7830"/>
                    <a:pt x="20" y="7850"/>
                  </a:cubicBezTo>
                  <a:cubicBezTo>
                    <a:pt x="784" y="7312"/>
                    <a:pt x="1479" y="6675"/>
                    <a:pt x="2066" y="5961"/>
                  </a:cubicBezTo>
                  <a:cubicBezTo>
                    <a:pt x="3387" y="4366"/>
                    <a:pt x="3651" y="2066"/>
                    <a:pt x="3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102"/>
            <p:cNvSpPr/>
            <p:nvPr/>
          </p:nvSpPr>
          <p:spPr>
            <a:xfrm>
              <a:off x="3274510" y="2499148"/>
              <a:ext cx="290150" cy="536997"/>
            </a:xfrm>
            <a:custGeom>
              <a:rect b="b" l="l" r="r" t="t"/>
              <a:pathLst>
                <a:path extrusionOk="0" h="7664" w="4141">
                  <a:moveTo>
                    <a:pt x="4140" y="0"/>
                  </a:moveTo>
                  <a:lnTo>
                    <a:pt x="4140" y="0"/>
                  </a:lnTo>
                  <a:cubicBezTo>
                    <a:pt x="3015" y="1772"/>
                    <a:pt x="911" y="2936"/>
                    <a:pt x="275" y="4943"/>
                  </a:cubicBezTo>
                  <a:cubicBezTo>
                    <a:pt x="1" y="5833"/>
                    <a:pt x="49" y="6802"/>
                    <a:pt x="412" y="7664"/>
                  </a:cubicBezTo>
                  <a:cubicBezTo>
                    <a:pt x="725" y="6362"/>
                    <a:pt x="1410" y="5148"/>
                    <a:pt x="2115" y="3993"/>
                  </a:cubicBezTo>
                  <a:cubicBezTo>
                    <a:pt x="2897" y="2711"/>
                    <a:pt x="3720" y="1420"/>
                    <a:pt x="4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102"/>
            <p:cNvSpPr/>
            <p:nvPr/>
          </p:nvSpPr>
          <p:spPr>
            <a:xfrm>
              <a:off x="3303308" y="2489549"/>
              <a:ext cx="266817" cy="550030"/>
            </a:xfrm>
            <a:custGeom>
              <a:rect b="b" l="l" r="r" t="t"/>
              <a:pathLst>
                <a:path extrusionOk="0" h="7850" w="3808">
                  <a:moveTo>
                    <a:pt x="3808" y="0"/>
                  </a:moveTo>
                  <a:lnTo>
                    <a:pt x="3808" y="0"/>
                  </a:lnTo>
                  <a:cubicBezTo>
                    <a:pt x="3788" y="49"/>
                    <a:pt x="3759" y="88"/>
                    <a:pt x="3729" y="137"/>
                  </a:cubicBezTo>
                  <a:cubicBezTo>
                    <a:pt x="3309" y="1557"/>
                    <a:pt x="2486" y="2848"/>
                    <a:pt x="1704" y="4121"/>
                  </a:cubicBezTo>
                  <a:cubicBezTo>
                    <a:pt x="999" y="5276"/>
                    <a:pt x="314" y="6499"/>
                    <a:pt x="1" y="7791"/>
                  </a:cubicBezTo>
                  <a:cubicBezTo>
                    <a:pt x="10" y="7810"/>
                    <a:pt x="20" y="7830"/>
                    <a:pt x="30" y="7850"/>
                  </a:cubicBezTo>
                  <a:cubicBezTo>
                    <a:pt x="793" y="7311"/>
                    <a:pt x="1478" y="6675"/>
                    <a:pt x="2075" y="5961"/>
                  </a:cubicBezTo>
                  <a:cubicBezTo>
                    <a:pt x="3387" y="4365"/>
                    <a:pt x="3651" y="2065"/>
                    <a:pt x="3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102"/>
            <p:cNvSpPr/>
            <p:nvPr/>
          </p:nvSpPr>
          <p:spPr>
            <a:xfrm>
              <a:off x="3332806" y="2515614"/>
              <a:ext cx="108394" cy="102228"/>
            </a:xfrm>
            <a:custGeom>
              <a:rect b="b" l="l" r="r" t="t"/>
              <a:pathLst>
                <a:path extrusionOk="0" h="1459" w="1547">
                  <a:moveTo>
                    <a:pt x="1547" y="0"/>
                  </a:moveTo>
                  <a:lnTo>
                    <a:pt x="1547" y="0"/>
                  </a:lnTo>
                  <a:cubicBezTo>
                    <a:pt x="989" y="108"/>
                    <a:pt x="500" y="441"/>
                    <a:pt x="206" y="930"/>
                  </a:cubicBezTo>
                  <a:cubicBezTo>
                    <a:pt x="79" y="1136"/>
                    <a:pt x="0" y="1459"/>
                    <a:pt x="343" y="1459"/>
                  </a:cubicBezTo>
                  <a:cubicBezTo>
                    <a:pt x="349" y="1459"/>
                    <a:pt x="355" y="1459"/>
                    <a:pt x="362" y="1459"/>
                  </a:cubicBezTo>
                  <a:cubicBezTo>
                    <a:pt x="641" y="1459"/>
                    <a:pt x="944" y="1249"/>
                    <a:pt x="1116" y="1067"/>
                  </a:cubicBezTo>
                  <a:cubicBezTo>
                    <a:pt x="1380" y="773"/>
                    <a:pt x="1527" y="392"/>
                    <a:pt x="1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102"/>
            <p:cNvSpPr/>
            <p:nvPr/>
          </p:nvSpPr>
          <p:spPr>
            <a:xfrm>
              <a:off x="2945333" y="2917590"/>
              <a:ext cx="129905" cy="74201"/>
            </a:xfrm>
            <a:custGeom>
              <a:rect b="b" l="l" r="r" t="t"/>
              <a:pathLst>
                <a:path extrusionOk="0" h="1059" w="1854">
                  <a:moveTo>
                    <a:pt x="498" y="0"/>
                  </a:moveTo>
                  <a:cubicBezTo>
                    <a:pt x="330" y="0"/>
                    <a:pt x="163" y="26"/>
                    <a:pt x="1" y="77"/>
                  </a:cubicBezTo>
                  <a:cubicBezTo>
                    <a:pt x="285" y="566"/>
                    <a:pt x="764" y="918"/>
                    <a:pt x="1322" y="1036"/>
                  </a:cubicBezTo>
                  <a:cubicBezTo>
                    <a:pt x="1379" y="1050"/>
                    <a:pt x="1441" y="1059"/>
                    <a:pt x="1500" y="1059"/>
                  </a:cubicBezTo>
                  <a:cubicBezTo>
                    <a:pt x="1688" y="1059"/>
                    <a:pt x="1854" y="975"/>
                    <a:pt x="1772" y="723"/>
                  </a:cubicBezTo>
                  <a:cubicBezTo>
                    <a:pt x="1684" y="458"/>
                    <a:pt x="1391" y="233"/>
                    <a:pt x="1146" y="126"/>
                  </a:cubicBezTo>
                  <a:cubicBezTo>
                    <a:pt x="936" y="43"/>
                    <a:pt x="717" y="0"/>
                    <a:pt x="4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102"/>
            <p:cNvSpPr/>
            <p:nvPr/>
          </p:nvSpPr>
          <p:spPr>
            <a:xfrm>
              <a:off x="2823275" y="2190571"/>
              <a:ext cx="108535" cy="95712"/>
            </a:xfrm>
            <a:custGeom>
              <a:rect b="b" l="l" r="r" t="t"/>
              <a:pathLst>
                <a:path extrusionOk="0" h="1366" w="1549">
                  <a:moveTo>
                    <a:pt x="1" y="0"/>
                  </a:moveTo>
                  <a:cubicBezTo>
                    <a:pt x="148" y="548"/>
                    <a:pt x="519" y="1008"/>
                    <a:pt x="1019" y="1282"/>
                  </a:cubicBezTo>
                  <a:cubicBezTo>
                    <a:pt x="1110" y="1328"/>
                    <a:pt x="1222" y="1365"/>
                    <a:pt x="1318" y="1365"/>
                  </a:cubicBezTo>
                  <a:cubicBezTo>
                    <a:pt x="1447" y="1365"/>
                    <a:pt x="1548" y="1298"/>
                    <a:pt x="1537" y="1096"/>
                  </a:cubicBezTo>
                  <a:cubicBezTo>
                    <a:pt x="1527" y="822"/>
                    <a:pt x="1293" y="529"/>
                    <a:pt x="1087" y="362"/>
                  </a:cubicBezTo>
                  <a:cubicBezTo>
                    <a:pt x="774" y="118"/>
                    <a:pt x="39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102"/>
            <p:cNvSpPr/>
            <p:nvPr/>
          </p:nvSpPr>
          <p:spPr>
            <a:xfrm>
              <a:off x="2950167" y="2468949"/>
              <a:ext cx="5535" cy="1471"/>
            </a:xfrm>
            <a:custGeom>
              <a:rect b="b" l="l" r="r" t="t"/>
              <a:pathLst>
                <a:path extrusionOk="0" fill="none" h="21" w="79">
                  <a:moveTo>
                    <a:pt x="0" y="20"/>
                  </a:moveTo>
                  <a:lnTo>
                    <a:pt x="79" y="1"/>
                  </a:lnTo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D68C45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102"/>
            <p:cNvSpPr/>
            <p:nvPr/>
          </p:nvSpPr>
          <p:spPr>
            <a:xfrm>
              <a:off x="2842544" y="2326012"/>
              <a:ext cx="177621" cy="157231"/>
            </a:xfrm>
            <a:custGeom>
              <a:rect b="b" l="l" r="r" t="t"/>
              <a:pathLst>
                <a:path extrusionOk="0" h="2244" w="2535">
                  <a:moveTo>
                    <a:pt x="1265" y="1"/>
                  </a:moveTo>
                  <a:cubicBezTo>
                    <a:pt x="598" y="1"/>
                    <a:pt x="1" y="614"/>
                    <a:pt x="166" y="1366"/>
                  </a:cubicBezTo>
                  <a:cubicBezTo>
                    <a:pt x="286" y="1929"/>
                    <a:pt x="772" y="2244"/>
                    <a:pt x="1264" y="2244"/>
                  </a:cubicBezTo>
                  <a:cubicBezTo>
                    <a:pt x="1619" y="2244"/>
                    <a:pt x="1976" y="2080"/>
                    <a:pt x="2202" y="1728"/>
                  </a:cubicBezTo>
                  <a:cubicBezTo>
                    <a:pt x="2535" y="1209"/>
                    <a:pt x="2388" y="514"/>
                    <a:pt x="1869" y="181"/>
                  </a:cubicBezTo>
                  <a:cubicBezTo>
                    <a:pt x="1674" y="56"/>
                    <a:pt x="1466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102"/>
            <p:cNvSpPr/>
            <p:nvPr/>
          </p:nvSpPr>
          <p:spPr>
            <a:xfrm>
              <a:off x="2960467" y="2340025"/>
              <a:ext cx="26766" cy="18218"/>
            </a:xfrm>
            <a:custGeom>
              <a:rect b="b" l="l" r="r" t="t"/>
              <a:pathLst>
                <a:path extrusionOk="0" h="260" w="382">
                  <a:moveTo>
                    <a:pt x="73" y="0"/>
                  </a:moveTo>
                  <a:cubicBezTo>
                    <a:pt x="49" y="0"/>
                    <a:pt x="30" y="7"/>
                    <a:pt x="20" y="20"/>
                  </a:cubicBezTo>
                  <a:cubicBezTo>
                    <a:pt x="0" y="69"/>
                    <a:pt x="49" y="148"/>
                    <a:pt x="137" y="206"/>
                  </a:cubicBezTo>
                  <a:cubicBezTo>
                    <a:pt x="196" y="242"/>
                    <a:pt x="251" y="259"/>
                    <a:pt x="292" y="259"/>
                  </a:cubicBezTo>
                  <a:cubicBezTo>
                    <a:pt x="320" y="259"/>
                    <a:pt x="341" y="251"/>
                    <a:pt x="352" y="236"/>
                  </a:cubicBezTo>
                  <a:cubicBezTo>
                    <a:pt x="382" y="197"/>
                    <a:pt x="323" y="118"/>
                    <a:pt x="235" y="60"/>
                  </a:cubicBezTo>
                  <a:cubicBezTo>
                    <a:pt x="178" y="22"/>
                    <a:pt x="117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102"/>
            <p:cNvSpPr/>
            <p:nvPr/>
          </p:nvSpPr>
          <p:spPr>
            <a:xfrm>
              <a:off x="2961799" y="2408341"/>
              <a:ext cx="14504" cy="10300"/>
            </a:xfrm>
            <a:custGeom>
              <a:rect b="b" l="l" r="r" t="t"/>
              <a:pathLst>
                <a:path extrusionOk="0" h="147" w="207">
                  <a:moveTo>
                    <a:pt x="134" y="1"/>
                  </a:moveTo>
                  <a:cubicBezTo>
                    <a:pt x="113" y="1"/>
                    <a:pt x="91" y="6"/>
                    <a:pt x="69" y="14"/>
                  </a:cubicBezTo>
                  <a:cubicBezTo>
                    <a:pt x="30" y="44"/>
                    <a:pt x="1" y="83"/>
                    <a:pt x="1" y="132"/>
                  </a:cubicBezTo>
                  <a:cubicBezTo>
                    <a:pt x="20" y="142"/>
                    <a:pt x="42" y="146"/>
                    <a:pt x="66" y="146"/>
                  </a:cubicBezTo>
                  <a:cubicBezTo>
                    <a:pt x="89" y="146"/>
                    <a:pt x="113" y="142"/>
                    <a:pt x="138" y="132"/>
                  </a:cubicBezTo>
                  <a:cubicBezTo>
                    <a:pt x="177" y="112"/>
                    <a:pt x="206" y="73"/>
                    <a:pt x="206" y="24"/>
                  </a:cubicBezTo>
                  <a:cubicBezTo>
                    <a:pt x="185" y="8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102"/>
            <p:cNvSpPr/>
            <p:nvPr/>
          </p:nvSpPr>
          <p:spPr>
            <a:xfrm>
              <a:off x="2974130" y="2421443"/>
              <a:ext cx="12472" cy="9880"/>
            </a:xfrm>
            <a:custGeom>
              <a:rect b="b" l="l" r="r" t="t"/>
              <a:pathLst>
                <a:path extrusionOk="0" h="141" w="178">
                  <a:moveTo>
                    <a:pt x="104" y="1"/>
                  </a:moveTo>
                  <a:cubicBezTo>
                    <a:pt x="50" y="1"/>
                    <a:pt x="1" y="45"/>
                    <a:pt x="1" y="111"/>
                  </a:cubicBezTo>
                  <a:cubicBezTo>
                    <a:pt x="20" y="130"/>
                    <a:pt x="43" y="141"/>
                    <a:pt x="67" y="141"/>
                  </a:cubicBezTo>
                  <a:cubicBezTo>
                    <a:pt x="81" y="141"/>
                    <a:pt x="95" y="138"/>
                    <a:pt x="109" y="131"/>
                  </a:cubicBezTo>
                  <a:cubicBezTo>
                    <a:pt x="148" y="111"/>
                    <a:pt x="177" y="82"/>
                    <a:pt x="177" y="33"/>
                  </a:cubicBezTo>
                  <a:cubicBezTo>
                    <a:pt x="155" y="11"/>
                    <a:pt x="12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102"/>
            <p:cNvSpPr/>
            <p:nvPr/>
          </p:nvSpPr>
          <p:spPr>
            <a:xfrm>
              <a:off x="2946734" y="2447648"/>
              <a:ext cx="12262" cy="13173"/>
            </a:xfrm>
            <a:custGeom>
              <a:rect b="b" l="l" r="r" t="t"/>
              <a:pathLst>
                <a:path extrusionOk="0" h="188" w="175">
                  <a:moveTo>
                    <a:pt x="40" y="1"/>
                  </a:moveTo>
                  <a:cubicBezTo>
                    <a:pt x="37" y="1"/>
                    <a:pt x="33" y="1"/>
                    <a:pt x="30" y="1"/>
                  </a:cubicBezTo>
                  <a:cubicBezTo>
                    <a:pt x="0" y="31"/>
                    <a:pt x="0" y="80"/>
                    <a:pt x="10" y="119"/>
                  </a:cubicBezTo>
                  <a:cubicBezTo>
                    <a:pt x="30" y="148"/>
                    <a:pt x="59" y="178"/>
                    <a:pt x="108" y="187"/>
                  </a:cubicBezTo>
                  <a:cubicBezTo>
                    <a:pt x="174" y="121"/>
                    <a:pt x="131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102"/>
            <p:cNvSpPr/>
            <p:nvPr/>
          </p:nvSpPr>
          <p:spPr>
            <a:xfrm>
              <a:off x="2919688" y="2453884"/>
              <a:ext cx="12052" cy="11211"/>
            </a:xfrm>
            <a:custGeom>
              <a:rect b="b" l="l" r="r" t="t"/>
              <a:pathLst>
                <a:path extrusionOk="0" h="160" w="172">
                  <a:moveTo>
                    <a:pt x="44" y="0"/>
                  </a:moveTo>
                  <a:cubicBezTo>
                    <a:pt x="47" y="0"/>
                    <a:pt x="50" y="1"/>
                    <a:pt x="53" y="1"/>
                  </a:cubicBezTo>
                  <a:lnTo>
                    <a:pt x="53" y="1"/>
                  </a:lnTo>
                  <a:cubicBezTo>
                    <a:pt x="54" y="1"/>
                    <a:pt x="54" y="1"/>
                    <a:pt x="54" y="0"/>
                  </a:cubicBezTo>
                  <a:close/>
                  <a:moveTo>
                    <a:pt x="53" y="1"/>
                  </a:moveTo>
                  <a:cubicBezTo>
                    <a:pt x="0" y="72"/>
                    <a:pt x="52" y="160"/>
                    <a:pt x="129" y="160"/>
                  </a:cubicBezTo>
                  <a:cubicBezTo>
                    <a:pt x="136" y="160"/>
                    <a:pt x="144" y="159"/>
                    <a:pt x="151" y="157"/>
                  </a:cubicBezTo>
                  <a:cubicBezTo>
                    <a:pt x="171" y="128"/>
                    <a:pt x="171" y="79"/>
                    <a:pt x="151" y="49"/>
                  </a:cubicBezTo>
                  <a:cubicBezTo>
                    <a:pt x="133" y="13"/>
                    <a:pt x="91" y="2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102"/>
            <p:cNvSpPr/>
            <p:nvPr/>
          </p:nvSpPr>
          <p:spPr>
            <a:xfrm>
              <a:off x="2937135" y="2423055"/>
              <a:ext cx="8268" cy="9179"/>
            </a:xfrm>
            <a:custGeom>
              <a:rect b="b" l="l" r="r" t="t"/>
              <a:pathLst>
                <a:path extrusionOk="0" h="131" w="118">
                  <a:moveTo>
                    <a:pt x="50" y="0"/>
                  </a:moveTo>
                  <a:cubicBezTo>
                    <a:pt x="43" y="0"/>
                    <a:pt x="36" y="3"/>
                    <a:pt x="30" y="10"/>
                  </a:cubicBezTo>
                  <a:cubicBezTo>
                    <a:pt x="10" y="20"/>
                    <a:pt x="0" y="39"/>
                    <a:pt x="10" y="98"/>
                  </a:cubicBezTo>
                  <a:cubicBezTo>
                    <a:pt x="39" y="120"/>
                    <a:pt x="63" y="131"/>
                    <a:pt x="78" y="131"/>
                  </a:cubicBezTo>
                  <a:cubicBezTo>
                    <a:pt x="82" y="131"/>
                    <a:pt x="86" y="130"/>
                    <a:pt x="88" y="127"/>
                  </a:cubicBezTo>
                  <a:cubicBezTo>
                    <a:pt x="108" y="118"/>
                    <a:pt x="118" y="98"/>
                    <a:pt x="118" y="39"/>
                  </a:cubicBezTo>
                  <a:cubicBezTo>
                    <a:pt x="85" y="13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102"/>
            <p:cNvSpPr/>
            <p:nvPr/>
          </p:nvSpPr>
          <p:spPr>
            <a:xfrm>
              <a:off x="2972098" y="2447018"/>
              <a:ext cx="9669" cy="9880"/>
            </a:xfrm>
            <a:custGeom>
              <a:rect b="b" l="l" r="r" t="t"/>
              <a:pathLst>
                <a:path extrusionOk="0" h="141" w="138">
                  <a:moveTo>
                    <a:pt x="98" y="1"/>
                  </a:moveTo>
                  <a:cubicBezTo>
                    <a:pt x="40" y="1"/>
                    <a:pt x="20" y="20"/>
                    <a:pt x="10" y="40"/>
                  </a:cubicBezTo>
                  <a:cubicBezTo>
                    <a:pt x="0" y="59"/>
                    <a:pt x="0" y="89"/>
                    <a:pt x="40" y="138"/>
                  </a:cubicBezTo>
                  <a:cubicBezTo>
                    <a:pt x="47" y="139"/>
                    <a:pt x="53" y="140"/>
                    <a:pt x="60" y="140"/>
                  </a:cubicBezTo>
                  <a:cubicBezTo>
                    <a:pt x="89" y="140"/>
                    <a:pt x="112" y="123"/>
                    <a:pt x="128" y="98"/>
                  </a:cubicBezTo>
                  <a:cubicBezTo>
                    <a:pt x="138" y="59"/>
                    <a:pt x="128" y="20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102"/>
            <p:cNvSpPr/>
            <p:nvPr/>
          </p:nvSpPr>
          <p:spPr>
            <a:xfrm>
              <a:off x="2906936" y="2430552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59" y="1"/>
                  </a:moveTo>
                  <a:cubicBezTo>
                    <a:pt x="11" y="30"/>
                    <a:pt x="1" y="59"/>
                    <a:pt x="1" y="79"/>
                  </a:cubicBezTo>
                  <a:cubicBezTo>
                    <a:pt x="11" y="108"/>
                    <a:pt x="20" y="128"/>
                    <a:pt x="79" y="148"/>
                  </a:cubicBezTo>
                  <a:cubicBezTo>
                    <a:pt x="128" y="118"/>
                    <a:pt x="138" y="89"/>
                    <a:pt x="128" y="59"/>
                  </a:cubicBezTo>
                  <a:cubicBezTo>
                    <a:pt x="128" y="40"/>
                    <a:pt x="108" y="1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102"/>
            <p:cNvSpPr/>
            <p:nvPr/>
          </p:nvSpPr>
          <p:spPr>
            <a:xfrm>
              <a:off x="2893062" y="2454235"/>
              <a:ext cx="11211" cy="9109"/>
            </a:xfrm>
            <a:custGeom>
              <a:rect b="b" l="l" r="r" t="t"/>
              <a:pathLst>
                <a:path extrusionOk="0" h="130" w="160">
                  <a:moveTo>
                    <a:pt x="73" y="0"/>
                  </a:moveTo>
                  <a:cubicBezTo>
                    <a:pt x="54" y="0"/>
                    <a:pt x="37" y="5"/>
                    <a:pt x="23" y="15"/>
                  </a:cubicBezTo>
                  <a:cubicBezTo>
                    <a:pt x="0" y="75"/>
                    <a:pt x="47" y="129"/>
                    <a:pt x="100" y="129"/>
                  </a:cubicBezTo>
                  <a:cubicBezTo>
                    <a:pt x="117" y="129"/>
                    <a:pt x="134" y="124"/>
                    <a:pt x="150" y="113"/>
                  </a:cubicBezTo>
                  <a:cubicBezTo>
                    <a:pt x="160" y="84"/>
                    <a:pt x="150" y="44"/>
                    <a:pt x="130" y="15"/>
                  </a:cubicBezTo>
                  <a:cubicBezTo>
                    <a:pt x="111" y="5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102"/>
            <p:cNvSpPr/>
            <p:nvPr/>
          </p:nvSpPr>
          <p:spPr>
            <a:xfrm>
              <a:off x="2867628" y="2428520"/>
              <a:ext cx="13313" cy="11351"/>
            </a:xfrm>
            <a:custGeom>
              <a:rect b="b" l="l" r="r" t="t"/>
              <a:pathLst>
                <a:path extrusionOk="0" h="162" w="190">
                  <a:moveTo>
                    <a:pt x="53" y="0"/>
                  </a:moveTo>
                  <a:cubicBezTo>
                    <a:pt x="1" y="70"/>
                    <a:pt x="56" y="162"/>
                    <a:pt x="137" y="162"/>
                  </a:cubicBezTo>
                  <a:cubicBezTo>
                    <a:pt x="148" y="162"/>
                    <a:pt x="159" y="160"/>
                    <a:pt x="170" y="157"/>
                  </a:cubicBezTo>
                  <a:cubicBezTo>
                    <a:pt x="190" y="118"/>
                    <a:pt x="180" y="79"/>
                    <a:pt x="160" y="40"/>
                  </a:cubicBezTo>
                  <a:cubicBezTo>
                    <a:pt x="131" y="10"/>
                    <a:pt x="92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102"/>
            <p:cNvSpPr/>
            <p:nvPr/>
          </p:nvSpPr>
          <p:spPr>
            <a:xfrm>
              <a:off x="2882272" y="2420953"/>
              <a:ext cx="8969" cy="8268"/>
            </a:xfrm>
            <a:custGeom>
              <a:rect b="b" l="l" r="r" t="t"/>
              <a:pathLst>
                <a:path extrusionOk="0" h="118" w="128">
                  <a:moveTo>
                    <a:pt x="30" y="1"/>
                  </a:moveTo>
                  <a:cubicBezTo>
                    <a:pt x="0" y="50"/>
                    <a:pt x="0" y="79"/>
                    <a:pt x="20" y="99"/>
                  </a:cubicBezTo>
                  <a:cubicBezTo>
                    <a:pt x="31" y="109"/>
                    <a:pt x="44" y="117"/>
                    <a:pt x="63" y="117"/>
                  </a:cubicBezTo>
                  <a:cubicBezTo>
                    <a:pt x="78" y="117"/>
                    <a:pt x="96" y="112"/>
                    <a:pt x="118" y="99"/>
                  </a:cubicBezTo>
                  <a:cubicBezTo>
                    <a:pt x="128" y="50"/>
                    <a:pt x="128" y="20"/>
                    <a:pt x="118" y="11"/>
                  </a:cubicBezTo>
                  <a:cubicBezTo>
                    <a:pt x="108" y="1"/>
                    <a:pt x="88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102"/>
            <p:cNvSpPr/>
            <p:nvPr/>
          </p:nvSpPr>
          <p:spPr>
            <a:xfrm>
              <a:off x="2856207" y="2394257"/>
              <a:ext cx="13803" cy="17167"/>
            </a:xfrm>
            <a:custGeom>
              <a:rect b="b" l="l" r="r" t="t"/>
              <a:pathLst>
                <a:path extrusionOk="0" h="245" w="197">
                  <a:moveTo>
                    <a:pt x="108" y="0"/>
                  </a:moveTo>
                  <a:lnTo>
                    <a:pt x="108" y="0"/>
                  </a:lnTo>
                  <a:cubicBezTo>
                    <a:pt x="0" y="69"/>
                    <a:pt x="40" y="225"/>
                    <a:pt x="167" y="245"/>
                  </a:cubicBezTo>
                  <a:cubicBezTo>
                    <a:pt x="186" y="196"/>
                    <a:pt x="196" y="157"/>
                    <a:pt x="186" y="108"/>
                  </a:cubicBezTo>
                  <a:cubicBezTo>
                    <a:pt x="167" y="69"/>
                    <a:pt x="138" y="29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102"/>
            <p:cNvSpPr/>
            <p:nvPr/>
          </p:nvSpPr>
          <p:spPr>
            <a:xfrm>
              <a:off x="2899579" y="2401474"/>
              <a:ext cx="12262" cy="9880"/>
            </a:xfrm>
            <a:custGeom>
              <a:rect b="b" l="l" r="r" t="t"/>
              <a:pathLst>
                <a:path extrusionOk="0" h="141" w="175">
                  <a:moveTo>
                    <a:pt x="78" y="1"/>
                  </a:moveTo>
                  <a:cubicBezTo>
                    <a:pt x="68" y="1"/>
                    <a:pt x="57" y="2"/>
                    <a:pt x="47" y="5"/>
                  </a:cubicBezTo>
                  <a:cubicBezTo>
                    <a:pt x="1" y="66"/>
                    <a:pt x="52" y="140"/>
                    <a:pt x="113" y="140"/>
                  </a:cubicBezTo>
                  <a:cubicBezTo>
                    <a:pt x="130" y="140"/>
                    <a:pt x="148" y="135"/>
                    <a:pt x="164" y="122"/>
                  </a:cubicBezTo>
                  <a:cubicBezTo>
                    <a:pt x="174" y="63"/>
                    <a:pt x="164" y="44"/>
                    <a:pt x="155" y="24"/>
                  </a:cubicBezTo>
                  <a:cubicBezTo>
                    <a:pt x="133" y="10"/>
                    <a:pt x="106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102"/>
            <p:cNvSpPr/>
            <p:nvPr/>
          </p:nvSpPr>
          <p:spPr>
            <a:xfrm>
              <a:off x="2936434" y="2403856"/>
              <a:ext cx="9669" cy="9179"/>
            </a:xfrm>
            <a:custGeom>
              <a:rect b="b" l="l" r="r" t="t"/>
              <a:pathLst>
                <a:path extrusionOk="0" h="131" w="138">
                  <a:moveTo>
                    <a:pt x="59" y="0"/>
                  </a:moveTo>
                  <a:cubicBezTo>
                    <a:pt x="40" y="10"/>
                    <a:pt x="30" y="20"/>
                    <a:pt x="1" y="69"/>
                  </a:cubicBezTo>
                  <a:cubicBezTo>
                    <a:pt x="16" y="115"/>
                    <a:pt x="37" y="131"/>
                    <a:pt x="60" y="131"/>
                  </a:cubicBezTo>
                  <a:cubicBezTo>
                    <a:pt x="66" y="131"/>
                    <a:pt x="73" y="129"/>
                    <a:pt x="79" y="127"/>
                  </a:cubicBezTo>
                  <a:cubicBezTo>
                    <a:pt x="108" y="127"/>
                    <a:pt x="138" y="108"/>
                    <a:pt x="138" y="49"/>
                  </a:cubicBezTo>
                  <a:cubicBezTo>
                    <a:pt x="98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102"/>
            <p:cNvSpPr/>
            <p:nvPr/>
          </p:nvSpPr>
          <p:spPr>
            <a:xfrm>
              <a:off x="2874494" y="2398321"/>
              <a:ext cx="13313" cy="10720"/>
            </a:xfrm>
            <a:custGeom>
              <a:rect b="b" l="l" r="r" t="t"/>
              <a:pathLst>
                <a:path extrusionOk="0" h="153" w="190">
                  <a:moveTo>
                    <a:pt x="82" y="1"/>
                  </a:moveTo>
                  <a:cubicBezTo>
                    <a:pt x="1" y="49"/>
                    <a:pt x="48" y="152"/>
                    <a:pt x="116" y="152"/>
                  </a:cubicBezTo>
                  <a:cubicBezTo>
                    <a:pt x="130" y="152"/>
                    <a:pt x="145" y="148"/>
                    <a:pt x="160" y="138"/>
                  </a:cubicBezTo>
                  <a:cubicBezTo>
                    <a:pt x="190" y="89"/>
                    <a:pt x="180" y="59"/>
                    <a:pt x="170" y="40"/>
                  </a:cubicBezTo>
                  <a:cubicBezTo>
                    <a:pt x="160" y="20"/>
                    <a:pt x="141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102"/>
            <p:cNvSpPr/>
            <p:nvPr/>
          </p:nvSpPr>
          <p:spPr>
            <a:xfrm>
              <a:off x="2919968" y="2417940"/>
              <a:ext cx="11071" cy="9389"/>
            </a:xfrm>
            <a:custGeom>
              <a:rect b="b" l="l" r="r" t="t"/>
              <a:pathLst>
                <a:path extrusionOk="0" h="134" w="158">
                  <a:moveTo>
                    <a:pt x="83" y="1"/>
                  </a:moveTo>
                  <a:cubicBezTo>
                    <a:pt x="67" y="1"/>
                    <a:pt x="47" y="12"/>
                    <a:pt x="10" y="34"/>
                  </a:cubicBezTo>
                  <a:cubicBezTo>
                    <a:pt x="1" y="73"/>
                    <a:pt x="20" y="112"/>
                    <a:pt x="59" y="132"/>
                  </a:cubicBezTo>
                  <a:cubicBezTo>
                    <a:pt x="65" y="133"/>
                    <a:pt x="70" y="134"/>
                    <a:pt x="75" y="134"/>
                  </a:cubicBezTo>
                  <a:cubicBezTo>
                    <a:pt x="109" y="134"/>
                    <a:pt x="140" y="107"/>
                    <a:pt x="157" y="73"/>
                  </a:cubicBezTo>
                  <a:cubicBezTo>
                    <a:pt x="128" y="24"/>
                    <a:pt x="118" y="5"/>
                    <a:pt x="99" y="5"/>
                  </a:cubicBezTo>
                  <a:cubicBezTo>
                    <a:pt x="94" y="2"/>
                    <a:pt x="8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102"/>
            <p:cNvSpPr/>
            <p:nvPr/>
          </p:nvSpPr>
          <p:spPr>
            <a:xfrm>
              <a:off x="2989265" y="239958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61" y="1"/>
                  </a:moveTo>
                  <a:cubicBezTo>
                    <a:pt x="42" y="1"/>
                    <a:pt x="31" y="6"/>
                    <a:pt x="20" y="12"/>
                  </a:cubicBezTo>
                  <a:cubicBezTo>
                    <a:pt x="0" y="32"/>
                    <a:pt x="0" y="61"/>
                    <a:pt x="20" y="110"/>
                  </a:cubicBezTo>
                  <a:cubicBezTo>
                    <a:pt x="49" y="120"/>
                    <a:pt x="69" y="125"/>
                    <a:pt x="83" y="125"/>
                  </a:cubicBezTo>
                  <a:cubicBezTo>
                    <a:pt x="98" y="125"/>
                    <a:pt x="108" y="120"/>
                    <a:pt x="118" y="110"/>
                  </a:cubicBezTo>
                  <a:cubicBezTo>
                    <a:pt x="127" y="90"/>
                    <a:pt x="137" y="71"/>
                    <a:pt x="118" y="12"/>
                  </a:cubicBezTo>
                  <a:cubicBezTo>
                    <a:pt x="93" y="4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102"/>
            <p:cNvSpPr/>
            <p:nvPr/>
          </p:nvSpPr>
          <p:spPr>
            <a:xfrm>
              <a:off x="2956333" y="2431673"/>
              <a:ext cx="6937" cy="8829"/>
            </a:xfrm>
            <a:custGeom>
              <a:rect b="b" l="l" r="r" t="t"/>
              <a:pathLst>
                <a:path extrusionOk="0" h="126" w="99">
                  <a:moveTo>
                    <a:pt x="34" y="1"/>
                  </a:moveTo>
                  <a:cubicBezTo>
                    <a:pt x="29" y="1"/>
                    <a:pt x="25" y="2"/>
                    <a:pt x="20" y="4"/>
                  </a:cubicBezTo>
                  <a:cubicBezTo>
                    <a:pt x="10" y="14"/>
                    <a:pt x="0" y="24"/>
                    <a:pt x="0" y="83"/>
                  </a:cubicBezTo>
                  <a:cubicBezTo>
                    <a:pt x="23" y="113"/>
                    <a:pt x="45" y="125"/>
                    <a:pt x="59" y="125"/>
                  </a:cubicBezTo>
                  <a:cubicBezTo>
                    <a:pt x="63" y="125"/>
                    <a:pt x="67" y="124"/>
                    <a:pt x="69" y="122"/>
                  </a:cubicBezTo>
                  <a:cubicBezTo>
                    <a:pt x="88" y="112"/>
                    <a:pt x="98" y="102"/>
                    <a:pt x="98" y="43"/>
                  </a:cubicBezTo>
                  <a:cubicBezTo>
                    <a:pt x="68" y="14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102"/>
            <p:cNvSpPr/>
            <p:nvPr/>
          </p:nvSpPr>
          <p:spPr>
            <a:xfrm>
              <a:off x="2933001" y="2470350"/>
              <a:ext cx="13103" cy="9249"/>
            </a:xfrm>
            <a:custGeom>
              <a:rect b="b" l="l" r="r" t="t"/>
              <a:pathLst>
                <a:path extrusionOk="0" h="132" w="187">
                  <a:moveTo>
                    <a:pt x="79" y="0"/>
                  </a:moveTo>
                  <a:cubicBezTo>
                    <a:pt x="59" y="10"/>
                    <a:pt x="30" y="20"/>
                    <a:pt x="1" y="79"/>
                  </a:cubicBezTo>
                  <a:cubicBezTo>
                    <a:pt x="17" y="115"/>
                    <a:pt x="51" y="131"/>
                    <a:pt x="86" y="131"/>
                  </a:cubicBezTo>
                  <a:cubicBezTo>
                    <a:pt x="135" y="131"/>
                    <a:pt x="187" y="97"/>
                    <a:pt x="187" y="40"/>
                  </a:cubicBezTo>
                  <a:cubicBezTo>
                    <a:pt x="157" y="10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102"/>
            <p:cNvSpPr/>
            <p:nvPr/>
          </p:nvSpPr>
          <p:spPr>
            <a:xfrm>
              <a:off x="2992698" y="2425787"/>
              <a:ext cx="11771" cy="9950"/>
            </a:xfrm>
            <a:custGeom>
              <a:rect b="b" l="l" r="r" t="t"/>
              <a:pathLst>
                <a:path extrusionOk="0" h="142" w="168">
                  <a:moveTo>
                    <a:pt x="98" y="0"/>
                  </a:moveTo>
                  <a:lnTo>
                    <a:pt x="98" y="0"/>
                  </a:lnTo>
                  <a:cubicBezTo>
                    <a:pt x="39" y="10"/>
                    <a:pt x="20" y="20"/>
                    <a:pt x="10" y="39"/>
                  </a:cubicBezTo>
                  <a:cubicBezTo>
                    <a:pt x="0" y="59"/>
                    <a:pt x="0" y="88"/>
                    <a:pt x="29" y="137"/>
                  </a:cubicBezTo>
                  <a:cubicBezTo>
                    <a:pt x="39" y="140"/>
                    <a:pt x="48" y="142"/>
                    <a:pt x="57" y="142"/>
                  </a:cubicBezTo>
                  <a:cubicBezTo>
                    <a:pt x="129" y="142"/>
                    <a:pt x="168" y="44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102"/>
            <p:cNvSpPr/>
            <p:nvPr/>
          </p:nvSpPr>
          <p:spPr>
            <a:xfrm>
              <a:off x="2904904" y="2384518"/>
              <a:ext cx="9669" cy="7848"/>
            </a:xfrm>
            <a:custGeom>
              <a:rect b="b" l="l" r="r" t="t"/>
              <a:pathLst>
                <a:path extrusionOk="0" h="112" w="138">
                  <a:moveTo>
                    <a:pt x="81" y="1"/>
                  </a:moveTo>
                  <a:cubicBezTo>
                    <a:pt x="68" y="1"/>
                    <a:pt x="50" y="4"/>
                    <a:pt x="30" y="12"/>
                  </a:cubicBezTo>
                  <a:cubicBezTo>
                    <a:pt x="0" y="61"/>
                    <a:pt x="0" y="90"/>
                    <a:pt x="20" y="100"/>
                  </a:cubicBezTo>
                  <a:cubicBezTo>
                    <a:pt x="26" y="106"/>
                    <a:pt x="35" y="111"/>
                    <a:pt x="52" y="111"/>
                  </a:cubicBezTo>
                  <a:cubicBezTo>
                    <a:pt x="65" y="111"/>
                    <a:pt x="83" y="108"/>
                    <a:pt x="108" y="100"/>
                  </a:cubicBezTo>
                  <a:cubicBezTo>
                    <a:pt x="137" y="51"/>
                    <a:pt x="137" y="22"/>
                    <a:pt x="118" y="12"/>
                  </a:cubicBezTo>
                  <a:cubicBezTo>
                    <a:pt x="112" y="6"/>
                    <a:pt x="10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102"/>
            <p:cNvSpPr/>
            <p:nvPr/>
          </p:nvSpPr>
          <p:spPr>
            <a:xfrm>
              <a:off x="3004540" y="3019958"/>
              <a:ext cx="184978" cy="157722"/>
            </a:xfrm>
            <a:custGeom>
              <a:rect b="b" l="l" r="r" t="t"/>
              <a:pathLst>
                <a:path extrusionOk="0" h="2251" w="2640">
                  <a:moveTo>
                    <a:pt x="1356" y="0"/>
                  </a:moveTo>
                  <a:cubicBezTo>
                    <a:pt x="600" y="0"/>
                    <a:pt x="0" y="793"/>
                    <a:pt x="340" y="1571"/>
                  </a:cubicBezTo>
                  <a:cubicBezTo>
                    <a:pt x="533" y="2025"/>
                    <a:pt x="950" y="2250"/>
                    <a:pt x="1368" y="2250"/>
                  </a:cubicBezTo>
                  <a:cubicBezTo>
                    <a:pt x="1797" y="2250"/>
                    <a:pt x="2226" y="2013"/>
                    <a:pt x="2415" y="1542"/>
                  </a:cubicBezTo>
                  <a:cubicBezTo>
                    <a:pt x="2640" y="965"/>
                    <a:pt x="2356" y="309"/>
                    <a:pt x="1779" y="84"/>
                  </a:cubicBezTo>
                  <a:cubicBezTo>
                    <a:pt x="1636" y="27"/>
                    <a:pt x="1493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102"/>
            <p:cNvSpPr/>
            <p:nvPr/>
          </p:nvSpPr>
          <p:spPr>
            <a:xfrm>
              <a:off x="3117489" y="3028156"/>
              <a:ext cx="27466" cy="15485"/>
            </a:xfrm>
            <a:custGeom>
              <a:rect b="b" l="l" r="r" t="t"/>
              <a:pathLst>
                <a:path extrusionOk="0" h="221" w="392">
                  <a:moveTo>
                    <a:pt x="104" y="1"/>
                  </a:moveTo>
                  <a:cubicBezTo>
                    <a:pt x="59" y="1"/>
                    <a:pt x="25" y="13"/>
                    <a:pt x="20" y="35"/>
                  </a:cubicBezTo>
                  <a:cubicBezTo>
                    <a:pt x="0" y="84"/>
                    <a:pt x="59" y="153"/>
                    <a:pt x="167" y="192"/>
                  </a:cubicBezTo>
                  <a:cubicBezTo>
                    <a:pt x="213" y="210"/>
                    <a:pt x="259" y="220"/>
                    <a:pt x="297" y="220"/>
                  </a:cubicBezTo>
                  <a:cubicBezTo>
                    <a:pt x="340" y="220"/>
                    <a:pt x="372" y="208"/>
                    <a:pt x="382" y="182"/>
                  </a:cubicBezTo>
                  <a:cubicBezTo>
                    <a:pt x="392" y="143"/>
                    <a:pt x="333" y="65"/>
                    <a:pt x="225" y="25"/>
                  </a:cubicBezTo>
                  <a:cubicBezTo>
                    <a:pt x="183" y="8"/>
                    <a:pt x="140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102"/>
            <p:cNvSpPr/>
            <p:nvPr/>
          </p:nvSpPr>
          <p:spPr>
            <a:xfrm>
              <a:off x="3132693" y="3094370"/>
              <a:ext cx="14224" cy="11771"/>
            </a:xfrm>
            <a:custGeom>
              <a:rect b="b" l="l" r="r" t="t"/>
              <a:pathLst>
                <a:path extrusionOk="0" h="168" w="203">
                  <a:moveTo>
                    <a:pt x="143" y="0"/>
                  </a:moveTo>
                  <a:cubicBezTo>
                    <a:pt x="65" y="0"/>
                    <a:pt x="0" y="69"/>
                    <a:pt x="8" y="157"/>
                  </a:cubicBezTo>
                  <a:cubicBezTo>
                    <a:pt x="26" y="164"/>
                    <a:pt x="43" y="167"/>
                    <a:pt x="60" y="167"/>
                  </a:cubicBezTo>
                  <a:cubicBezTo>
                    <a:pt x="138" y="167"/>
                    <a:pt x="202" y="99"/>
                    <a:pt x="194" y="10"/>
                  </a:cubicBezTo>
                  <a:cubicBezTo>
                    <a:pt x="177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102"/>
            <p:cNvSpPr/>
            <p:nvPr/>
          </p:nvSpPr>
          <p:spPr>
            <a:xfrm>
              <a:off x="3146987" y="3105651"/>
              <a:ext cx="12402" cy="9669"/>
            </a:xfrm>
            <a:custGeom>
              <a:rect b="b" l="l" r="r" t="t"/>
              <a:pathLst>
                <a:path extrusionOk="0" h="138" w="177">
                  <a:moveTo>
                    <a:pt x="108" y="1"/>
                  </a:moveTo>
                  <a:cubicBezTo>
                    <a:pt x="88" y="1"/>
                    <a:pt x="69" y="6"/>
                    <a:pt x="49" y="16"/>
                  </a:cubicBezTo>
                  <a:cubicBezTo>
                    <a:pt x="20" y="45"/>
                    <a:pt x="0" y="84"/>
                    <a:pt x="10" y="123"/>
                  </a:cubicBezTo>
                  <a:cubicBezTo>
                    <a:pt x="30" y="133"/>
                    <a:pt x="49" y="138"/>
                    <a:pt x="69" y="138"/>
                  </a:cubicBezTo>
                  <a:cubicBezTo>
                    <a:pt x="88" y="138"/>
                    <a:pt x="108" y="133"/>
                    <a:pt x="127" y="123"/>
                  </a:cubicBezTo>
                  <a:cubicBezTo>
                    <a:pt x="157" y="104"/>
                    <a:pt x="176" y="55"/>
                    <a:pt x="167" y="16"/>
                  </a:cubicBezTo>
                  <a:cubicBezTo>
                    <a:pt x="147" y="6"/>
                    <a:pt x="127" y="1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102"/>
            <p:cNvSpPr/>
            <p:nvPr/>
          </p:nvSpPr>
          <p:spPr>
            <a:xfrm>
              <a:off x="3124986" y="3137391"/>
              <a:ext cx="11071" cy="11911"/>
            </a:xfrm>
            <a:custGeom>
              <a:rect b="b" l="l" r="r" t="t"/>
              <a:pathLst>
                <a:path extrusionOk="0" h="170" w="158">
                  <a:moveTo>
                    <a:pt x="41" y="1"/>
                  </a:moveTo>
                  <a:cubicBezTo>
                    <a:pt x="34" y="1"/>
                    <a:pt x="27" y="1"/>
                    <a:pt x="21" y="3"/>
                  </a:cubicBezTo>
                  <a:cubicBezTo>
                    <a:pt x="1" y="42"/>
                    <a:pt x="11" y="81"/>
                    <a:pt x="30" y="120"/>
                  </a:cubicBezTo>
                  <a:cubicBezTo>
                    <a:pt x="50" y="150"/>
                    <a:pt x="89" y="169"/>
                    <a:pt x="138" y="169"/>
                  </a:cubicBezTo>
                  <a:cubicBezTo>
                    <a:pt x="158" y="130"/>
                    <a:pt x="158" y="81"/>
                    <a:pt x="138" y="52"/>
                  </a:cubicBezTo>
                  <a:cubicBezTo>
                    <a:pt x="114" y="20"/>
                    <a:pt x="7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102"/>
            <p:cNvSpPr/>
            <p:nvPr/>
          </p:nvSpPr>
          <p:spPr>
            <a:xfrm>
              <a:off x="3101023" y="3148252"/>
              <a:ext cx="11701" cy="10370"/>
            </a:xfrm>
            <a:custGeom>
              <a:rect b="b" l="l" r="r" t="t"/>
              <a:pathLst>
                <a:path extrusionOk="0" h="148" w="167">
                  <a:moveTo>
                    <a:pt x="49" y="1"/>
                  </a:moveTo>
                  <a:cubicBezTo>
                    <a:pt x="40" y="1"/>
                    <a:pt x="30" y="2"/>
                    <a:pt x="20" y="5"/>
                  </a:cubicBezTo>
                  <a:cubicBezTo>
                    <a:pt x="0" y="44"/>
                    <a:pt x="10" y="93"/>
                    <a:pt x="40" y="122"/>
                  </a:cubicBezTo>
                  <a:cubicBezTo>
                    <a:pt x="58" y="141"/>
                    <a:pt x="81" y="147"/>
                    <a:pt x="105" y="147"/>
                  </a:cubicBezTo>
                  <a:cubicBezTo>
                    <a:pt x="119" y="147"/>
                    <a:pt x="133" y="145"/>
                    <a:pt x="147" y="142"/>
                  </a:cubicBezTo>
                  <a:cubicBezTo>
                    <a:pt x="167" y="102"/>
                    <a:pt x="157" y="63"/>
                    <a:pt x="128" y="34"/>
                  </a:cubicBezTo>
                  <a:cubicBezTo>
                    <a:pt x="106" y="12"/>
                    <a:pt x="78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102"/>
            <p:cNvSpPr/>
            <p:nvPr/>
          </p:nvSpPr>
          <p:spPr>
            <a:xfrm>
              <a:off x="3110622" y="3115180"/>
              <a:ext cx="8969" cy="8478"/>
            </a:xfrm>
            <a:custGeom>
              <a:rect b="b" l="l" r="r" t="t"/>
              <a:pathLst>
                <a:path extrusionOk="0" h="121" w="128">
                  <a:moveTo>
                    <a:pt x="46" y="1"/>
                  </a:moveTo>
                  <a:cubicBezTo>
                    <a:pt x="36" y="1"/>
                    <a:pt x="27" y="3"/>
                    <a:pt x="20" y="7"/>
                  </a:cubicBezTo>
                  <a:cubicBezTo>
                    <a:pt x="10" y="26"/>
                    <a:pt x="0" y="46"/>
                    <a:pt x="20" y="95"/>
                  </a:cubicBezTo>
                  <a:cubicBezTo>
                    <a:pt x="51" y="114"/>
                    <a:pt x="70" y="120"/>
                    <a:pt x="85" y="120"/>
                  </a:cubicBezTo>
                  <a:cubicBezTo>
                    <a:pt x="94" y="120"/>
                    <a:pt x="101" y="118"/>
                    <a:pt x="108" y="115"/>
                  </a:cubicBezTo>
                  <a:cubicBezTo>
                    <a:pt x="118" y="95"/>
                    <a:pt x="128" y="75"/>
                    <a:pt x="118" y="26"/>
                  </a:cubicBezTo>
                  <a:cubicBezTo>
                    <a:pt x="87" y="8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102"/>
            <p:cNvSpPr/>
            <p:nvPr/>
          </p:nvSpPr>
          <p:spPr>
            <a:xfrm>
              <a:off x="3150420" y="3130735"/>
              <a:ext cx="9669" cy="11001"/>
            </a:xfrm>
            <a:custGeom>
              <a:rect b="b" l="l" r="r" t="t"/>
              <a:pathLst>
                <a:path extrusionOk="0" h="157" w="138">
                  <a:moveTo>
                    <a:pt x="78" y="0"/>
                  </a:moveTo>
                  <a:cubicBezTo>
                    <a:pt x="20" y="30"/>
                    <a:pt x="0" y="39"/>
                    <a:pt x="0" y="59"/>
                  </a:cubicBezTo>
                  <a:cubicBezTo>
                    <a:pt x="0" y="88"/>
                    <a:pt x="0" y="118"/>
                    <a:pt x="49" y="157"/>
                  </a:cubicBezTo>
                  <a:cubicBezTo>
                    <a:pt x="98" y="147"/>
                    <a:pt x="118" y="118"/>
                    <a:pt x="127" y="98"/>
                  </a:cubicBezTo>
                  <a:cubicBezTo>
                    <a:pt x="137" y="59"/>
                    <a:pt x="118" y="2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102"/>
            <p:cNvSpPr/>
            <p:nvPr/>
          </p:nvSpPr>
          <p:spPr>
            <a:xfrm>
              <a:off x="3082525" y="3128002"/>
              <a:ext cx="10300" cy="10300"/>
            </a:xfrm>
            <a:custGeom>
              <a:rect b="b" l="l" r="r" t="t"/>
              <a:pathLst>
                <a:path extrusionOk="0" h="147" w="147">
                  <a:moveTo>
                    <a:pt x="49" y="0"/>
                  </a:moveTo>
                  <a:cubicBezTo>
                    <a:pt x="10" y="39"/>
                    <a:pt x="0" y="69"/>
                    <a:pt x="10" y="88"/>
                  </a:cubicBezTo>
                  <a:cubicBezTo>
                    <a:pt x="20" y="117"/>
                    <a:pt x="39" y="147"/>
                    <a:pt x="98" y="147"/>
                  </a:cubicBezTo>
                  <a:cubicBezTo>
                    <a:pt x="137" y="98"/>
                    <a:pt x="147" y="69"/>
                    <a:pt x="137" y="49"/>
                  </a:cubicBezTo>
                  <a:cubicBezTo>
                    <a:pt x="127" y="29"/>
                    <a:pt x="108" y="1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102"/>
            <p:cNvSpPr/>
            <p:nvPr/>
          </p:nvSpPr>
          <p:spPr>
            <a:xfrm>
              <a:off x="3074257" y="3153086"/>
              <a:ext cx="10370" cy="9249"/>
            </a:xfrm>
            <a:custGeom>
              <a:rect b="b" l="l" r="r" t="t"/>
              <a:pathLst>
                <a:path extrusionOk="0" h="132" w="148">
                  <a:moveTo>
                    <a:pt x="79" y="0"/>
                  </a:moveTo>
                  <a:cubicBezTo>
                    <a:pt x="50" y="0"/>
                    <a:pt x="23" y="11"/>
                    <a:pt x="1" y="33"/>
                  </a:cubicBezTo>
                  <a:cubicBezTo>
                    <a:pt x="1" y="63"/>
                    <a:pt x="11" y="102"/>
                    <a:pt x="50" y="122"/>
                  </a:cubicBezTo>
                  <a:cubicBezTo>
                    <a:pt x="60" y="129"/>
                    <a:pt x="72" y="132"/>
                    <a:pt x="84" y="132"/>
                  </a:cubicBezTo>
                  <a:cubicBezTo>
                    <a:pt x="106" y="132"/>
                    <a:pt x="129" y="121"/>
                    <a:pt x="148" y="102"/>
                  </a:cubicBezTo>
                  <a:cubicBezTo>
                    <a:pt x="148" y="43"/>
                    <a:pt x="128" y="24"/>
                    <a:pt x="108" y="4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102"/>
            <p:cNvSpPr/>
            <p:nvPr/>
          </p:nvSpPr>
          <p:spPr>
            <a:xfrm>
              <a:off x="3044618" y="3133047"/>
              <a:ext cx="13663" cy="11071"/>
            </a:xfrm>
            <a:custGeom>
              <a:rect b="b" l="l" r="r" t="t"/>
              <a:pathLst>
                <a:path extrusionOk="0" h="158" w="195">
                  <a:moveTo>
                    <a:pt x="67" y="0"/>
                  </a:moveTo>
                  <a:cubicBezTo>
                    <a:pt x="55" y="0"/>
                    <a:pt x="44" y="2"/>
                    <a:pt x="32" y="6"/>
                  </a:cubicBezTo>
                  <a:cubicBezTo>
                    <a:pt x="1" y="85"/>
                    <a:pt x="58" y="157"/>
                    <a:pt x="122" y="157"/>
                  </a:cubicBezTo>
                  <a:cubicBezTo>
                    <a:pt x="138" y="157"/>
                    <a:pt x="154" y="153"/>
                    <a:pt x="169" y="143"/>
                  </a:cubicBezTo>
                  <a:cubicBezTo>
                    <a:pt x="194" y="68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102"/>
            <p:cNvSpPr/>
            <p:nvPr/>
          </p:nvSpPr>
          <p:spPr>
            <a:xfrm>
              <a:off x="3056460" y="3123308"/>
              <a:ext cx="8969" cy="8688"/>
            </a:xfrm>
            <a:custGeom>
              <a:rect b="b" l="l" r="r" t="t"/>
              <a:pathLst>
                <a:path extrusionOk="0" h="124" w="128">
                  <a:moveTo>
                    <a:pt x="82" y="1"/>
                  </a:moveTo>
                  <a:cubicBezTo>
                    <a:pt x="69" y="1"/>
                    <a:pt x="49" y="3"/>
                    <a:pt x="20" y="8"/>
                  </a:cubicBezTo>
                  <a:cubicBezTo>
                    <a:pt x="0" y="57"/>
                    <a:pt x="10" y="96"/>
                    <a:pt x="30" y="106"/>
                  </a:cubicBezTo>
                  <a:cubicBezTo>
                    <a:pt x="39" y="116"/>
                    <a:pt x="52" y="123"/>
                    <a:pt x="68" y="123"/>
                  </a:cubicBezTo>
                  <a:cubicBezTo>
                    <a:pt x="83" y="123"/>
                    <a:pt x="103" y="116"/>
                    <a:pt x="128" y="96"/>
                  </a:cubicBezTo>
                  <a:cubicBezTo>
                    <a:pt x="128" y="38"/>
                    <a:pt x="128" y="28"/>
                    <a:pt x="108" y="8"/>
                  </a:cubicBezTo>
                  <a:cubicBezTo>
                    <a:pt x="103" y="3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102"/>
            <p:cNvSpPr/>
            <p:nvPr/>
          </p:nvSpPr>
          <p:spPr>
            <a:xfrm>
              <a:off x="3029694" y="3101236"/>
              <a:ext cx="11071" cy="15835"/>
            </a:xfrm>
            <a:custGeom>
              <a:rect b="b" l="l" r="r" t="t"/>
              <a:pathLst>
                <a:path extrusionOk="0" h="226" w="158">
                  <a:moveTo>
                    <a:pt x="40" y="0"/>
                  </a:moveTo>
                  <a:cubicBezTo>
                    <a:pt x="1" y="49"/>
                    <a:pt x="1" y="108"/>
                    <a:pt x="20" y="157"/>
                  </a:cubicBezTo>
                  <a:cubicBezTo>
                    <a:pt x="50" y="196"/>
                    <a:pt x="89" y="225"/>
                    <a:pt x="147" y="225"/>
                  </a:cubicBezTo>
                  <a:cubicBezTo>
                    <a:pt x="157" y="186"/>
                    <a:pt x="157" y="137"/>
                    <a:pt x="138" y="98"/>
                  </a:cubicBezTo>
                  <a:cubicBezTo>
                    <a:pt x="118" y="59"/>
                    <a:pt x="79" y="2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102"/>
            <p:cNvSpPr/>
            <p:nvPr/>
          </p:nvSpPr>
          <p:spPr>
            <a:xfrm>
              <a:off x="3070403" y="3100185"/>
              <a:ext cx="12192" cy="10090"/>
            </a:xfrm>
            <a:custGeom>
              <a:rect b="b" l="l" r="r" t="t"/>
              <a:pathLst>
                <a:path extrusionOk="0" h="144" w="174">
                  <a:moveTo>
                    <a:pt x="85" y="1"/>
                  </a:moveTo>
                  <a:cubicBezTo>
                    <a:pt x="68" y="1"/>
                    <a:pt x="51" y="6"/>
                    <a:pt x="36" y="15"/>
                  </a:cubicBezTo>
                  <a:lnTo>
                    <a:pt x="36" y="25"/>
                  </a:lnTo>
                  <a:cubicBezTo>
                    <a:pt x="1" y="82"/>
                    <a:pt x="53" y="144"/>
                    <a:pt x="106" y="144"/>
                  </a:cubicBezTo>
                  <a:cubicBezTo>
                    <a:pt x="127" y="144"/>
                    <a:pt x="147" y="135"/>
                    <a:pt x="163" y="113"/>
                  </a:cubicBezTo>
                  <a:cubicBezTo>
                    <a:pt x="173" y="54"/>
                    <a:pt x="154" y="35"/>
                    <a:pt x="134" y="15"/>
                  </a:cubicBezTo>
                  <a:cubicBezTo>
                    <a:pt x="119" y="6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102"/>
            <p:cNvSpPr/>
            <p:nvPr/>
          </p:nvSpPr>
          <p:spPr>
            <a:xfrm>
              <a:off x="3106488" y="3096192"/>
              <a:ext cx="10370" cy="8899"/>
            </a:xfrm>
            <a:custGeom>
              <a:rect b="b" l="l" r="r" t="t"/>
              <a:pathLst>
                <a:path extrusionOk="0" h="127" w="148">
                  <a:moveTo>
                    <a:pt x="65" y="0"/>
                  </a:moveTo>
                  <a:cubicBezTo>
                    <a:pt x="59" y="0"/>
                    <a:pt x="55" y="1"/>
                    <a:pt x="50" y="4"/>
                  </a:cubicBezTo>
                  <a:cubicBezTo>
                    <a:pt x="30" y="4"/>
                    <a:pt x="20" y="23"/>
                    <a:pt x="1" y="72"/>
                  </a:cubicBezTo>
                  <a:cubicBezTo>
                    <a:pt x="22" y="114"/>
                    <a:pt x="47" y="126"/>
                    <a:pt x="68" y="126"/>
                  </a:cubicBezTo>
                  <a:cubicBezTo>
                    <a:pt x="76" y="126"/>
                    <a:pt x="83" y="124"/>
                    <a:pt x="89" y="121"/>
                  </a:cubicBezTo>
                  <a:cubicBezTo>
                    <a:pt x="118" y="111"/>
                    <a:pt x="148" y="92"/>
                    <a:pt x="138" y="33"/>
                  </a:cubicBezTo>
                  <a:cubicBezTo>
                    <a:pt x="101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102"/>
            <p:cNvSpPr/>
            <p:nvPr/>
          </p:nvSpPr>
          <p:spPr>
            <a:xfrm>
              <a:off x="3047561" y="3102357"/>
              <a:ext cx="10300" cy="9459"/>
            </a:xfrm>
            <a:custGeom>
              <a:rect b="b" l="l" r="r" t="t"/>
              <a:pathLst>
                <a:path extrusionOk="0" h="135" w="147">
                  <a:moveTo>
                    <a:pt x="61" y="0"/>
                  </a:moveTo>
                  <a:cubicBezTo>
                    <a:pt x="49" y="0"/>
                    <a:pt x="35" y="1"/>
                    <a:pt x="20" y="4"/>
                  </a:cubicBezTo>
                  <a:cubicBezTo>
                    <a:pt x="0" y="33"/>
                    <a:pt x="0" y="82"/>
                    <a:pt x="29" y="112"/>
                  </a:cubicBezTo>
                  <a:cubicBezTo>
                    <a:pt x="46" y="128"/>
                    <a:pt x="65" y="135"/>
                    <a:pt x="85" y="135"/>
                  </a:cubicBezTo>
                  <a:cubicBezTo>
                    <a:pt x="102" y="135"/>
                    <a:pt x="119" y="130"/>
                    <a:pt x="137" y="121"/>
                  </a:cubicBezTo>
                  <a:cubicBezTo>
                    <a:pt x="147" y="63"/>
                    <a:pt x="137" y="43"/>
                    <a:pt x="127" y="23"/>
                  </a:cubicBezTo>
                  <a:cubicBezTo>
                    <a:pt x="113" y="9"/>
                    <a:pt x="9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102"/>
            <p:cNvSpPr/>
            <p:nvPr/>
          </p:nvSpPr>
          <p:spPr>
            <a:xfrm>
              <a:off x="3093455" y="3112868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79" y="1"/>
                  </a:moveTo>
                  <a:cubicBezTo>
                    <a:pt x="60" y="1"/>
                    <a:pt x="40" y="10"/>
                    <a:pt x="1" y="50"/>
                  </a:cubicBezTo>
                  <a:cubicBezTo>
                    <a:pt x="1" y="89"/>
                    <a:pt x="20" y="118"/>
                    <a:pt x="69" y="128"/>
                  </a:cubicBezTo>
                  <a:cubicBezTo>
                    <a:pt x="108" y="128"/>
                    <a:pt x="148" y="99"/>
                    <a:pt x="148" y="59"/>
                  </a:cubicBezTo>
                  <a:cubicBezTo>
                    <a:pt x="118" y="1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102"/>
            <p:cNvSpPr/>
            <p:nvPr/>
          </p:nvSpPr>
          <p:spPr>
            <a:xfrm>
              <a:off x="3157217" y="3081758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68" y="0"/>
                  </a:moveTo>
                  <a:cubicBezTo>
                    <a:pt x="36" y="0"/>
                    <a:pt x="18" y="10"/>
                    <a:pt x="11" y="24"/>
                  </a:cubicBezTo>
                  <a:cubicBezTo>
                    <a:pt x="1" y="43"/>
                    <a:pt x="1" y="63"/>
                    <a:pt x="40" y="112"/>
                  </a:cubicBezTo>
                  <a:cubicBezTo>
                    <a:pt x="53" y="115"/>
                    <a:pt x="65" y="116"/>
                    <a:pt x="75" y="116"/>
                  </a:cubicBezTo>
                  <a:cubicBezTo>
                    <a:pt x="103" y="116"/>
                    <a:pt x="121" y="107"/>
                    <a:pt x="128" y="92"/>
                  </a:cubicBezTo>
                  <a:cubicBezTo>
                    <a:pt x="138" y="73"/>
                    <a:pt x="138" y="43"/>
                    <a:pt x="109" y="4"/>
                  </a:cubicBezTo>
                  <a:cubicBezTo>
                    <a:pt x="93" y="2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102"/>
            <p:cNvSpPr/>
            <p:nvPr/>
          </p:nvSpPr>
          <p:spPr>
            <a:xfrm>
              <a:off x="3131222" y="3119734"/>
              <a:ext cx="7567" cy="8688"/>
            </a:xfrm>
            <a:custGeom>
              <a:rect b="b" l="l" r="r" t="t"/>
              <a:pathLst>
                <a:path extrusionOk="0" h="124" w="108">
                  <a:moveTo>
                    <a:pt x="35" y="0"/>
                  </a:moveTo>
                  <a:cubicBezTo>
                    <a:pt x="28" y="0"/>
                    <a:pt x="23" y="3"/>
                    <a:pt x="20" y="10"/>
                  </a:cubicBezTo>
                  <a:cubicBezTo>
                    <a:pt x="0" y="20"/>
                    <a:pt x="0" y="40"/>
                    <a:pt x="10" y="89"/>
                  </a:cubicBezTo>
                  <a:cubicBezTo>
                    <a:pt x="36" y="115"/>
                    <a:pt x="58" y="123"/>
                    <a:pt x="72" y="123"/>
                  </a:cubicBezTo>
                  <a:cubicBezTo>
                    <a:pt x="79" y="123"/>
                    <a:pt x="85" y="121"/>
                    <a:pt x="88" y="118"/>
                  </a:cubicBezTo>
                  <a:cubicBezTo>
                    <a:pt x="98" y="108"/>
                    <a:pt x="108" y="89"/>
                    <a:pt x="98" y="30"/>
                  </a:cubicBezTo>
                  <a:cubicBezTo>
                    <a:pt x="66" y="11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102"/>
            <p:cNvSpPr/>
            <p:nvPr/>
          </p:nvSpPr>
          <p:spPr>
            <a:xfrm>
              <a:off x="3116087" y="3161494"/>
              <a:ext cx="13103" cy="9599"/>
            </a:xfrm>
            <a:custGeom>
              <a:rect b="b" l="l" r="r" t="t"/>
              <a:pathLst>
                <a:path extrusionOk="0" h="137" w="187">
                  <a:moveTo>
                    <a:pt x="114" y="1"/>
                  </a:moveTo>
                  <a:cubicBezTo>
                    <a:pt x="99" y="1"/>
                    <a:pt x="84" y="4"/>
                    <a:pt x="69" y="11"/>
                  </a:cubicBezTo>
                  <a:cubicBezTo>
                    <a:pt x="30" y="21"/>
                    <a:pt x="11" y="60"/>
                    <a:pt x="1" y="90"/>
                  </a:cubicBezTo>
                  <a:cubicBezTo>
                    <a:pt x="22" y="118"/>
                    <a:pt x="54" y="136"/>
                    <a:pt x="85" y="136"/>
                  </a:cubicBezTo>
                  <a:cubicBezTo>
                    <a:pt x="97" y="136"/>
                    <a:pt x="108" y="134"/>
                    <a:pt x="118" y="129"/>
                  </a:cubicBezTo>
                  <a:cubicBezTo>
                    <a:pt x="157" y="109"/>
                    <a:pt x="187" y="60"/>
                    <a:pt x="177" y="21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102"/>
            <p:cNvSpPr/>
            <p:nvPr/>
          </p:nvSpPr>
          <p:spPr>
            <a:xfrm>
              <a:off x="3166186" y="3106001"/>
              <a:ext cx="9669" cy="10370"/>
            </a:xfrm>
            <a:custGeom>
              <a:rect b="b" l="l" r="r" t="t"/>
              <a:pathLst>
                <a:path extrusionOk="0" h="148" w="138">
                  <a:moveTo>
                    <a:pt x="88" y="1"/>
                  </a:moveTo>
                  <a:cubicBezTo>
                    <a:pt x="30" y="20"/>
                    <a:pt x="10" y="40"/>
                    <a:pt x="10" y="60"/>
                  </a:cubicBezTo>
                  <a:cubicBezTo>
                    <a:pt x="0" y="79"/>
                    <a:pt x="10" y="108"/>
                    <a:pt x="39" y="148"/>
                  </a:cubicBezTo>
                  <a:cubicBezTo>
                    <a:pt x="98" y="148"/>
                    <a:pt x="127" y="128"/>
                    <a:pt x="137" y="99"/>
                  </a:cubicBezTo>
                  <a:cubicBezTo>
                    <a:pt x="137" y="69"/>
                    <a:pt x="137" y="30"/>
                    <a:pt x="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102"/>
            <p:cNvSpPr/>
            <p:nvPr/>
          </p:nvSpPr>
          <p:spPr>
            <a:xfrm>
              <a:off x="3072225" y="3082949"/>
              <a:ext cx="8969" cy="8338"/>
            </a:xfrm>
            <a:custGeom>
              <a:rect b="b" l="l" r="r" t="t"/>
              <a:pathLst>
                <a:path extrusionOk="0" h="119" w="128">
                  <a:moveTo>
                    <a:pt x="76" y="0"/>
                  </a:moveTo>
                  <a:cubicBezTo>
                    <a:pt x="61" y="0"/>
                    <a:pt x="39" y="5"/>
                    <a:pt x="10" y="17"/>
                  </a:cubicBezTo>
                  <a:cubicBezTo>
                    <a:pt x="0" y="75"/>
                    <a:pt x="0" y="95"/>
                    <a:pt x="10" y="105"/>
                  </a:cubicBezTo>
                  <a:cubicBezTo>
                    <a:pt x="19" y="114"/>
                    <a:pt x="28" y="118"/>
                    <a:pt x="39" y="118"/>
                  </a:cubicBezTo>
                  <a:cubicBezTo>
                    <a:pt x="53" y="118"/>
                    <a:pt x="71" y="111"/>
                    <a:pt x="98" y="95"/>
                  </a:cubicBezTo>
                  <a:cubicBezTo>
                    <a:pt x="128" y="46"/>
                    <a:pt x="118" y="17"/>
                    <a:pt x="98" y="7"/>
                  </a:cubicBezTo>
                  <a:cubicBezTo>
                    <a:pt x="94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102"/>
            <p:cNvSpPr/>
            <p:nvPr/>
          </p:nvSpPr>
          <p:spPr>
            <a:xfrm>
              <a:off x="3229246" y="2654347"/>
              <a:ext cx="209362" cy="157582"/>
            </a:xfrm>
            <a:custGeom>
              <a:rect b="b" l="l" r="r" t="t"/>
              <a:pathLst>
                <a:path extrusionOk="0" h="2249" w="2988">
                  <a:moveTo>
                    <a:pt x="1496" y="0"/>
                  </a:moveTo>
                  <a:cubicBezTo>
                    <a:pt x="1219" y="0"/>
                    <a:pt x="941" y="103"/>
                    <a:pt x="725" y="310"/>
                  </a:cubicBezTo>
                  <a:cubicBezTo>
                    <a:pt x="1" y="996"/>
                    <a:pt x="470" y="2209"/>
                    <a:pt x="1459" y="2248"/>
                  </a:cubicBezTo>
                  <a:cubicBezTo>
                    <a:pt x="1471" y="2249"/>
                    <a:pt x="1483" y="2249"/>
                    <a:pt x="1495" y="2249"/>
                  </a:cubicBezTo>
                  <a:cubicBezTo>
                    <a:pt x="2470" y="2249"/>
                    <a:pt x="2987" y="1075"/>
                    <a:pt x="2320" y="359"/>
                  </a:cubicBezTo>
                  <a:cubicBezTo>
                    <a:pt x="2097" y="121"/>
                    <a:pt x="1796" y="0"/>
                    <a:pt x="1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102"/>
            <p:cNvSpPr/>
            <p:nvPr/>
          </p:nvSpPr>
          <p:spPr>
            <a:xfrm>
              <a:off x="3277943" y="2668010"/>
              <a:ext cx="24734" cy="20880"/>
            </a:xfrm>
            <a:custGeom>
              <a:rect b="b" l="l" r="r" t="t"/>
              <a:pathLst>
                <a:path extrusionOk="0" h="298" w="353">
                  <a:moveTo>
                    <a:pt x="283" y="0"/>
                  </a:moveTo>
                  <a:cubicBezTo>
                    <a:pt x="242" y="0"/>
                    <a:pt x="180" y="31"/>
                    <a:pt x="118" y="86"/>
                  </a:cubicBezTo>
                  <a:cubicBezTo>
                    <a:pt x="40" y="164"/>
                    <a:pt x="0" y="252"/>
                    <a:pt x="40" y="282"/>
                  </a:cubicBezTo>
                  <a:cubicBezTo>
                    <a:pt x="48" y="293"/>
                    <a:pt x="60" y="297"/>
                    <a:pt x="75" y="297"/>
                  </a:cubicBezTo>
                  <a:cubicBezTo>
                    <a:pt x="116" y="297"/>
                    <a:pt x="178" y="263"/>
                    <a:pt x="235" y="213"/>
                  </a:cubicBezTo>
                  <a:cubicBezTo>
                    <a:pt x="323" y="135"/>
                    <a:pt x="353" y="47"/>
                    <a:pt x="323" y="18"/>
                  </a:cubicBezTo>
                  <a:cubicBezTo>
                    <a:pt x="315" y="6"/>
                    <a:pt x="301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102"/>
            <p:cNvSpPr/>
            <p:nvPr/>
          </p:nvSpPr>
          <p:spPr>
            <a:xfrm>
              <a:off x="3347170" y="2690432"/>
              <a:ext cx="10370" cy="15905"/>
            </a:xfrm>
            <a:custGeom>
              <a:rect b="b" l="l" r="r" t="t"/>
              <a:pathLst>
                <a:path extrusionOk="0" h="227" w="148">
                  <a:moveTo>
                    <a:pt x="50" y="1"/>
                  </a:moveTo>
                  <a:cubicBezTo>
                    <a:pt x="21" y="40"/>
                    <a:pt x="1" y="79"/>
                    <a:pt x="11" y="128"/>
                  </a:cubicBezTo>
                  <a:cubicBezTo>
                    <a:pt x="21" y="167"/>
                    <a:pt x="60" y="206"/>
                    <a:pt x="99" y="226"/>
                  </a:cubicBezTo>
                  <a:cubicBezTo>
                    <a:pt x="128" y="187"/>
                    <a:pt x="148" y="148"/>
                    <a:pt x="138" y="99"/>
                  </a:cubicBezTo>
                  <a:cubicBezTo>
                    <a:pt x="128" y="50"/>
                    <a:pt x="89" y="2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102"/>
            <p:cNvSpPr/>
            <p:nvPr/>
          </p:nvSpPr>
          <p:spPr>
            <a:xfrm>
              <a:off x="3363005" y="2684266"/>
              <a:ext cx="11001" cy="12472"/>
            </a:xfrm>
            <a:custGeom>
              <a:rect b="b" l="l" r="r" t="t"/>
              <a:pathLst>
                <a:path extrusionOk="0" h="178" w="157">
                  <a:moveTo>
                    <a:pt x="49" y="1"/>
                  </a:moveTo>
                  <a:cubicBezTo>
                    <a:pt x="20" y="20"/>
                    <a:pt x="0" y="60"/>
                    <a:pt x="0" y="99"/>
                  </a:cubicBezTo>
                  <a:cubicBezTo>
                    <a:pt x="10" y="138"/>
                    <a:pt x="39" y="167"/>
                    <a:pt x="78" y="177"/>
                  </a:cubicBezTo>
                  <a:cubicBezTo>
                    <a:pt x="157" y="138"/>
                    <a:pt x="147" y="20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102"/>
            <p:cNvSpPr/>
            <p:nvPr/>
          </p:nvSpPr>
          <p:spPr>
            <a:xfrm>
              <a:off x="3380802" y="2720140"/>
              <a:ext cx="13803" cy="9459"/>
            </a:xfrm>
            <a:custGeom>
              <a:rect b="b" l="l" r="r" t="t"/>
              <a:pathLst>
                <a:path extrusionOk="0" h="135" w="197">
                  <a:moveTo>
                    <a:pt x="100" y="0"/>
                  </a:moveTo>
                  <a:cubicBezTo>
                    <a:pt x="52" y="0"/>
                    <a:pt x="6" y="31"/>
                    <a:pt x="1" y="86"/>
                  </a:cubicBezTo>
                  <a:cubicBezTo>
                    <a:pt x="20" y="115"/>
                    <a:pt x="59" y="135"/>
                    <a:pt x="98" y="135"/>
                  </a:cubicBezTo>
                  <a:cubicBezTo>
                    <a:pt x="138" y="125"/>
                    <a:pt x="177" y="96"/>
                    <a:pt x="196" y="57"/>
                  </a:cubicBezTo>
                  <a:cubicBezTo>
                    <a:pt x="175" y="18"/>
                    <a:pt x="137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102"/>
            <p:cNvSpPr/>
            <p:nvPr/>
          </p:nvSpPr>
          <p:spPr>
            <a:xfrm>
              <a:off x="3380802" y="2745855"/>
              <a:ext cx="11701" cy="9389"/>
            </a:xfrm>
            <a:custGeom>
              <a:rect b="b" l="l" r="r" t="t"/>
              <a:pathLst>
                <a:path extrusionOk="0" h="134" w="167">
                  <a:moveTo>
                    <a:pt x="81" y="0"/>
                  </a:moveTo>
                  <a:cubicBezTo>
                    <a:pt x="73" y="0"/>
                    <a:pt x="66" y="1"/>
                    <a:pt x="59" y="3"/>
                  </a:cubicBezTo>
                  <a:cubicBezTo>
                    <a:pt x="20" y="22"/>
                    <a:pt x="1" y="52"/>
                    <a:pt x="1" y="101"/>
                  </a:cubicBezTo>
                  <a:cubicBezTo>
                    <a:pt x="15" y="123"/>
                    <a:pt x="46" y="134"/>
                    <a:pt x="78" y="134"/>
                  </a:cubicBezTo>
                  <a:cubicBezTo>
                    <a:pt x="88" y="134"/>
                    <a:pt x="98" y="132"/>
                    <a:pt x="108" y="130"/>
                  </a:cubicBezTo>
                  <a:cubicBezTo>
                    <a:pt x="138" y="110"/>
                    <a:pt x="167" y="81"/>
                    <a:pt x="167" y="42"/>
                  </a:cubicBezTo>
                  <a:cubicBezTo>
                    <a:pt x="151" y="18"/>
                    <a:pt x="115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102"/>
            <p:cNvSpPr/>
            <p:nvPr/>
          </p:nvSpPr>
          <p:spPr>
            <a:xfrm>
              <a:off x="3354037" y="2724064"/>
              <a:ext cx="10370" cy="8969"/>
            </a:xfrm>
            <a:custGeom>
              <a:rect b="b" l="l" r="r" t="t"/>
              <a:pathLst>
                <a:path extrusionOk="0" h="128" w="148">
                  <a:moveTo>
                    <a:pt x="60" y="1"/>
                  </a:moveTo>
                  <a:cubicBezTo>
                    <a:pt x="11" y="40"/>
                    <a:pt x="1" y="59"/>
                    <a:pt x="11" y="79"/>
                  </a:cubicBezTo>
                  <a:cubicBezTo>
                    <a:pt x="20" y="98"/>
                    <a:pt x="30" y="118"/>
                    <a:pt x="89" y="128"/>
                  </a:cubicBezTo>
                  <a:cubicBezTo>
                    <a:pt x="138" y="89"/>
                    <a:pt x="148" y="69"/>
                    <a:pt x="138" y="49"/>
                  </a:cubicBezTo>
                  <a:cubicBezTo>
                    <a:pt x="128" y="30"/>
                    <a:pt x="118" y="10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102"/>
            <p:cNvSpPr/>
            <p:nvPr/>
          </p:nvSpPr>
          <p:spPr>
            <a:xfrm>
              <a:off x="3386268" y="2695126"/>
              <a:ext cx="10370" cy="9459"/>
            </a:xfrm>
            <a:custGeom>
              <a:rect b="b" l="l" r="r" t="t"/>
              <a:pathLst>
                <a:path extrusionOk="0" h="135" w="148">
                  <a:moveTo>
                    <a:pt x="61" y="0"/>
                  </a:moveTo>
                  <a:cubicBezTo>
                    <a:pt x="42" y="0"/>
                    <a:pt x="25" y="7"/>
                    <a:pt x="11" y="22"/>
                  </a:cubicBezTo>
                  <a:cubicBezTo>
                    <a:pt x="1" y="81"/>
                    <a:pt x="11" y="100"/>
                    <a:pt x="30" y="120"/>
                  </a:cubicBezTo>
                  <a:cubicBezTo>
                    <a:pt x="40" y="130"/>
                    <a:pt x="52" y="135"/>
                    <a:pt x="69" y="135"/>
                  </a:cubicBezTo>
                  <a:cubicBezTo>
                    <a:pt x="86" y="135"/>
                    <a:pt x="108" y="130"/>
                    <a:pt x="138" y="120"/>
                  </a:cubicBezTo>
                  <a:cubicBezTo>
                    <a:pt x="148" y="81"/>
                    <a:pt x="138" y="42"/>
                    <a:pt x="118" y="22"/>
                  </a:cubicBezTo>
                  <a:cubicBezTo>
                    <a:pt x="99" y="7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102"/>
            <p:cNvSpPr/>
            <p:nvPr/>
          </p:nvSpPr>
          <p:spPr>
            <a:xfrm>
              <a:off x="3354737" y="2754894"/>
              <a:ext cx="10370" cy="9039"/>
            </a:xfrm>
            <a:custGeom>
              <a:rect b="b" l="l" r="r" t="t"/>
              <a:pathLst>
                <a:path extrusionOk="0" h="129" w="148">
                  <a:moveTo>
                    <a:pt x="79" y="1"/>
                  </a:moveTo>
                  <a:cubicBezTo>
                    <a:pt x="59" y="1"/>
                    <a:pt x="30" y="11"/>
                    <a:pt x="1" y="60"/>
                  </a:cubicBezTo>
                  <a:cubicBezTo>
                    <a:pt x="20" y="109"/>
                    <a:pt x="40" y="128"/>
                    <a:pt x="69" y="128"/>
                  </a:cubicBezTo>
                  <a:cubicBezTo>
                    <a:pt x="98" y="128"/>
                    <a:pt x="118" y="118"/>
                    <a:pt x="147" y="69"/>
                  </a:cubicBezTo>
                  <a:cubicBezTo>
                    <a:pt x="128" y="21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102"/>
            <p:cNvSpPr/>
            <p:nvPr/>
          </p:nvSpPr>
          <p:spPr>
            <a:xfrm>
              <a:off x="3373235" y="2772410"/>
              <a:ext cx="11071" cy="8969"/>
            </a:xfrm>
            <a:custGeom>
              <a:rect b="b" l="l" r="r" t="t"/>
              <a:pathLst>
                <a:path extrusionOk="0" h="128" w="158">
                  <a:moveTo>
                    <a:pt x="78" y="1"/>
                  </a:moveTo>
                  <a:cubicBezTo>
                    <a:pt x="62" y="1"/>
                    <a:pt x="50" y="5"/>
                    <a:pt x="40" y="15"/>
                  </a:cubicBezTo>
                  <a:cubicBezTo>
                    <a:pt x="11" y="45"/>
                    <a:pt x="1" y="84"/>
                    <a:pt x="11" y="113"/>
                  </a:cubicBezTo>
                  <a:cubicBezTo>
                    <a:pt x="30" y="123"/>
                    <a:pt x="50" y="128"/>
                    <a:pt x="68" y="128"/>
                  </a:cubicBezTo>
                  <a:cubicBezTo>
                    <a:pt x="86" y="128"/>
                    <a:pt x="104" y="123"/>
                    <a:pt x="118" y="113"/>
                  </a:cubicBezTo>
                  <a:cubicBezTo>
                    <a:pt x="138" y="103"/>
                    <a:pt x="157" y="74"/>
                    <a:pt x="138" y="15"/>
                  </a:cubicBezTo>
                  <a:cubicBezTo>
                    <a:pt x="113" y="5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102"/>
            <p:cNvSpPr/>
            <p:nvPr/>
          </p:nvSpPr>
          <p:spPr>
            <a:xfrm>
              <a:off x="3343106" y="2789507"/>
              <a:ext cx="12892" cy="9529"/>
            </a:xfrm>
            <a:custGeom>
              <a:rect b="b" l="l" r="r" t="t"/>
              <a:pathLst>
                <a:path extrusionOk="0" h="136" w="184">
                  <a:moveTo>
                    <a:pt x="111" y="0"/>
                  </a:moveTo>
                  <a:cubicBezTo>
                    <a:pt x="97" y="0"/>
                    <a:pt x="83" y="2"/>
                    <a:pt x="69" y="6"/>
                  </a:cubicBezTo>
                  <a:cubicBezTo>
                    <a:pt x="30" y="26"/>
                    <a:pt x="0" y="65"/>
                    <a:pt x="0" y="104"/>
                  </a:cubicBezTo>
                  <a:cubicBezTo>
                    <a:pt x="19" y="126"/>
                    <a:pt x="45" y="136"/>
                    <a:pt x="71" y="136"/>
                  </a:cubicBezTo>
                  <a:cubicBezTo>
                    <a:pt x="127" y="136"/>
                    <a:pt x="183" y="92"/>
                    <a:pt x="176" y="26"/>
                  </a:cubicBezTo>
                  <a:cubicBezTo>
                    <a:pt x="158" y="7"/>
                    <a:pt x="135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102"/>
            <p:cNvSpPr/>
            <p:nvPr/>
          </p:nvSpPr>
          <p:spPr>
            <a:xfrm>
              <a:off x="3338972" y="2775914"/>
              <a:ext cx="8969" cy="9249"/>
            </a:xfrm>
            <a:custGeom>
              <a:rect b="b" l="l" r="r" t="t"/>
              <a:pathLst>
                <a:path extrusionOk="0" h="132" w="128">
                  <a:moveTo>
                    <a:pt x="45" y="1"/>
                  </a:moveTo>
                  <a:cubicBezTo>
                    <a:pt x="40" y="1"/>
                    <a:pt x="35" y="2"/>
                    <a:pt x="30" y="4"/>
                  </a:cubicBezTo>
                  <a:cubicBezTo>
                    <a:pt x="20" y="14"/>
                    <a:pt x="10" y="34"/>
                    <a:pt x="1" y="92"/>
                  </a:cubicBezTo>
                  <a:cubicBezTo>
                    <a:pt x="20" y="119"/>
                    <a:pt x="40" y="132"/>
                    <a:pt x="59" y="132"/>
                  </a:cubicBezTo>
                  <a:cubicBezTo>
                    <a:pt x="69" y="132"/>
                    <a:pt x="79" y="128"/>
                    <a:pt x="89" y="122"/>
                  </a:cubicBezTo>
                  <a:cubicBezTo>
                    <a:pt x="118" y="112"/>
                    <a:pt x="128" y="83"/>
                    <a:pt x="118" y="34"/>
                  </a:cubicBezTo>
                  <a:cubicBezTo>
                    <a:pt x="81" y="12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102"/>
            <p:cNvSpPr/>
            <p:nvPr/>
          </p:nvSpPr>
          <p:spPr>
            <a:xfrm>
              <a:off x="3308142" y="2792660"/>
              <a:ext cx="17167" cy="8618"/>
            </a:xfrm>
            <a:custGeom>
              <a:rect b="b" l="l" r="r" t="t"/>
              <a:pathLst>
                <a:path extrusionOk="0" h="123" w="245">
                  <a:moveTo>
                    <a:pt x="118" y="0"/>
                  </a:moveTo>
                  <a:cubicBezTo>
                    <a:pt x="69" y="0"/>
                    <a:pt x="29" y="20"/>
                    <a:pt x="0" y="49"/>
                  </a:cubicBezTo>
                  <a:cubicBezTo>
                    <a:pt x="25" y="98"/>
                    <a:pt x="71" y="123"/>
                    <a:pt x="119" y="123"/>
                  </a:cubicBezTo>
                  <a:cubicBezTo>
                    <a:pt x="166" y="123"/>
                    <a:pt x="215" y="98"/>
                    <a:pt x="245" y="49"/>
                  </a:cubicBezTo>
                  <a:cubicBezTo>
                    <a:pt x="206" y="10"/>
                    <a:pt x="166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102"/>
            <p:cNvSpPr/>
            <p:nvPr/>
          </p:nvSpPr>
          <p:spPr>
            <a:xfrm>
              <a:off x="3324538" y="2751881"/>
              <a:ext cx="11841" cy="9319"/>
            </a:xfrm>
            <a:custGeom>
              <a:rect b="b" l="l" r="r" t="t"/>
              <a:pathLst>
                <a:path extrusionOk="0" h="133" w="169">
                  <a:moveTo>
                    <a:pt x="83" y="1"/>
                  </a:moveTo>
                  <a:cubicBezTo>
                    <a:pt x="69" y="1"/>
                    <a:pt x="59" y="6"/>
                    <a:pt x="50" y="15"/>
                  </a:cubicBezTo>
                  <a:cubicBezTo>
                    <a:pt x="30" y="24"/>
                    <a:pt x="1" y="44"/>
                    <a:pt x="1" y="103"/>
                  </a:cubicBezTo>
                  <a:cubicBezTo>
                    <a:pt x="22" y="124"/>
                    <a:pt x="46" y="133"/>
                    <a:pt x="70" y="133"/>
                  </a:cubicBezTo>
                  <a:cubicBezTo>
                    <a:pt x="122" y="133"/>
                    <a:pt x="168" y="86"/>
                    <a:pt x="148" y="24"/>
                  </a:cubicBezTo>
                  <a:cubicBezTo>
                    <a:pt x="121" y="8"/>
                    <a:pt x="10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102"/>
            <p:cNvSpPr/>
            <p:nvPr/>
          </p:nvSpPr>
          <p:spPr>
            <a:xfrm>
              <a:off x="3336240" y="2718599"/>
              <a:ext cx="8969" cy="10370"/>
            </a:xfrm>
            <a:custGeom>
              <a:rect b="b" l="l" r="r" t="t"/>
              <a:pathLst>
                <a:path extrusionOk="0" h="148" w="128">
                  <a:moveTo>
                    <a:pt x="59" y="0"/>
                  </a:moveTo>
                  <a:cubicBezTo>
                    <a:pt x="10" y="30"/>
                    <a:pt x="0" y="49"/>
                    <a:pt x="0" y="69"/>
                  </a:cubicBezTo>
                  <a:cubicBezTo>
                    <a:pt x="0" y="88"/>
                    <a:pt x="10" y="98"/>
                    <a:pt x="49" y="147"/>
                  </a:cubicBezTo>
                  <a:cubicBezTo>
                    <a:pt x="108" y="137"/>
                    <a:pt x="128" y="108"/>
                    <a:pt x="128" y="79"/>
                  </a:cubicBezTo>
                  <a:cubicBezTo>
                    <a:pt x="128" y="49"/>
                    <a:pt x="118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102"/>
            <p:cNvSpPr/>
            <p:nvPr/>
          </p:nvSpPr>
          <p:spPr>
            <a:xfrm>
              <a:off x="3315640" y="2775213"/>
              <a:ext cx="11071" cy="9249"/>
            </a:xfrm>
            <a:custGeom>
              <a:rect b="b" l="l" r="r" t="t"/>
              <a:pathLst>
                <a:path extrusionOk="0" h="132" w="158">
                  <a:moveTo>
                    <a:pt x="76" y="1"/>
                  </a:moveTo>
                  <a:cubicBezTo>
                    <a:pt x="70" y="1"/>
                    <a:pt x="64" y="2"/>
                    <a:pt x="59" y="5"/>
                  </a:cubicBezTo>
                  <a:cubicBezTo>
                    <a:pt x="40" y="14"/>
                    <a:pt x="20" y="24"/>
                    <a:pt x="1" y="83"/>
                  </a:cubicBezTo>
                  <a:cubicBezTo>
                    <a:pt x="20" y="122"/>
                    <a:pt x="59" y="132"/>
                    <a:pt x="99" y="132"/>
                  </a:cubicBezTo>
                  <a:cubicBezTo>
                    <a:pt x="138" y="112"/>
                    <a:pt x="157" y="73"/>
                    <a:pt x="157" y="34"/>
                  </a:cubicBezTo>
                  <a:cubicBezTo>
                    <a:pt x="121" y="12"/>
                    <a:pt x="95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102"/>
            <p:cNvSpPr/>
            <p:nvPr/>
          </p:nvSpPr>
          <p:spPr>
            <a:xfrm>
              <a:off x="3345839" y="2737797"/>
              <a:ext cx="12542" cy="10230"/>
            </a:xfrm>
            <a:custGeom>
              <a:rect b="b" l="l" r="r" t="t"/>
              <a:pathLst>
                <a:path extrusionOk="0" h="146" w="179">
                  <a:moveTo>
                    <a:pt x="98" y="0"/>
                  </a:moveTo>
                  <a:lnTo>
                    <a:pt x="98" y="0"/>
                  </a:lnTo>
                  <a:cubicBezTo>
                    <a:pt x="40" y="10"/>
                    <a:pt x="20" y="20"/>
                    <a:pt x="10" y="39"/>
                  </a:cubicBezTo>
                  <a:cubicBezTo>
                    <a:pt x="0" y="49"/>
                    <a:pt x="0" y="69"/>
                    <a:pt x="20" y="127"/>
                  </a:cubicBezTo>
                  <a:cubicBezTo>
                    <a:pt x="36" y="140"/>
                    <a:pt x="52" y="145"/>
                    <a:pt x="67" y="145"/>
                  </a:cubicBezTo>
                  <a:cubicBezTo>
                    <a:pt x="134" y="145"/>
                    <a:pt x="178" y="4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102"/>
            <p:cNvSpPr/>
            <p:nvPr/>
          </p:nvSpPr>
          <p:spPr>
            <a:xfrm>
              <a:off x="3343807" y="2667590"/>
              <a:ext cx="9669" cy="8128"/>
            </a:xfrm>
            <a:custGeom>
              <a:rect b="b" l="l" r="r" t="t"/>
              <a:pathLst>
                <a:path extrusionOk="0" h="116" w="138">
                  <a:moveTo>
                    <a:pt x="74" y="0"/>
                  </a:moveTo>
                  <a:cubicBezTo>
                    <a:pt x="64" y="0"/>
                    <a:pt x="52" y="1"/>
                    <a:pt x="39" y="4"/>
                  </a:cubicBezTo>
                  <a:cubicBezTo>
                    <a:pt x="10" y="53"/>
                    <a:pt x="0" y="73"/>
                    <a:pt x="20" y="92"/>
                  </a:cubicBezTo>
                  <a:cubicBezTo>
                    <a:pt x="27" y="106"/>
                    <a:pt x="39" y="116"/>
                    <a:pt x="68" y="116"/>
                  </a:cubicBezTo>
                  <a:cubicBezTo>
                    <a:pt x="79" y="116"/>
                    <a:pt x="92" y="114"/>
                    <a:pt x="108" y="112"/>
                  </a:cubicBezTo>
                  <a:cubicBezTo>
                    <a:pt x="137" y="73"/>
                    <a:pt x="137" y="43"/>
                    <a:pt x="127" y="24"/>
                  </a:cubicBezTo>
                  <a:cubicBezTo>
                    <a:pt x="120" y="9"/>
                    <a:pt x="10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102"/>
            <p:cNvSpPr/>
            <p:nvPr/>
          </p:nvSpPr>
          <p:spPr>
            <a:xfrm>
              <a:off x="3366369" y="2709000"/>
              <a:ext cx="9739" cy="7567"/>
            </a:xfrm>
            <a:custGeom>
              <a:rect b="b" l="l" r="r" t="t"/>
              <a:pathLst>
                <a:path extrusionOk="0" h="108" w="139">
                  <a:moveTo>
                    <a:pt x="69" y="0"/>
                  </a:moveTo>
                  <a:cubicBezTo>
                    <a:pt x="21" y="30"/>
                    <a:pt x="1" y="49"/>
                    <a:pt x="11" y="59"/>
                  </a:cubicBezTo>
                  <a:cubicBezTo>
                    <a:pt x="11" y="79"/>
                    <a:pt x="30" y="98"/>
                    <a:pt x="79" y="108"/>
                  </a:cubicBezTo>
                  <a:cubicBezTo>
                    <a:pt x="138" y="79"/>
                    <a:pt x="138" y="59"/>
                    <a:pt x="138" y="49"/>
                  </a:cubicBezTo>
                  <a:cubicBezTo>
                    <a:pt x="138" y="30"/>
                    <a:pt x="118" y="1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102"/>
            <p:cNvSpPr/>
            <p:nvPr/>
          </p:nvSpPr>
          <p:spPr>
            <a:xfrm>
              <a:off x="3400001" y="2735065"/>
              <a:ext cx="11701" cy="13733"/>
            </a:xfrm>
            <a:custGeom>
              <a:rect b="b" l="l" r="r" t="t"/>
              <a:pathLst>
                <a:path extrusionOk="0" h="196" w="167">
                  <a:moveTo>
                    <a:pt x="59" y="0"/>
                  </a:moveTo>
                  <a:lnTo>
                    <a:pt x="59" y="0"/>
                  </a:lnTo>
                  <a:cubicBezTo>
                    <a:pt x="30" y="20"/>
                    <a:pt x="10" y="49"/>
                    <a:pt x="1" y="88"/>
                  </a:cubicBezTo>
                  <a:cubicBezTo>
                    <a:pt x="1" y="127"/>
                    <a:pt x="20" y="166"/>
                    <a:pt x="49" y="196"/>
                  </a:cubicBezTo>
                  <a:cubicBezTo>
                    <a:pt x="157" y="176"/>
                    <a:pt x="167" y="2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102"/>
            <p:cNvSpPr/>
            <p:nvPr/>
          </p:nvSpPr>
          <p:spPr>
            <a:xfrm>
              <a:off x="3371203" y="2670252"/>
              <a:ext cx="9669" cy="8758"/>
            </a:xfrm>
            <a:custGeom>
              <a:rect b="b" l="l" r="r" t="t"/>
              <a:pathLst>
                <a:path extrusionOk="0" h="125" w="138">
                  <a:moveTo>
                    <a:pt x="59" y="0"/>
                  </a:moveTo>
                  <a:cubicBezTo>
                    <a:pt x="42" y="0"/>
                    <a:pt x="25" y="5"/>
                    <a:pt x="10" y="15"/>
                  </a:cubicBezTo>
                  <a:cubicBezTo>
                    <a:pt x="0" y="74"/>
                    <a:pt x="10" y="103"/>
                    <a:pt x="20" y="113"/>
                  </a:cubicBezTo>
                  <a:cubicBezTo>
                    <a:pt x="31" y="118"/>
                    <a:pt x="46" y="124"/>
                    <a:pt x="66" y="124"/>
                  </a:cubicBezTo>
                  <a:cubicBezTo>
                    <a:pt x="80" y="124"/>
                    <a:pt x="97" y="121"/>
                    <a:pt x="118" y="113"/>
                  </a:cubicBezTo>
                  <a:cubicBezTo>
                    <a:pt x="138" y="83"/>
                    <a:pt x="138" y="44"/>
                    <a:pt x="108" y="15"/>
                  </a:cubicBezTo>
                  <a:cubicBezTo>
                    <a:pt x="93" y="5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102"/>
            <p:cNvSpPr/>
            <p:nvPr/>
          </p:nvSpPr>
          <p:spPr>
            <a:xfrm>
              <a:off x="3309474" y="2745084"/>
              <a:ext cx="7637" cy="9459"/>
            </a:xfrm>
            <a:custGeom>
              <a:rect b="b" l="l" r="r" t="t"/>
              <a:pathLst>
                <a:path extrusionOk="0" h="135" w="109">
                  <a:moveTo>
                    <a:pt x="44" y="0"/>
                  </a:moveTo>
                  <a:cubicBezTo>
                    <a:pt x="39" y="0"/>
                    <a:pt x="35" y="2"/>
                    <a:pt x="30" y="4"/>
                  </a:cubicBezTo>
                  <a:cubicBezTo>
                    <a:pt x="10" y="14"/>
                    <a:pt x="1" y="33"/>
                    <a:pt x="1" y="92"/>
                  </a:cubicBezTo>
                  <a:cubicBezTo>
                    <a:pt x="31" y="122"/>
                    <a:pt x="55" y="135"/>
                    <a:pt x="73" y="135"/>
                  </a:cubicBezTo>
                  <a:cubicBezTo>
                    <a:pt x="79" y="135"/>
                    <a:pt x="84" y="133"/>
                    <a:pt x="89" y="131"/>
                  </a:cubicBezTo>
                  <a:cubicBezTo>
                    <a:pt x="99" y="121"/>
                    <a:pt x="108" y="102"/>
                    <a:pt x="108" y="43"/>
                  </a:cubicBezTo>
                  <a:cubicBezTo>
                    <a:pt x="78" y="13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7" name="Google Shape;6967;p102"/>
          <p:cNvSpPr/>
          <p:nvPr/>
        </p:nvSpPr>
        <p:spPr>
          <a:xfrm>
            <a:off x="1884801" y="3132898"/>
            <a:ext cx="4538598" cy="1332515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Mina"/>
              <a:buNone/>
            </a:pPr>
            <a:r>
              <a:rPr b="1" i="0" lang="en-US" sz="60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Solution A</a:t>
            </a:r>
            <a:endParaRPr b="1" i="0" sz="60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968" name="Google Shape;6968;p102"/>
          <p:cNvSpPr txBox="1"/>
          <p:nvPr/>
        </p:nvSpPr>
        <p:spPr>
          <a:xfrm>
            <a:off x="1853139" y="4429621"/>
            <a:ext cx="4881595" cy="1632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3200"/>
              <a:buFont typeface="Mina"/>
              <a:buNone/>
            </a:pPr>
            <a:r>
              <a:rPr b="1" i="0" lang="en-US" sz="32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Development of application software - </a:t>
            </a:r>
            <a:r>
              <a:rPr b="1" i="0" lang="en-US" sz="3200" u="none" cap="none" strike="noStrike">
                <a:solidFill>
                  <a:schemeClr val="lt1"/>
                </a:solidFill>
                <a:highlight>
                  <a:srgbClr val="EB92AC"/>
                </a:highlight>
                <a:latin typeface="Mina"/>
                <a:ea typeface="Mina"/>
                <a:cs typeface="Mina"/>
                <a:sym typeface="Mina"/>
              </a:rPr>
              <a:t>TrashWallet</a:t>
            </a:r>
            <a:endParaRPr b="1" i="0" sz="3200" u="none" cap="none" strike="noStrike">
              <a:solidFill>
                <a:schemeClr val="lt1"/>
              </a:solidFill>
              <a:highlight>
                <a:srgbClr val="EB92AC"/>
              </a:highlight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6969" name="Google Shape;6969;p102"/>
          <p:cNvGrpSpPr/>
          <p:nvPr/>
        </p:nvGrpSpPr>
        <p:grpSpPr>
          <a:xfrm>
            <a:off x="2880549" y="135049"/>
            <a:ext cx="1957647" cy="2697746"/>
            <a:chOff x="7738456" y="1788296"/>
            <a:chExt cx="2129729" cy="2934884"/>
          </a:xfrm>
        </p:grpSpPr>
        <p:sp>
          <p:nvSpPr>
            <p:cNvPr id="6970" name="Google Shape;6970;p102"/>
            <p:cNvSpPr/>
            <p:nvPr/>
          </p:nvSpPr>
          <p:spPr>
            <a:xfrm>
              <a:off x="7738456" y="1788694"/>
              <a:ext cx="2129729" cy="2934088"/>
            </a:xfrm>
            <a:custGeom>
              <a:rect b="b" l="l" r="r" t="t"/>
              <a:pathLst>
                <a:path extrusionOk="0" h="31987" w="23218">
                  <a:moveTo>
                    <a:pt x="13307" y="1"/>
                  </a:moveTo>
                  <a:cubicBezTo>
                    <a:pt x="12126" y="1"/>
                    <a:pt x="11200" y="273"/>
                    <a:pt x="10978" y="694"/>
                  </a:cubicBezTo>
                  <a:cubicBezTo>
                    <a:pt x="10811" y="992"/>
                    <a:pt x="10490" y="1349"/>
                    <a:pt x="10192" y="1742"/>
                  </a:cubicBezTo>
                  <a:cubicBezTo>
                    <a:pt x="10061" y="1861"/>
                    <a:pt x="9954" y="1992"/>
                    <a:pt x="9871" y="2147"/>
                  </a:cubicBezTo>
                  <a:cubicBezTo>
                    <a:pt x="9871" y="2159"/>
                    <a:pt x="9871" y="2171"/>
                    <a:pt x="9883" y="2183"/>
                  </a:cubicBezTo>
                  <a:cubicBezTo>
                    <a:pt x="9668" y="2504"/>
                    <a:pt x="9525" y="2861"/>
                    <a:pt x="9478" y="3242"/>
                  </a:cubicBezTo>
                  <a:lnTo>
                    <a:pt x="9478" y="3242"/>
                  </a:lnTo>
                  <a:cubicBezTo>
                    <a:pt x="9435" y="3241"/>
                    <a:pt x="9394" y="3241"/>
                    <a:pt x="9352" y="3241"/>
                  </a:cubicBezTo>
                  <a:cubicBezTo>
                    <a:pt x="7982" y="3241"/>
                    <a:pt x="7054" y="3516"/>
                    <a:pt x="6882" y="4088"/>
                  </a:cubicBezTo>
                  <a:cubicBezTo>
                    <a:pt x="6715" y="4624"/>
                    <a:pt x="7275" y="5326"/>
                    <a:pt x="8311" y="6040"/>
                  </a:cubicBezTo>
                  <a:cubicBezTo>
                    <a:pt x="6692" y="8648"/>
                    <a:pt x="6906" y="11982"/>
                    <a:pt x="8847" y="14351"/>
                  </a:cubicBezTo>
                  <a:lnTo>
                    <a:pt x="7394" y="17006"/>
                  </a:lnTo>
                  <a:lnTo>
                    <a:pt x="6442" y="16042"/>
                  </a:lnTo>
                  <a:cubicBezTo>
                    <a:pt x="6620" y="15780"/>
                    <a:pt x="6596" y="15422"/>
                    <a:pt x="6382" y="15184"/>
                  </a:cubicBezTo>
                  <a:cubicBezTo>
                    <a:pt x="6334" y="15125"/>
                    <a:pt x="6275" y="15077"/>
                    <a:pt x="6203" y="15053"/>
                  </a:cubicBezTo>
                  <a:cubicBezTo>
                    <a:pt x="6573" y="14053"/>
                    <a:pt x="5882" y="12982"/>
                    <a:pt x="5882" y="12982"/>
                  </a:cubicBezTo>
                  <a:cubicBezTo>
                    <a:pt x="5882" y="12982"/>
                    <a:pt x="5822" y="11398"/>
                    <a:pt x="5692" y="10874"/>
                  </a:cubicBezTo>
                  <a:cubicBezTo>
                    <a:pt x="5613" y="10579"/>
                    <a:pt x="5396" y="10439"/>
                    <a:pt x="5160" y="10439"/>
                  </a:cubicBezTo>
                  <a:cubicBezTo>
                    <a:pt x="4968" y="10439"/>
                    <a:pt x="4763" y="10531"/>
                    <a:pt x="4608" y="10708"/>
                  </a:cubicBezTo>
                  <a:cubicBezTo>
                    <a:pt x="4287" y="11065"/>
                    <a:pt x="4858" y="12244"/>
                    <a:pt x="4930" y="12398"/>
                  </a:cubicBezTo>
                  <a:cubicBezTo>
                    <a:pt x="4894" y="12434"/>
                    <a:pt x="4858" y="12458"/>
                    <a:pt x="4834" y="12494"/>
                  </a:cubicBezTo>
                  <a:cubicBezTo>
                    <a:pt x="4775" y="12494"/>
                    <a:pt x="4703" y="12505"/>
                    <a:pt x="4644" y="12517"/>
                  </a:cubicBezTo>
                  <a:lnTo>
                    <a:pt x="3417" y="12041"/>
                  </a:lnTo>
                  <a:cubicBezTo>
                    <a:pt x="3417" y="12041"/>
                    <a:pt x="2808" y="11740"/>
                    <a:pt x="2070" y="11740"/>
                  </a:cubicBezTo>
                  <a:cubicBezTo>
                    <a:pt x="1814" y="11740"/>
                    <a:pt x="1542" y="11776"/>
                    <a:pt x="1274" y="11874"/>
                  </a:cubicBezTo>
                  <a:cubicBezTo>
                    <a:pt x="346" y="12208"/>
                    <a:pt x="488" y="13101"/>
                    <a:pt x="953" y="13351"/>
                  </a:cubicBezTo>
                  <a:cubicBezTo>
                    <a:pt x="953" y="13351"/>
                    <a:pt x="953" y="13363"/>
                    <a:pt x="953" y="13363"/>
                  </a:cubicBezTo>
                  <a:cubicBezTo>
                    <a:pt x="941" y="13398"/>
                    <a:pt x="953" y="13422"/>
                    <a:pt x="965" y="13446"/>
                  </a:cubicBezTo>
                  <a:cubicBezTo>
                    <a:pt x="750" y="13601"/>
                    <a:pt x="584" y="13720"/>
                    <a:pt x="584" y="13720"/>
                  </a:cubicBezTo>
                  <a:cubicBezTo>
                    <a:pt x="584" y="13720"/>
                    <a:pt x="0" y="14327"/>
                    <a:pt x="655" y="14803"/>
                  </a:cubicBezTo>
                  <a:cubicBezTo>
                    <a:pt x="752" y="14865"/>
                    <a:pt x="868" y="14900"/>
                    <a:pt x="985" y="14900"/>
                  </a:cubicBezTo>
                  <a:cubicBezTo>
                    <a:pt x="1026" y="14900"/>
                    <a:pt x="1067" y="14896"/>
                    <a:pt x="1108" y="14887"/>
                  </a:cubicBezTo>
                  <a:lnTo>
                    <a:pt x="1108" y="14899"/>
                  </a:lnTo>
                  <a:cubicBezTo>
                    <a:pt x="1120" y="14922"/>
                    <a:pt x="1120" y="14934"/>
                    <a:pt x="1143" y="14946"/>
                  </a:cubicBezTo>
                  <a:cubicBezTo>
                    <a:pt x="1072" y="15018"/>
                    <a:pt x="1036" y="15113"/>
                    <a:pt x="1024" y="15220"/>
                  </a:cubicBezTo>
                  <a:cubicBezTo>
                    <a:pt x="1024" y="15589"/>
                    <a:pt x="1333" y="15865"/>
                    <a:pt x="1685" y="15865"/>
                  </a:cubicBezTo>
                  <a:cubicBezTo>
                    <a:pt x="1730" y="15865"/>
                    <a:pt x="1776" y="15861"/>
                    <a:pt x="1822" y="15851"/>
                  </a:cubicBezTo>
                  <a:cubicBezTo>
                    <a:pt x="2346" y="15768"/>
                    <a:pt x="2489" y="15137"/>
                    <a:pt x="2489" y="15137"/>
                  </a:cubicBezTo>
                  <a:lnTo>
                    <a:pt x="2929" y="14911"/>
                  </a:lnTo>
                  <a:cubicBezTo>
                    <a:pt x="3025" y="15803"/>
                    <a:pt x="4203" y="16113"/>
                    <a:pt x="4203" y="16113"/>
                  </a:cubicBezTo>
                  <a:cubicBezTo>
                    <a:pt x="4376" y="16199"/>
                    <a:pt x="4563" y="16239"/>
                    <a:pt x="4748" y="16239"/>
                  </a:cubicBezTo>
                  <a:cubicBezTo>
                    <a:pt x="4793" y="16239"/>
                    <a:pt x="4838" y="16237"/>
                    <a:pt x="4882" y="16232"/>
                  </a:cubicBezTo>
                  <a:cubicBezTo>
                    <a:pt x="4930" y="16315"/>
                    <a:pt x="4977" y="16399"/>
                    <a:pt x="5049" y="16482"/>
                  </a:cubicBezTo>
                  <a:cubicBezTo>
                    <a:pt x="5191" y="16665"/>
                    <a:pt x="5349" y="16756"/>
                    <a:pt x="5520" y="16756"/>
                  </a:cubicBezTo>
                  <a:cubicBezTo>
                    <a:pt x="5649" y="16756"/>
                    <a:pt x="5786" y="16704"/>
                    <a:pt x="5930" y="16601"/>
                  </a:cubicBezTo>
                  <a:lnTo>
                    <a:pt x="7239" y="17899"/>
                  </a:lnTo>
                  <a:cubicBezTo>
                    <a:pt x="7311" y="17976"/>
                    <a:pt x="7406" y="18015"/>
                    <a:pt x="7501" y="18015"/>
                  </a:cubicBezTo>
                  <a:cubicBezTo>
                    <a:pt x="7597" y="18015"/>
                    <a:pt x="7692" y="17976"/>
                    <a:pt x="7763" y="17899"/>
                  </a:cubicBezTo>
                  <a:cubicBezTo>
                    <a:pt x="7823" y="17851"/>
                    <a:pt x="7858" y="17780"/>
                    <a:pt x="7870" y="17708"/>
                  </a:cubicBezTo>
                  <a:lnTo>
                    <a:pt x="9382" y="14911"/>
                  </a:lnTo>
                  <a:cubicBezTo>
                    <a:pt x="9752" y="15256"/>
                    <a:pt x="10156" y="15565"/>
                    <a:pt x="10597" y="15803"/>
                  </a:cubicBezTo>
                  <a:lnTo>
                    <a:pt x="7085" y="27055"/>
                  </a:lnTo>
                  <a:cubicBezTo>
                    <a:pt x="6957" y="27010"/>
                    <a:pt x="6826" y="26988"/>
                    <a:pt x="6698" y="26988"/>
                  </a:cubicBezTo>
                  <a:cubicBezTo>
                    <a:pt x="6291" y="26988"/>
                    <a:pt x="5930" y="27204"/>
                    <a:pt x="5894" y="27531"/>
                  </a:cubicBezTo>
                  <a:cubicBezTo>
                    <a:pt x="5858" y="27900"/>
                    <a:pt x="5870" y="28269"/>
                    <a:pt x="5942" y="28626"/>
                  </a:cubicBezTo>
                  <a:lnTo>
                    <a:pt x="5930" y="28638"/>
                  </a:lnTo>
                  <a:cubicBezTo>
                    <a:pt x="5930" y="28638"/>
                    <a:pt x="5930" y="28650"/>
                    <a:pt x="5930" y="28650"/>
                  </a:cubicBezTo>
                  <a:lnTo>
                    <a:pt x="5930" y="28662"/>
                  </a:lnTo>
                  <a:cubicBezTo>
                    <a:pt x="5775" y="28805"/>
                    <a:pt x="5668" y="28972"/>
                    <a:pt x="5596" y="29162"/>
                  </a:cubicBezTo>
                  <a:cubicBezTo>
                    <a:pt x="5584" y="29174"/>
                    <a:pt x="5572" y="29198"/>
                    <a:pt x="5561" y="29210"/>
                  </a:cubicBezTo>
                  <a:cubicBezTo>
                    <a:pt x="5549" y="29222"/>
                    <a:pt x="5549" y="29234"/>
                    <a:pt x="5561" y="29234"/>
                  </a:cubicBezTo>
                  <a:cubicBezTo>
                    <a:pt x="5406" y="29305"/>
                    <a:pt x="4191" y="29948"/>
                    <a:pt x="4334" y="30841"/>
                  </a:cubicBezTo>
                  <a:cubicBezTo>
                    <a:pt x="4370" y="31091"/>
                    <a:pt x="4441" y="31329"/>
                    <a:pt x="4549" y="31555"/>
                  </a:cubicBezTo>
                  <a:cubicBezTo>
                    <a:pt x="4596" y="31651"/>
                    <a:pt x="4656" y="31734"/>
                    <a:pt x="4751" y="31794"/>
                  </a:cubicBezTo>
                  <a:cubicBezTo>
                    <a:pt x="4775" y="31817"/>
                    <a:pt x="4799" y="31817"/>
                    <a:pt x="4834" y="31829"/>
                  </a:cubicBezTo>
                  <a:cubicBezTo>
                    <a:pt x="4834" y="31829"/>
                    <a:pt x="5627" y="31986"/>
                    <a:pt x="6252" y="31986"/>
                  </a:cubicBezTo>
                  <a:cubicBezTo>
                    <a:pt x="6416" y="31986"/>
                    <a:pt x="6568" y="31976"/>
                    <a:pt x="6692" y="31948"/>
                  </a:cubicBezTo>
                  <a:cubicBezTo>
                    <a:pt x="6704" y="31948"/>
                    <a:pt x="6727" y="31936"/>
                    <a:pt x="6751" y="31936"/>
                  </a:cubicBezTo>
                  <a:lnTo>
                    <a:pt x="6763" y="31925"/>
                  </a:lnTo>
                  <a:lnTo>
                    <a:pt x="6811" y="31913"/>
                  </a:lnTo>
                  <a:lnTo>
                    <a:pt x="6835" y="31901"/>
                  </a:lnTo>
                  <a:lnTo>
                    <a:pt x="6870" y="31877"/>
                  </a:lnTo>
                  <a:lnTo>
                    <a:pt x="6894" y="31853"/>
                  </a:lnTo>
                  <a:lnTo>
                    <a:pt x="6930" y="31841"/>
                  </a:lnTo>
                  <a:lnTo>
                    <a:pt x="6954" y="31817"/>
                  </a:lnTo>
                  <a:lnTo>
                    <a:pt x="6989" y="31794"/>
                  </a:lnTo>
                  <a:lnTo>
                    <a:pt x="7013" y="31758"/>
                  </a:lnTo>
                  <a:lnTo>
                    <a:pt x="7037" y="31734"/>
                  </a:lnTo>
                  <a:lnTo>
                    <a:pt x="7073" y="31710"/>
                  </a:lnTo>
                  <a:lnTo>
                    <a:pt x="7096" y="31686"/>
                  </a:lnTo>
                  <a:lnTo>
                    <a:pt x="7132" y="31651"/>
                  </a:lnTo>
                  <a:cubicBezTo>
                    <a:pt x="7132" y="31639"/>
                    <a:pt x="7144" y="31639"/>
                    <a:pt x="7144" y="31627"/>
                  </a:cubicBezTo>
                  <a:lnTo>
                    <a:pt x="7216" y="31544"/>
                  </a:lnTo>
                  <a:cubicBezTo>
                    <a:pt x="7227" y="31532"/>
                    <a:pt x="7239" y="31532"/>
                    <a:pt x="7239" y="31520"/>
                  </a:cubicBezTo>
                  <a:lnTo>
                    <a:pt x="7275" y="31484"/>
                  </a:lnTo>
                  <a:lnTo>
                    <a:pt x="7299" y="31448"/>
                  </a:lnTo>
                  <a:lnTo>
                    <a:pt x="7323" y="31413"/>
                  </a:lnTo>
                  <a:lnTo>
                    <a:pt x="7358" y="31365"/>
                  </a:lnTo>
                  <a:lnTo>
                    <a:pt x="7370" y="31341"/>
                  </a:lnTo>
                  <a:cubicBezTo>
                    <a:pt x="7382" y="31317"/>
                    <a:pt x="7394" y="31305"/>
                    <a:pt x="7406" y="31282"/>
                  </a:cubicBezTo>
                  <a:lnTo>
                    <a:pt x="7430" y="31270"/>
                  </a:lnTo>
                  <a:lnTo>
                    <a:pt x="7466" y="31198"/>
                  </a:lnTo>
                  <a:cubicBezTo>
                    <a:pt x="7644" y="30924"/>
                    <a:pt x="7799" y="30639"/>
                    <a:pt x="7930" y="30341"/>
                  </a:cubicBezTo>
                  <a:cubicBezTo>
                    <a:pt x="7930" y="30341"/>
                    <a:pt x="8299" y="29412"/>
                    <a:pt x="8013" y="28877"/>
                  </a:cubicBezTo>
                  <a:cubicBezTo>
                    <a:pt x="8013" y="28877"/>
                    <a:pt x="8856" y="27642"/>
                    <a:pt x="7863" y="27330"/>
                  </a:cubicBezTo>
                  <a:lnTo>
                    <a:pt x="7863" y="27330"/>
                  </a:lnTo>
                  <a:lnTo>
                    <a:pt x="11371" y="16173"/>
                  </a:lnTo>
                  <a:cubicBezTo>
                    <a:pt x="11680" y="16292"/>
                    <a:pt x="12002" y="16387"/>
                    <a:pt x="12335" y="16446"/>
                  </a:cubicBezTo>
                  <a:cubicBezTo>
                    <a:pt x="12371" y="16450"/>
                    <a:pt x="12407" y="16452"/>
                    <a:pt x="12442" y="16452"/>
                  </a:cubicBezTo>
                  <a:cubicBezTo>
                    <a:pt x="12514" y="16452"/>
                    <a:pt x="12585" y="16446"/>
                    <a:pt x="12657" y="16446"/>
                  </a:cubicBezTo>
                  <a:cubicBezTo>
                    <a:pt x="12847" y="16470"/>
                    <a:pt x="13038" y="16482"/>
                    <a:pt x="13240" y="16482"/>
                  </a:cubicBezTo>
                  <a:cubicBezTo>
                    <a:pt x="13320" y="16479"/>
                    <a:pt x="13400" y="16477"/>
                    <a:pt x="13479" y="16477"/>
                  </a:cubicBezTo>
                  <a:cubicBezTo>
                    <a:pt x="13697" y="16477"/>
                    <a:pt x="13915" y="16489"/>
                    <a:pt x="14133" y="16506"/>
                  </a:cubicBezTo>
                  <a:cubicBezTo>
                    <a:pt x="14824" y="16423"/>
                    <a:pt x="15502" y="16208"/>
                    <a:pt x="16109" y="15875"/>
                  </a:cubicBezTo>
                  <a:lnTo>
                    <a:pt x="16109" y="15875"/>
                  </a:lnTo>
                  <a:lnTo>
                    <a:pt x="15598" y="23007"/>
                  </a:lnTo>
                  <a:lnTo>
                    <a:pt x="13490" y="21102"/>
                  </a:lnTo>
                  <a:cubicBezTo>
                    <a:pt x="13490" y="21102"/>
                    <a:pt x="13633" y="20685"/>
                    <a:pt x="13073" y="20471"/>
                  </a:cubicBezTo>
                  <a:cubicBezTo>
                    <a:pt x="13073" y="20471"/>
                    <a:pt x="12633" y="19613"/>
                    <a:pt x="11799" y="19447"/>
                  </a:cubicBezTo>
                  <a:cubicBezTo>
                    <a:pt x="11799" y="19447"/>
                    <a:pt x="11499" y="19224"/>
                    <a:pt x="11274" y="19224"/>
                  </a:cubicBezTo>
                  <a:cubicBezTo>
                    <a:pt x="11250" y="19224"/>
                    <a:pt x="11226" y="19227"/>
                    <a:pt x="11204" y="19232"/>
                  </a:cubicBezTo>
                  <a:cubicBezTo>
                    <a:pt x="10990" y="19292"/>
                    <a:pt x="10466" y="19994"/>
                    <a:pt x="10097" y="20852"/>
                  </a:cubicBezTo>
                  <a:cubicBezTo>
                    <a:pt x="10073" y="20911"/>
                    <a:pt x="10037" y="20971"/>
                    <a:pt x="10025" y="21042"/>
                  </a:cubicBezTo>
                  <a:cubicBezTo>
                    <a:pt x="9775" y="21649"/>
                    <a:pt x="9644" y="22316"/>
                    <a:pt x="9775" y="22864"/>
                  </a:cubicBezTo>
                  <a:cubicBezTo>
                    <a:pt x="9775" y="22864"/>
                    <a:pt x="9847" y="22923"/>
                    <a:pt x="9966" y="22983"/>
                  </a:cubicBezTo>
                  <a:cubicBezTo>
                    <a:pt x="10097" y="23066"/>
                    <a:pt x="10240" y="23138"/>
                    <a:pt x="10394" y="23185"/>
                  </a:cubicBezTo>
                  <a:cubicBezTo>
                    <a:pt x="10430" y="23197"/>
                    <a:pt x="10478" y="23209"/>
                    <a:pt x="10525" y="23221"/>
                  </a:cubicBezTo>
                  <a:cubicBezTo>
                    <a:pt x="10584" y="23229"/>
                    <a:pt x="10637" y="23238"/>
                    <a:pt x="10689" y="23238"/>
                  </a:cubicBezTo>
                  <a:cubicBezTo>
                    <a:pt x="10710" y="23238"/>
                    <a:pt x="10731" y="23236"/>
                    <a:pt x="10752" y="23233"/>
                  </a:cubicBezTo>
                  <a:cubicBezTo>
                    <a:pt x="11371" y="23138"/>
                    <a:pt x="11835" y="22352"/>
                    <a:pt x="11942" y="21685"/>
                  </a:cubicBezTo>
                  <a:lnTo>
                    <a:pt x="12371" y="21959"/>
                  </a:lnTo>
                  <a:cubicBezTo>
                    <a:pt x="12461" y="22001"/>
                    <a:pt x="12554" y="22031"/>
                    <a:pt x="12639" y="22031"/>
                  </a:cubicBezTo>
                  <a:cubicBezTo>
                    <a:pt x="12769" y="22031"/>
                    <a:pt x="12880" y="21963"/>
                    <a:pt x="12931" y="21769"/>
                  </a:cubicBezTo>
                  <a:cubicBezTo>
                    <a:pt x="12942" y="21769"/>
                    <a:pt x="12954" y="21757"/>
                    <a:pt x="12954" y="21745"/>
                  </a:cubicBezTo>
                  <a:lnTo>
                    <a:pt x="15633" y="24162"/>
                  </a:lnTo>
                  <a:cubicBezTo>
                    <a:pt x="15705" y="24245"/>
                    <a:pt x="15800" y="24293"/>
                    <a:pt x="15895" y="24316"/>
                  </a:cubicBezTo>
                  <a:lnTo>
                    <a:pt x="16026" y="24316"/>
                  </a:lnTo>
                  <a:cubicBezTo>
                    <a:pt x="16121" y="24293"/>
                    <a:pt x="16217" y="24245"/>
                    <a:pt x="16276" y="24174"/>
                  </a:cubicBezTo>
                  <a:cubicBezTo>
                    <a:pt x="16360" y="24090"/>
                    <a:pt x="16395" y="23971"/>
                    <a:pt x="16383" y="23864"/>
                  </a:cubicBezTo>
                  <a:lnTo>
                    <a:pt x="17002" y="15292"/>
                  </a:lnTo>
                  <a:cubicBezTo>
                    <a:pt x="18324" y="14220"/>
                    <a:pt x="19193" y="12708"/>
                    <a:pt x="19443" y="11029"/>
                  </a:cubicBezTo>
                  <a:lnTo>
                    <a:pt x="21801" y="9517"/>
                  </a:lnTo>
                  <a:lnTo>
                    <a:pt x="20717" y="14399"/>
                  </a:lnTo>
                  <a:cubicBezTo>
                    <a:pt x="20694" y="14397"/>
                    <a:pt x="20672" y="14396"/>
                    <a:pt x="20651" y="14396"/>
                  </a:cubicBezTo>
                  <a:cubicBezTo>
                    <a:pt x="20012" y="14396"/>
                    <a:pt x="20144" y="15076"/>
                    <a:pt x="20098" y="15399"/>
                  </a:cubicBezTo>
                  <a:cubicBezTo>
                    <a:pt x="20086" y="15482"/>
                    <a:pt x="20086" y="15553"/>
                    <a:pt x="20122" y="15625"/>
                  </a:cubicBezTo>
                  <a:cubicBezTo>
                    <a:pt x="19634" y="15744"/>
                    <a:pt x="19205" y="16054"/>
                    <a:pt x="19038" y="16446"/>
                  </a:cubicBezTo>
                  <a:cubicBezTo>
                    <a:pt x="18800" y="16982"/>
                    <a:pt x="17622" y="18137"/>
                    <a:pt x="17491" y="18744"/>
                  </a:cubicBezTo>
                  <a:cubicBezTo>
                    <a:pt x="17378" y="19255"/>
                    <a:pt x="17608" y="19582"/>
                    <a:pt x="18021" y="19582"/>
                  </a:cubicBezTo>
                  <a:cubicBezTo>
                    <a:pt x="18089" y="19582"/>
                    <a:pt x="18163" y="19573"/>
                    <a:pt x="18241" y="19554"/>
                  </a:cubicBezTo>
                  <a:cubicBezTo>
                    <a:pt x="18907" y="19387"/>
                    <a:pt x="18919" y="18542"/>
                    <a:pt x="19229" y="18292"/>
                  </a:cubicBezTo>
                  <a:cubicBezTo>
                    <a:pt x="19362" y="18189"/>
                    <a:pt x="19505" y="18124"/>
                    <a:pt x="19630" y="18124"/>
                  </a:cubicBezTo>
                  <a:cubicBezTo>
                    <a:pt x="19808" y="18124"/>
                    <a:pt x="19951" y="18254"/>
                    <a:pt x="19979" y="18590"/>
                  </a:cubicBezTo>
                  <a:lnTo>
                    <a:pt x="19979" y="18637"/>
                  </a:lnTo>
                  <a:cubicBezTo>
                    <a:pt x="19967" y="18637"/>
                    <a:pt x="19955" y="18649"/>
                    <a:pt x="19955" y="18661"/>
                  </a:cubicBezTo>
                  <a:cubicBezTo>
                    <a:pt x="20003" y="18851"/>
                    <a:pt x="20086" y="19030"/>
                    <a:pt x="20193" y="19185"/>
                  </a:cubicBezTo>
                  <a:cubicBezTo>
                    <a:pt x="20289" y="19340"/>
                    <a:pt x="20396" y="19483"/>
                    <a:pt x="20503" y="19613"/>
                  </a:cubicBezTo>
                  <a:cubicBezTo>
                    <a:pt x="20479" y="19744"/>
                    <a:pt x="20467" y="19864"/>
                    <a:pt x="20455" y="19994"/>
                  </a:cubicBezTo>
                  <a:cubicBezTo>
                    <a:pt x="20146" y="20221"/>
                    <a:pt x="20193" y="20780"/>
                    <a:pt x="20455" y="20864"/>
                  </a:cubicBezTo>
                  <a:cubicBezTo>
                    <a:pt x="20503" y="20876"/>
                    <a:pt x="20562" y="20887"/>
                    <a:pt x="20610" y="20887"/>
                  </a:cubicBezTo>
                  <a:cubicBezTo>
                    <a:pt x="20658" y="20983"/>
                    <a:pt x="20717" y="21066"/>
                    <a:pt x="20789" y="21137"/>
                  </a:cubicBezTo>
                  <a:cubicBezTo>
                    <a:pt x="20872" y="21221"/>
                    <a:pt x="20967" y="21280"/>
                    <a:pt x="21062" y="21340"/>
                  </a:cubicBezTo>
                  <a:cubicBezTo>
                    <a:pt x="21185" y="21394"/>
                    <a:pt x="21319" y="21422"/>
                    <a:pt x="21452" y="21422"/>
                  </a:cubicBezTo>
                  <a:cubicBezTo>
                    <a:pt x="21551" y="21422"/>
                    <a:pt x="21649" y="21406"/>
                    <a:pt x="21741" y="21376"/>
                  </a:cubicBezTo>
                  <a:cubicBezTo>
                    <a:pt x="21872" y="21340"/>
                    <a:pt x="21979" y="21257"/>
                    <a:pt x="22039" y="21137"/>
                  </a:cubicBezTo>
                  <a:cubicBezTo>
                    <a:pt x="22051" y="21114"/>
                    <a:pt x="22063" y="21102"/>
                    <a:pt x="22063" y="21078"/>
                  </a:cubicBezTo>
                  <a:lnTo>
                    <a:pt x="22063" y="21030"/>
                  </a:lnTo>
                  <a:lnTo>
                    <a:pt x="22063" y="20947"/>
                  </a:lnTo>
                  <a:lnTo>
                    <a:pt x="22063" y="20840"/>
                  </a:lnTo>
                  <a:cubicBezTo>
                    <a:pt x="22146" y="20816"/>
                    <a:pt x="22217" y="20768"/>
                    <a:pt x="22289" y="20709"/>
                  </a:cubicBezTo>
                  <a:cubicBezTo>
                    <a:pt x="22301" y="20768"/>
                    <a:pt x="22325" y="20816"/>
                    <a:pt x="22360" y="20864"/>
                  </a:cubicBezTo>
                  <a:cubicBezTo>
                    <a:pt x="22423" y="20945"/>
                    <a:pt x="22498" y="20977"/>
                    <a:pt x="22576" y="20977"/>
                  </a:cubicBezTo>
                  <a:cubicBezTo>
                    <a:pt x="22795" y="20977"/>
                    <a:pt x="23030" y="20725"/>
                    <a:pt x="23039" y="20602"/>
                  </a:cubicBezTo>
                  <a:cubicBezTo>
                    <a:pt x="23051" y="20423"/>
                    <a:pt x="23194" y="19602"/>
                    <a:pt x="23206" y="19363"/>
                  </a:cubicBezTo>
                  <a:cubicBezTo>
                    <a:pt x="23218" y="19149"/>
                    <a:pt x="23027" y="18351"/>
                    <a:pt x="22991" y="18185"/>
                  </a:cubicBezTo>
                  <a:cubicBezTo>
                    <a:pt x="22944" y="17601"/>
                    <a:pt x="22372" y="16173"/>
                    <a:pt x="21777" y="15803"/>
                  </a:cubicBezTo>
                  <a:cubicBezTo>
                    <a:pt x="21729" y="15768"/>
                    <a:pt x="21682" y="15744"/>
                    <a:pt x="21634" y="15720"/>
                  </a:cubicBezTo>
                  <a:cubicBezTo>
                    <a:pt x="21682" y="15637"/>
                    <a:pt x="21741" y="15565"/>
                    <a:pt x="21801" y="15506"/>
                  </a:cubicBezTo>
                  <a:cubicBezTo>
                    <a:pt x="22075" y="15232"/>
                    <a:pt x="21824" y="14863"/>
                    <a:pt x="21432" y="14625"/>
                  </a:cubicBezTo>
                  <a:lnTo>
                    <a:pt x="22717" y="8826"/>
                  </a:lnTo>
                  <a:cubicBezTo>
                    <a:pt x="22753" y="8660"/>
                    <a:pt x="22682" y="8493"/>
                    <a:pt x="22539" y="8422"/>
                  </a:cubicBezTo>
                  <a:lnTo>
                    <a:pt x="22527" y="8410"/>
                  </a:lnTo>
                  <a:lnTo>
                    <a:pt x="22503" y="8398"/>
                  </a:lnTo>
                  <a:cubicBezTo>
                    <a:pt x="22446" y="8369"/>
                    <a:pt x="22381" y="8355"/>
                    <a:pt x="22317" y="8355"/>
                  </a:cubicBezTo>
                  <a:cubicBezTo>
                    <a:pt x="22247" y="8355"/>
                    <a:pt x="22178" y="8372"/>
                    <a:pt x="22122" y="8410"/>
                  </a:cubicBezTo>
                  <a:lnTo>
                    <a:pt x="19538" y="10077"/>
                  </a:lnTo>
                  <a:lnTo>
                    <a:pt x="19538" y="9827"/>
                  </a:lnTo>
                  <a:cubicBezTo>
                    <a:pt x="19538" y="9565"/>
                    <a:pt x="19515" y="9303"/>
                    <a:pt x="19491" y="9041"/>
                  </a:cubicBezTo>
                  <a:cubicBezTo>
                    <a:pt x="20193" y="8922"/>
                    <a:pt x="20658" y="8660"/>
                    <a:pt x="20765" y="8279"/>
                  </a:cubicBezTo>
                  <a:cubicBezTo>
                    <a:pt x="20920" y="7791"/>
                    <a:pt x="20467" y="7160"/>
                    <a:pt x="19610" y="6517"/>
                  </a:cubicBezTo>
                  <a:cubicBezTo>
                    <a:pt x="19408" y="6088"/>
                    <a:pt x="19122" y="5409"/>
                    <a:pt x="19229" y="5136"/>
                  </a:cubicBezTo>
                  <a:cubicBezTo>
                    <a:pt x="19372" y="4719"/>
                    <a:pt x="19860" y="2850"/>
                    <a:pt x="19538" y="2564"/>
                  </a:cubicBezTo>
                  <a:cubicBezTo>
                    <a:pt x="18503" y="1552"/>
                    <a:pt x="17241" y="814"/>
                    <a:pt x="15871" y="397"/>
                  </a:cubicBezTo>
                  <a:cubicBezTo>
                    <a:pt x="14992" y="121"/>
                    <a:pt x="14093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1" name="Google Shape;6971;p102"/>
            <p:cNvGrpSpPr/>
            <p:nvPr/>
          </p:nvGrpSpPr>
          <p:grpSpPr>
            <a:xfrm>
              <a:off x="7738471" y="1788296"/>
              <a:ext cx="2129700" cy="2934884"/>
              <a:chOff x="9025183" y="1741838"/>
              <a:chExt cx="2129700" cy="2934884"/>
            </a:xfrm>
          </p:grpSpPr>
          <p:grpSp>
            <p:nvGrpSpPr>
              <p:cNvPr id="6972" name="Google Shape;6972;p102"/>
              <p:cNvGrpSpPr/>
              <p:nvPr/>
            </p:nvGrpSpPr>
            <p:grpSpPr>
              <a:xfrm>
                <a:off x="9025183" y="1741838"/>
                <a:ext cx="2129700" cy="2934884"/>
                <a:chOff x="5052221" y="1516237"/>
                <a:chExt cx="714425" cy="984530"/>
              </a:xfrm>
            </p:grpSpPr>
            <p:sp>
              <p:nvSpPr>
                <p:cNvPr id="6973" name="Google Shape;6973;p102"/>
                <p:cNvSpPr/>
                <p:nvPr/>
              </p:nvSpPr>
              <p:spPr>
                <a:xfrm>
                  <a:off x="5261398" y="1964993"/>
                  <a:ext cx="152435" cy="422164"/>
                </a:xfrm>
                <a:custGeom>
                  <a:rect b="b" l="l" r="r" t="t"/>
                  <a:pathLst>
                    <a:path extrusionOk="0" h="13720" w="4954">
                      <a:moveTo>
                        <a:pt x="4487" y="0"/>
                      </a:moveTo>
                      <a:cubicBezTo>
                        <a:pt x="4311" y="0"/>
                        <a:pt x="4143" y="120"/>
                        <a:pt x="4085" y="294"/>
                      </a:cubicBezTo>
                      <a:lnTo>
                        <a:pt x="60" y="13176"/>
                      </a:lnTo>
                      <a:cubicBezTo>
                        <a:pt x="1" y="13403"/>
                        <a:pt x="120" y="13629"/>
                        <a:pt x="334" y="13700"/>
                      </a:cubicBezTo>
                      <a:cubicBezTo>
                        <a:pt x="376" y="13714"/>
                        <a:pt x="419" y="13720"/>
                        <a:pt x="460" y="13720"/>
                      </a:cubicBezTo>
                      <a:cubicBezTo>
                        <a:pt x="639" y="13720"/>
                        <a:pt x="800" y="13601"/>
                        <a:pt x="858" y="13426"/>
                      </a:cubicBezTo>
                      <a:lnTo>
                        <a:pt x="4882" y="556"/>
                      </a:lnTo>
                      <a:cubicBezTo>
                        <a:pt x="4954" y="330"/>
                        <a:pt x="4835" y="91"/>
                        <a:pt x="4609" y="20"/>
                      </a:cubicBezTo>
                      <a:cubicBezTo>
                        <a:pt x="4568" y="7"/>
                        <a:pt x="4528" y="0"/>
                        <a:pt x="4487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4" name="Google Shape;6974;p102"/>
                <p:cNvSpPr/>
                <p:nvPr/>
              </p:nvSpPr>
              <p:spPr>
                <a:xfrm>
                  <a:off x="5180811" y="2346670"/>
                  <a:ext cx="144004" cy="154096"/>
                </a:xfrm>
                <a:custGeom>
                  <a:rect b="b" l="l" r="r" t="t"/>
                  <a:pathLst>
                    <a:path extrusionOk="0" h="5008" w="4680">
                      <a:moveTo>
                        <a:pt x="2520" y="1"/>
                      </a:moveTo>
                      <a:cubicBezTo>
                        <a:pt x="2114" y="1"/>
                        <a:pt x="1747" y="217"/>
                        <a:pt x="1703" y="546"/>
                      </a:cubicBezTo>
                      <a:cubicBezTo>
                        <a:pt x="1667" y="927"/>
                        <a:pt x="1679" y="1296"/>
                        <a:pt x="1751" y="1665"/>
                      </a:cubicBezTo>
                      <a:cubicBezTo>
                        <a:pt x="1584" y="1820"/>
                        <a:pt x="1453" y="2022"/>
                        <a:pt x="1382" y="2249"/>
                      </a:cubicBezTo>
                      <a:cubicBezTo>
                        <a:pt x="1382" y="2249"/>
                        <a:pt x="0" y="2904"/>
                        <a:pt x="155" y="3868"/>
                      </a:cubicBezTo>
                      <a:cubicBezTo>
                        <a:pt x="310" y="4832"/>
                        <a:pt x="643" y="4844"/>
                        <a:pt x="643" y="4844"/>
                      </a:cubicBezTo>
                      <a:cubicBezTo>
                        <a:pt x="643" y="4844"/>
                        <a:pt x="1467" y="5007"/>
                        <a:pt x="2097" y="5007"/>
                      </a:cubicBezTo>
                      <a:cubicBezTo>
                        <a:pt x="2247" y="5007"/>
                        <a:pt x="2386" y="4998"/>
                        <a:pt x="2501" y="4975"/>
                      </a:cubicBezTo>
                      <a:cubicBezTo>
                        <a:pt x="3096" y="4844"/>
                        <a:pt x="3751" y="3356"/>
                        <a:pt x="3751" y="3356"/>
                      </a:cubicBezTo>
                      <a:cubicBezTo>
                        <a:pt x="3751" y="3356"/>
                        <a:pt x="4120" y="2427"/>
                        <a:pt x="3834" y="1892"/>
                      </a:cubicBezTo>
                      <a:cubicBezTo>
                        <a:pt x="3834" y="1892"/>
                        <a:pt x="4680" y="653"/>
                        <a:pt x="3679" y="344"/>
                      </a:cubicBezTo>
                      <a:lnTo>
                        <a:pt x="3513" y="927"/>
                      </a:lnTo>
                      <a:cubicBezTo>
                        <a:pt x="3537" y="689"/>
                        <a:pt x="3441" y="451"/>
                        <a:pt x="3263" y="284"/>
                      </a:cubicBezTo>
                      <a:cubicBezTo>
                        <a:pt x="3047" y="86"/>
                        <a:pt x="2775" y="1"/>
                        <a:pt x="2520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5" name="Google Shape;6975;p102"/>
                <p:cNvSpPr/>
                <p:nvPr/>
              </p:nvSpPr>
              <p:spPr>
                <a:xfrm>
                  <a:off x="5236136" y="2393964"/>
                  <a:ext cx="45817" cy="65879"/>
                </a:xfrm>
                <a:custGeom>
                  <a:rect b="b" l="l" r="r" t="t"/>
                  <a:pathLst>
                    <a:path extrusionOk="0" h="2141" w="1489">
                      <a:moveTo>
                        <a:pt x="1459" y="0"/>
                      </a:moveTo>
                      <a:cubicBezTo>
                        <a:pt x="1453" y="0"/>
                        <a:pt x="1447" y="3"/>
                        <a:pt x="1441" y="9"/>
                      </a:cubicBezTo>
                      <a:cubicBezTo>
                        <a:pt x="1358" y="104"/>
                        <a:pt x="1286" y="200"/>
                        <a:pt x="1215" y="307"/>
                      </a:cubicBezTo>
                      <a:cubicBezTo>
                        <a:pt x="1167" y="414"/>
                        <a:pt x="1119" y="521"/>
                        <a:pt x="1096" y="640"/>
                      </a:cubicBezTo>
                      <a:cubicBezTo>
                        <a:pt x="1084" y="676"/>
                        <a:pt x="1072" y="700"/>
                        <a:pt x="1060" y="736"/>
                      </a:cubicBezTo>
                      <a:cubicBezTo>
                        <a:pt x="1060" y="771"/>
                        <a:pt x="1048" y="795"/>
                        <a:pt x="1048" y="831"/>
                      </a:cubicBezTo>
                      <a:lnTo>
                        <a:pt x="1024" y="1009"/>
                      </a:lnTo>
                      <a:cubicBezTo>
                        <a:pt x="1000" y="1117"/>
                        <a:pt x="988" y="1236"/>
                        <a:pt x="965" y="1343"/>
                      </a:cubicBezTo>
                      <a:cubicBezTo>
                        <a:pt x="922" y="1758"/>
                        <a:pt x="575" y="2058"/>
                        <a:pt x="179" y="2058"/>
                      </a:cubicBezTo>
                      <a:cubicBezTo>
                        <a:pt x="132" y="2058"/>
                        <a:pt x="84" y="2054"/>
                        <a:pt x="36" y="2045"/>
                      </a:cubicBezTo>
                      <a:cubicBezTo>
                        <a:pt x="24" y="2045"/>
                        <a:pt x="12" y="2057"/>
                        <a:pt x="12" y="2069"/>
                      </a:cubicBezTo>
                      <a:cubicBezTo>
                        <a:pt x="0" y="2081"/>
                        <a:pt x="12" y="2093"/>
                        <a:pt x="24" y="2093"/>
                      </a:cubicBezTo>
                      <a:cubicBezTo>
                        <a:pt x="84" y="2105"/>
                        <a:pt x="143" y="2117"/>
                        <a:pt x="203" y="2129"/>
                      </a:cubicBezTo>
                      <a:cubicBezTo>
                        <a:pt x="262" y="2140"/>
                        <a:pt x="322" y="2140"/>
                        <a:pt x="393" y="2140"/>
                      </a:cubicBezTo>
                      <a:cubicBezTo>
                        <a:pt x="453" y="2140"/>
                        <a:pt x="512" y="2129"/>
                        <a:pt x="584" y="2117"/>
                      </a:cubicBezTo>
                      <a:cubicBezTo>
                        <a:pt x="643" y="2093"/>
                        <a:pt x="703" y="2069"/>
                        <a:pt x="762" y="2033"/>
                      </a:cubicBezTo>
                      <a:lnTo>
                        <a:pt x="846" y="1974"/>
                      </a:lnTo>
                      <a:cubicBezTo>
                        <a:pt x="869" y="1950"/>
                        <a:pt x="893" y="1926"/>
                        <a:pt x="917" y="1902"/>
                      </a:cubicBezTo>
                      <a:cubicBezTo>
                        <a:pt x="953" y="1855"/>
                        <a:pt x="1000" y="1807"/>
                        <a:pt x="1036" y="1748"/>
                      </a:cubicBezTo>
                      <a:cubicBezTo>
                        <a:pt x="1084" y="1628"/>
                        <a:pt x="1131" y="1509"/>
                        <a:pt x="1167" y="1390"/>
                      </a:cubicBezTo>
                      <a:cubicBezTo>
                        <a:pt x="1191" y="1271"/>
                        <a:pt x="1215" y="1152"/>
                        <a:pt x="1215" y="1033"/>
                      </a:cubicBezTo>
                      <a:lnTo>
                        <a:pt x="1239" y="855"/>
                      </a:lnTo>
                      <a:cubicBezTo>
                        <a:pt x="1239" y="831"/>
                        <a:pt x="1239" y="795"/>
                        <a:pt x="1239" y="771"/>
                      </a:cubicBezTo>
                      <a:cubicBezTo>
                        <a:pt x="1250" y="747"/>
                        <a:pt x="1250" y="712"/>
                        <a:pt x="1262" y="688"/>
                      </a:cubicBezTo>
                      <a:cubicBezTo>
                        <a:pt x="1274" y="581"/>
                        <a:pt x="1298" y="462"/>
                        <a:pt x="1334" y="355"/>
                      </a:cubicBezTo>
                      <a:cubicBezTo>
                        <a:pt x="1381" y="247"/>
                        <a:pt x="1429" y="140"/>
                        <a:pt x="1489" y="45"/>
                      </a:cubicBezTo>
                      <a:cubicBezTo>
                        <a:pt x="1489" y="33"/>
                        <a:pt x="1489" y="21"/>
                        <a:pt x="1477" y="9"/>
                      </a:cubicBezTo>
                      <a:cubicBezTo>
                        <a:pt x="1471" y="3"/>
                        <a:pt x="1465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6" name="Google Shape;6976;p102"/>
                <p:cNvSpPr/>
                <p:nvPr/>
              </p:nvSpPr>
              <p:spPr>
                <a:xfrm>
                  <a:off x="5222935" y="2406241"/>
                  <a:ext cx="32278" cy="10000"/>
                </a:xfrm>
                <a:custGeom>
                  <a:rect b="b" l="l" r="r" t="t"/>
                  <a:pathLst>
                    <a:path extrusionOk="0" h="325" w="1049">
                      <a:moveTo>
                        <a:pt x="558" y="0"/>
                      </a:moveTo>
                      <a:cubicBezTo>
                        <a:pt x="539" y="0"/>
                        <a:pt x="520" y="1"/>
                        <a:pt x="501" y="3"/>
                      </a:cubicBezTo>
                      <a:cubicBezTo>
                        <a:pt x="405" y="15"/>
                        <a:pt x="310" y="39"/>
                        <a:pt x="215" y="98"/>
                      </a:cubicBezTo>
                      <a:cubicBezTo>
                        <a:pt x="132" y="146"/>
                        <a:pt x="60" y="206"/>
                        <a:pt x="1" y="289"/>
                      </a:cubicBezTo>
                      <a:cubicBezTo>
                        <a:pt x="1" y="301"/>
                        <a:pt x="1" y="301"/>
                        <a:pt x="13" y="313"/>
                      </a:cubicBezTo>
                      <a:cubicBezTo>
                        <a:pt x="13" y="325"/>
                        <a:pt x="24" y="325"/>
                        <a:pt x="36" y="325"/>
                      </a:cubicBezTo>
                      <a:cubicBezTo>
                        <a:pt x="191" y="265"/>
                        <a:pt x="358" y="217"/>
                        <a:pt x="525" y="206"/>
                      </a:cubicBezTo>
                      <a:cubicBezTo>
                        <a:pt x="596" y="206"/>
                        <a:pt x="679" y="206"/>
                        <a:pt x="763" y="217"/>
                      </a:cubicBezTo>
                      <a:cubicBezTo>
                        <a:pt x="846" y="229"/>
                        <a:pt x="917" y="253"/>
                        <a:pt x="1013" y="277"/>
                      </a:cubicBezTo>
                      <a:lnTo>
                        <a:pt x="1036" y="277"/>
                      </a:lnTo>
                      <a:cubicBezTo>
                        <a:pt x="1048" y="265"/>
                        <a:pt x="1048" y="253"/>
                        <a:pt x="1036" y="241"/>
                      </a:cubicBezTo>
                      <a:cubicBezTo>
                        <a:pt x="977" y="158"/>
                        <a:pt x="894" y="98"/>
                        <a:pt x="798" y="51"/>
                      </a:cubicBezTo>
                      <a:cubicBezTo>
                        <a:pt x="730" y="21"/>
                        <a:pt x="645" y="0"/>
                        <a:pt x="55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7" name="Google Shape;6977;p102"/>
                <p:cNvSpPr/>
                <p:nvPr/>
              </p:nvSpPr>
              <p:spPr>
                <a:xfrm>
                  <a:off x="5233920" y="2390579"/>
                  <a:ext cx="28247" cy="10646"/>
                </a:xfrm>
                <a:custGeom>
                  <a:rect b="b" l="l" r="r" t="t"/>
                  <a:pathLst>
                    <a:path extrusionOk="0" h="346" w="918">
                      <a:moveTo>
                        <a:pt x="489" y="0"/>
                      </a:moveTo>
                      <a:cubicBezTo>
                        <a:pt x="394" y="0"/>
                        <a:pt x="298" y="12"/>
                        <a:pt x="227" y="60"/>
                      </a:cubicBezTo>
                      <a:cubicBezTo>
                        <a:pt x="144" y="95"/>
                        <a:pt x="72" y="155"/>
                        <a:pt x="13" y="226"/>
                      </a:cubicBezTo>
                      <a:cubicBezTo>
                        <a:pt x="1" y="226"/>
                        <a:pt x="1" y="238"/>
                        <a:pt x="1" y="238"/>
                      </a:cubicBezTo>
                      <a:cubicBezTo>
                        <a:pt x="1" y="262"/>
                        <a:pt x="25" y="262"/>
                        <a:pt x="37" y="262"/>
                      </a:cubicBezTo>
                      <a:cubicBezTo>
                        <a:pt x="179" y="226"/>
                        <a:pt x="334" y="214"/>
                        <a:pt x="477" y="203"/>
                      </a:cubicBezTo>
                      <a:cubicBezTo>
                        <a:pt x="549" y="214"/>
                        <a:pt x="608" y="226"/>
                        <a:pt x="668" y="238"/>
                      </a:cubicBezTo>
                      <a:cubicBezTo>
                        <a:pt x="739" y="274"/>
                        <a:pt x="810" y="298"/>
                        <a:pt x="870" y="345"/>
                      </a:cubicBezTo>
                      <a:lnTo>
                        <a:pt x="894" y="345"/>
                      </a:lnTo>
                      <a:cubicBezTo>
                        <a:pt x="906" y="334"/>
                        <a:pt x="918" y="322"/>
                        <a:pt x="906" y="310"/>
                      </a:cubicBezTo>
                      <a:cubicBezTo>
                        <a:pt x="882" y="214"/>
                        <a:pt x="834" y="143"/>
                        <a:pt x="763" y="84"/>
                      </a:cubicBezTo>
                      <a:cubicBezTo>
                        <a:pt x="679" y="24"/>
                        <a:pt x="584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8" name="Google Shape;6978;p102"/>
                <p:cNvSpPr/>
                <p:nvPr/>
              </p:nvSpPr>
              <p:spPr>
                <a:xfrm>
                  <a:off x="5586888" y="1994564"/>
                  <a:ext cx="179758" cy="177974"/>
                </a:xfrm>
                <a:custGeom>
                  <a:rect b="b" l="l" r="r" t="t"/>
                  <a:pathLst>
                    <a:path extrusionOk="0" h="5784" w="5842">
                      <a:moveTo>
                        <a:pt x="3542" y="0"/>
                      </a:moveTo>
                      <a:cubicBezTo>
                        <a:pt x="3370" y="0"/>
                        <a:pt x="3270" y="35"/>
                        <a:pt x="3270" y="35"/>
                      </a:cubicBezTo>
                      <a:cubicBezTo>
                        <a:pt x="3238" y="34"/>
                        <a:pt x="3207" y="33"/>
                        <a:pt x="3176" y="33"/>
                      </a:cubicBezTo>
                      <a:cubicBezTo>
                        <a:pt x="2508" y="33"/>
                        <a:pt x="1879" y="393"/>
                        <a:pt x="1662" y="904"/>
                      </a:cubicBezTo>
                      <a:cubicBezTo>
                        <a:pt x="1424" y="1440"/>
                        <a:pt x="246" y="2607"/>
                        <a:pt x="115" y="3202"/>
                      </a:cubicBezTo>
                      <a:cubicBezTo>
                        <a:pt x="1" y="3719"/>
                        <a:pt x="237" y="4047"/>
                        <a:pt x="651" y="4047"/>
                      </a:cubicBezTo>
                      <a:cubicBezTo>
                        <a:pt x="715" y="4047"/>
                        <a:pt x="782" y="4040"/>
                        <a:pt x="853" y="4024"/>
                      </a:cubicBezTo>
                      <a:cubicBezTo>
                        <a:pt x="1531" y="3857"/>
                        <a:pt x="1531" y="3012"/>
                        <a:pt x="1853" y="2762"/>
                      </a:cubicBezTo>
                      <a:cubicBezTo>
                        <a:pt x="1986" y="2658"/>
                        <a:pt x="2129" y="2594"/>
                        <a:pt x="2253" y="2594"/>
                      </a:cubicBezTo>
                      <a:cubicBezTo>
                        <a:pt x="2430" y="2594"/>
                        <a:pt x="2570" y="2724"/>
                        <a:pt x="2591" y="3059"/>
                      </a:cubicBezTo>
                      <a:cubicBezTo>
                        <a:pt x="2603" y="3262"/>
                        <a:pt x="2686" y="3464"/>
                        <a:pt x="2805" y="3619"/>
                      </a:cubicBezTo>
                      <a:cubicBezTo>
                        <a:pt x="2924" y="3786"/>
                        <a:pt x="3055" y="3929"/>
                        <a:pt x="3198" y="4071"/>
                      </a:cubicBezTo>
                      <a:cubicBezTo>
                        <a:pt x="3186" y="4179"/>
                        <a:pt x="3175" y="4298"/>
                        <a:pt x="3163" y="4417"/>
                      </a:cubicBezTo>
                      <a:cubicBezTo>
                        <a:pt x="2758" y="4583"/>
                        <a:pt x="2794" y="5238"/>
                        <a:pt x="3079" y="5322"/>
                      </a:cubicBezTo>
                      <a:cubicBezTo>
                        <a:pt x="3163" y="5345"/>
                        <a:pt x="3246" y="5357"/>
                        <a:pt x="3341" y="5357"/>
                      </a:cubicBezTo>
                      <a:cubicBezTo>
                        <a:pt x="3377" y="5417"/>
                        <a:pt x="3413" y="5476"/>
                        <a:pt x="3460" y="5524"/>
                      </a:cubicBezTo>
                      <a:cubicBezTo>
                        <a:pt x="3655" y="5713"/>
                        <a:pt x="3882" y="5784"/>
                        <a:pt x="4081" y="5784"/>
                      </a:cubicBezTo>
                      <a:cubicBezTo>
                        <a:pt x="4345" y="5784"/>
                        <a:pt x="4559" y="5660"/>
                        <a:pt x="4579" y="5524"/>
                      </a:cubicBezTo>
                      <a:cubicBezTo>
                        <a:pt x="4579" y="5453"/>
                        <a:pt x="4579" y="5381"/>
                        <a:pt x="4579" y="5322"/>
                      </a:cubicBezTo>
                      <a:cubicBezTo>
                        <a:pt x="4699" y="5262"/>
                        <a:pt x="4794" y="5191"/>
                        <a:pt x="4877" y="5107"/>
                      </a:cubicBezTo>
                      <a:cubicBezTo>
                        <a:pt x="4901" y="5179"/>
                        <a:pt x="4925" y="5262"/>
                        <a:pt x="4972" y="5322"/>
                      </a:cubicBezTo>
                      <a:cubicBezTo>
                        <a:pt x="5032" y="5403"/>
                        <a:pt x="5106" y="5435"/>
                        <a:pt x="5183" y="5435"/>
                      </a:cubicBezTo>
                      <a:cubicBezTo>
                        <a:pt x="5400" y="5435"/>
                        <a:pt x="5642" y="5183"/>
                        <a:pt x="5651" y="5060"/>
                      </a:cubicBezTo>
                      <a:cubicBezTo>
                        <a:pt x="5663" y="4893"/>
                        <a:pt x="5806" y="4060"/>
                        <a:pt x="5830" y="3821"/>
                      </a:cubicBezTo>
                      <a:cubicBezTo>
                        <a:pt x="5842" y="3619"/>
                        <a:pt x="5651" y="2821"/>
                        <a:pt x="5603" y="2643"/>
                      </a:cubicBezTo>
                      <a:cubicBezTo>
                        <a:pt x="5568" y="2059"/>
                        <a:pt x="4996" y="631"/>
                        <a:pt x="4401" y="261"/>
                      </a:cubicBezTo>
                      <a:cubicBezTo>
                        <a:pt x="4047" y="49"/>
                        <a:pt x="3745" y="0"/>
                        <a:pt x="3542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9" name="Google Shape;6979;p102"/>
                <p:cNvSpPr/>
                <p:nvPr/>
              </p:nvSpPr>
              <p:spPr>
                <a:xfrm>
                  <a:off x="5666244" y="2089798"/>
                  <a:ext cx="64494" cy="85694"/>
                </a:xfrm>
                <a:custGeom>
                  <a:rect b="b" l="l" r="r" t="t"/>
                  <a:pathLst>
                    <a:path extrusionOk="0" h="2785" w="2096">
                      <a:moveTo>
                        <a:pt x="24" y="0"/>
                      </a:moveTo>
                      <a:cubicBezTo>
                        <a:pt x="0" y="0"/>
                        <a:pt x="0" y="12"/>
                        <a:pt x="0" y="24"/>
                      </a:cubicBezTo>
                      <a:cubicBezTo>
                        <a:pt x="48" y="214"/>
                        <a:pt x="131" y="393"/>
                        <a:pt x="238" y="548"/>
                      </a:cubicBezTo>
                      <a:cubicBezTo>
                        <a:pt x="328" y="705"/>
                        <a:pt x="439" y="852"/>
                        <a:pt x="552" y="988"/>
                      </a:cubicBezTo>
                      <a:lnTo>
                        <a:pt x="552" y="988"/>
                      </a:lnTo>
                      <a:cubicBezTo>
                        <a:pt x="510" y="1180"/>
                        <a:pt x="489" y="1382"/>
                        <a:pt x="500" y="1584"/>
                      </a:cubicBezTo>
                      <a:cubicBezTo>
                        <a:pt x="500" y="1798"/>
                        <a:pt x="536" y="2012"/>
                        <a:pt x="619" y="2215"/>
                      </a:cubicBezTo>
                      <a:cubicBezTo>
                        <a:pt x="667" y="2322"/>
                        <a:pt x="738" y="2417"/>
                        <a:pt x="822" y="2500"/>
                      </a:cubicBezTo>
                      <a:cubicBezTo>
                        <a:pt x="905" y="2584"/>
                        <a:pt x="1000" y="2643"/>
                        <a:pt x="1096" y="2703"/>
                      </a:cubicBezTo>
                      <a:cubicBezTo>
                        <a:pt x="1218" y="2757"/>
                        <a:pt x="1352" y="2785"/>
                        <a:pt x="1485" y="2785"/>
                      </a:cubicBezTo>
                      <a:cubicBezTo>
                        <a:pt x="1584" y="2785"/>
                        <a:pt x="1682" y="2769"/>
                        <a:pt x="1774" y="2739"/>
                      </a:cubicBezTo>
                      <a:cubicBezTo>
                        <a:pt x="1905" y="2703"/>
                        <a:pt x="2012" y="2620"/>
                        <a:pt x="2072" y="2500"/>
                      </a:cubicBezTo>
                      <a:cubicBezTo>
                        <a:pt x="2084" y="2477"/>
                        <a:pt x="2084" y="2465"/>
                        <a:pt x="2096" y="2441"/>
                      </a:cubicBezTo>
                      <a:lnTo>
                        <a:pt x="2096" y="2393"/>
                      </a:lnTo>
                      <a:lnTo>
                        <a:pt x="2096" y="2310"/>
                      </a:lnTo>
                      <a:lnTo>
                        <a:pt x="2096" y="2155"/>
                      </a:lnTo>
                      <a:cubicBezTo>
                        <a:pt x="2072" y="1941"/>
                        <a:pt x="2048" y="1738"/>
                        <a:pt x="2012" y="1524"/>
                      </a:cubicBezTo>
                      <a:cubicBezTo>
                        <a:pt x="1953" y="1119"/>
                        <a:pt x="1810" y="715"/>
                        <a:pt x="1596" y="357"/>
                      </a:cubicBezTo>
                      <a:cubicBezTo>
                        <a:pt x="1603" y="334"/>
                        <a:pt x="1586" y="321"/>
                        <a:pt x="1570" y="321"/>
                      </a:cubicBezTo>
                      <a:cubicBezTo>
                        <a:pt x="1561" y="321"/>
                        <a:pt x="1552" y="325"/>
                        <a:pt x="1548" y="334"/>
                      </a:cubicBezTo>
                      <a:cubicBezTo>
                        <a:pt x="1536" y="345"/>
                        <a:pt x="1536" y="357"/>
                        <a:pt x="1536" y="369"/>
                      </a:cubicBezTo>
                      <a:cubicBezTo>
                        <a:pt x="1703" y="738"/>
                        <a:pt x="1798" y="1143"/>
                        <a:pt x="1846" y="1548"/>
                      </a:cubicBezTo>
                      <a:cubicBezTo>
                        <a:pt x="1869" y="1750"/>
                        <a:pt x="1893" y="1953"/>
                        <a:pt x="1893" y="2155"/>
                      </a:cubicBezTo>
                      <a:lnTo>
                        <a:pt x="1893" y="2298"/>
                      </a:lnTo>
                      <a:lnTo>
                        <a:pt x="1893" y="2370"/>
                      </a:lnTo>
                      <a:lnTo>
                        <a:pt x="1893" y="2405"/>
                      </a:lnTo>
                      <a:cubicBezTo>
                        <a:pt x="1893" y="2405"/>
                        <a:pt x="1893" y="2417"/>
                        <a:pt x="1893" y="2417"/>
                      </a:cubicBezTo>
                      <a:cubicBezTo>
                        <a:pt x="1846" y="2477"/>
                        <a:pt x="1786" y="2524"/>
                        <a:pt x="1715" y="2536"/>
                      </a:cubicBezTo>
                      <a:cubicBezTo>
                        <a:pt x="1642" y="2557"/>
                        <a:pt x="1569" y="2567"/>
                        <a:pt x="1498" y="2567"/>
                      </a:cubicBezTo>
                      <a:cubicBezTo>
                        <a:pt x="1204" y="2567"/>
                        <a:pt x="932" y="2399"/>
                        <a:pt x="798" y="2131"/>
                      </a:cubicBezTo>
                      <a:cubicBezTo>
                        <a:pt x="726" y="1953"/>
                        <a:pt x="679" y="1762"/>
                        <a:pt x="667" y="1572"/>
                      </a:cubicBezTo>
                      <a:cubicBezTo>
                        <a:pt x="655" y="1369"/>
                        <a:pt x="667" y="1167"/>
                        <a:pt x="691" y="976"/>
                      </a:cubicBezTo>
                      <a:cubicBezTo>
                        <a:pt x="691" y="953"/>
                        <a:pt x="691" y="929"/>
                        <a:pt x="667" y="917"/>
                      </a:cubicBezTo>
                      <a:cubicBezTo>
                        <a:pt x="548" y="774"/>
                        <a:pt x="429" y="643"/>
                        <a:pt x="322" y="488"/>
                      </a:cubicBezTo>
                      <a:cubicBezTo>
                        <a:pt x="262" y="417"/>
                        <a:pt x="215" y="345"/>
                        <a:pt x="167" y="262"/>
                      </a:cubicBezTo>
                      <a:cubicBezTo>
                        <a:pt x="119" y="179"/>
                        <a:pt x="84" y="95"/>
                        <a:pt x="48" y="12"/>
                      </a:cubicBezTo>
                      <a:cubicBezTo>
                        <a:pt x="48" y="0"/>
                        <a:pt x="36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0" name="Google Shape;6980;p102"/>
                <p:cNvSpPr/>
                <p:nvPr/>
              </p:nvSpPr>
              <p:spPr>
                <a:xfrm>
                  <a:off x="5727416" y="2089798"/>
                  <a:ext cx="23108" cy="68894"/>
                </a:xfrm>
                <a:custGeom>
                  <a:rect b="b" l="l" r="r" t="t"/>
                  <a:pathLst>
                    <a:path extrusionOk="0" h="2239" w="751">
                      <a:moveTo>
                        <a:pt x="227" y="0"/>
                      </a:moveTo>
                      <a:cubicBezTo>
                        <a:pt x="215" y="0"/>
                        <a:pt x="203" y="12"/>
                        <a:pt x="215" y="24"/>
                      </a:cubicBezTo>
                      <a:cubicBezTo>
                        <a:pt x="262" y="226"/>
                        <a:pt x="322" y="429"/>
                        <a:pt x="370" y="631"/>
                      </a:cubicBezTo>
                      <a:cubicBezTo>
                        <a:pt x="417" y="834"/>
                        <a:pt x="489" y="1036"/>
                        <a:pt x="524" y="1227"/>
                      </a:cubicBezTo>
                      <a:cubicBezTo>
                        <a:pt x="548" y="1310"/>
                        <a:pt x="548" y="1393"/>
                        <a:pt x="536" y="1477"/>
                      </a:cubicBezTo>
                      <a:cubicBezTo>
                        <a:pt x="501" y="1572"/>
                        <a:pt x="453" y="1655"/>
                        <a:pt x="405" y="1750"/>
                      </a:cubicBezTo>
                      <a:cubicBezTo>
                        <a:pt x="310" y="1917"/>
                        <a:pt x="179" y="2072"/>
                        <a:pt x="12" y="2191"/>
                      </a:cubicBezTo>
                      <a:cubicBezTo>
                        <a:pt x="1" y="2203"/>
                        <a:pt x="1" y="2215"/>
                        <a:pt x="1" y="2215"/>
                      </a:cubicBezTo>
                      <a:cubicBezTo>
                        <a:pt x="1" y="2239"/>
                        <a:pt x="24" y="2239"/>
                        <a:pt x="36" y="2239"/>
                      </a:cubicBezTo>
                      <a:cubicBezTo>
                        <a:pt x="239" y="2167"/>
                        <a:pt x="429" y="2036"/>
                        <a:pt x="560" y="1846"/>
                      </a:cubicBezTo>
                      <a:cubicBezTo>
                        <a:pt x="620" y="1762"/>
                        <a:pt x="679" y="1667"/>
                        <a:pt x="727" y="1560"/>
                      </a:cubicBezTo>
                      <a:cubicBezTo>
                        <a:pt x="739" y="1524"/>
                        <a:pt x="751" y="1488"/>
                        <a:pt x="751" y="1453"/>
                      </a:cubicBezTo>
                      <a:lnTo>
                        <a:pt x="751" y="1357"/>
                      </a:lnTo>
                      <a:cubicBezTo>
                        <a:pt x="751" y="1310"/>
                        <a:pt x="739" y="1250"/>
                        <a:pt x="727" y="1191"/>
                      </a:cubicBezTo>
                      <a:cubicBezTo>
                        <a:pt x="679" y="988"/>
                        <a:pt x="620" y="774"/>
                        <a:pt x="536" y="584"/>
                      </a:cubicBezTo>
                      <a:cubicBezTo>
                        <a:pt x="453" y="381"/>
                        <a:pt x="358" y="191"/>
                        <a:pt x="251" y="12"/>
                      </a:cubicBezTo>
                      <a:cubicBezTo>
                        <a:pt x="251" y="0"/>
                        <a:pt x="239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1" name="Google Shape;6981;p102"/>
                <p:cNvSpPr/>
                <p:nvPr/>
              </p:nvSpPr>
              <p:spPr>
                <a:xfrm>
                  <a:off x="5667998" y="1959516"/>
                  <a:ext cx="65663" cy="52124"/>
                </a:xfrm>
                <a:custGeom>
                  <a:rect b="b" l="l" r="r" t="t"/>
                  <a:pathLst>
                    <a:path extrusionOk="0" h="1694" w="2134">
                      <a:moveTo>
                        <a:pt x="624" y="0"/>
                      </a:moveTo>
                      <a:cubicBezTo>
                        <a:pt x="1" y="0"/>
                        <a:pt x="136" y="675"/>
                        <a:pt x="86" y="996"/>
                      </a:cubicBezTo>
                      <a:cubicBezTo>
                        <a:pt x="27" y="1377"/>
                        <a:pt x="467" y="1615"/>
                        <a:pt x="943" y="1686"/>
                      </a:cubicBezTo>
                      <a:cubicBezTo>
                        <a:pt x="978" y="1691"/>
                        <a:pt x="1012" y="1694"/>
                        <a:pt x="1044" y="1694"/>
                      </a:cubicBezTo>
                      <a:cubicBezTo>
                        <a:pt x="1454" y="1694"/>
                        <a:pt x="1601" y="1291"/>
                        <a:pt x="1789" y="1103"/>
                      </a:cubicBezTo>
                      <a:cubicBezTo>
                        <a:pt x="2134" y="758"/>
                        <a:pt x="1634" y="246"/>
                        <a:pt x="1062" y="79"/>
                      </a:cubicBezTo>
                      <a:cubicBezTo>
                        <a:pt x="885" y="24"/>
                        <a:pt x="741" y="0"/>
                        <a:pt x="624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2" name="Google Shape;6982;p102"/>
                <p:cNvSpPr/>
                <p:nvPr/>
              </p:nvSpPr>
              <p:spPr>
                <a:xfrm>
                  <a:off x="5605411" y="1773601"/>
                  <a:ext cx="146958" cy="209236"/>
                </a:xfrm>
                <a:custGeom>
                  <a:rect b="b" l="l" r="r" t="t"/>
                  <a:pathLst>
                    <a:path extrusionOk="0" h="6800" w="4776">
                      <a:moveTo>
                        <a:pt x="4347" y="1"/>
                      </a:moveTo>
                      <a:cubicBezTo>
                        <a:pt x="4274" y="1"/>
                        <a:pt x="4202" y="22"/>
                        <a:pt x="4144" y="61"/>
                      </a:cubicBezTo>
                      <a:lnTo>
                        <a:pt x="227" y="2549"/>
                      </a:lnTo>
                      <a:cubicBezTo>
                        <a:pt x="48" y="2668"/>
                        <a:pt x="1" y="2894"/>
                        <a:pt x="108" y="3073"/>
                      </a:cubicBezTo>
                      <a:cubicBezTo>
                        <a:pt x="184" y="3180"/>
                        <a:pt x="305" y="3243"/>
                        <a:pt x="428" y="3243"/>
                      </a:cubicBezTo>
                      <a:cubicBezTo>
                        <a:pt x="497" y="3243"/>
                        <a:pt x="568" y="3223"/>
                        <a:pt x="632" y="3180"/>
                      </a:cubicBezTo>
                      <a:lnTo>
                        <a:pt x="3823" y="1156"/>
                      </a:lnTo>
                      <a:lnTo>
                        <a:pt x="2608" y="6645"/>
                      </a:lnTo>
                      <a:lnTo>
                        <a:pt x="3346" y="6800"/>
                      </a:lnTo>
                      <a:lnTo>
                        <a:pt x="4739" y="465"/>
                      </a:lnTo>
                      <a:cubicBezTo>
                        <a:pt x="4775" y="311"/>
                        <a:pt x="4704" y="144"/>
                        <a:pt x="4561" y="61"/>
                      </a:cubicBezTo>
                      <a:lnTo>
                        <a:pt x="4549" y="49"/>
                      </a:lnTo>
                      <a:lnTo>
                        <a:pt x="4525" y="49"/>
                      </a:lnTo>
                      <a:cubicBezTo>
                        <a:pt x="4471" y="16"/>
                        <a:pt x="4408" y="1"/>
                        <a:pt x="4347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3" name="Google Shape;6983;p102"/>
                <p:cNvSpPr/>
                <p:nvPr/>
              </p:nvSpPr>
              <p:spPr>
                <a:xfrm>
                  <a:off x="5226966" y="1932346"/>
                  <a:ext cx="130834" cy="138434"/>
                </a:xfrm>
                <a:custGeom>
                  <a:rect b="b" l="l" r="r" t="t"/>
                  <a:pathLst>
                    <a:path extrusionOk="0" h="4499" w="4252">
                      <a:moveTo>
                        <a:pt x="3821" y="0"/>
                      </a:moveTo>
                      <a:cubicBezTo>
                        <a:pt x="3690" y="0"/>
                        <a:pt x="3562" y="66"/>
                        <a:pt x="3489" y="188"/>
                      </a:cubicBezTo>
                      <a:lnTo>
                        <a:pt x="1703" y="3486"/>
                      </a:lnTo>
                      <a:lnTo>
                        <a:pt x="691" y="2474"/>
                      </a:lnTo>
                      <a:cubicBezTo>
                        <a:pt x="620" y="2397"/>
                        <a:pt x="524" y="2358"/>
                        <a:pt x="428" y="2358"/>
                      </a:cubicBezTo>
                      <a:cubicBezTo>
                        <a:pt x="331" y="2358"/>
                        <a:pt x="233" y="2397"/>
                        <a:pt x="155" y="2474"/>
                      </a:cubicBezTo>
                      <a:cubicBezTo>
                        <a:pt x="13" y="2617"/>
                        <a:pt x="1" y="2855"/>
                        <a:pt x="155" y="3010"/>
                      </a:cubicBezTo>
                      <a:lnTo>
                        <a:pt x="1537" y="4391"/>
                      </a:lnTo>
                      <a:cubicBezTo>
                        <a:pt x="1608" y="4462"/>
                        <a:pt x="1703" y="4498"/>
                        <a:pt x="1798" y="4498"/>
                      </a:cubicBezTo>
                      <a:cubicBezTo>
                        <a:pt x="1894" y="4498"/>
                        <a:pt x="1989" y="4462"/>
                        <a:pt x="2060" y="4391"/>
                      </a:cubicBezTo>
                      <a:cubicBezTo>
                        <a:pt x="2120" y="4331"/>
                        <a:pt x="2156" y="4272"/>
                        <a:pt x="2168" y="4188"/>
                      </a:cubicBezTo>
                      <a:lnTo>
                        <a:pt x="4156" y="557"/>
                      </a:lnTo>
                      <a:cubicBezTo>
                        <a:pt x="4251" y="367"/>
                        <a:pt x="4180" y="140"/>
                        <a:pt x="4001" y="45"/>
                      </a:cubicBezTo>
                      <a:cubicBezTo>
                        <a:pt x="3944" y="15"/>
                        <a:pt x="3882" y="0"/>
                        <a:pt x="3821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4" name="Google Shape;6984;p102"/>
                <p:cNvSpPr/>
                <p:nvPr/>
              </p:nvSpPr>
              <p:spPr>
                <a:xfrm>
                  <a:off x="5253337" y="1616272"/>
                  <a:ext cx="448473" cy="180774"/>
                </a:xfrm>
                <a:custGeom>
                  <a:rect b="b" l="l" r="r" t="t"/>
                  <a:pathLst>
                    <a:path extrusionOk="0" h="5875" w="14575">
                      <a:moveTo>
                        <a:pt x="2776" y="0"/>
                      </a:moveTo>
                      <a:cubicBezTo>
                        <a:pt x="1431" y="0"/>
                        <a:pt x="517" y="280"/>
                        <a:pt x="346" y="840"/>
                      </a:cubicBezTo>
                      <a:cubicBezTo>
                        <a:pt x="1" y="1983"/>
                        <a:pt x="2835" y="3840"/>
                        <a:pt x="6668" y="4995"/>
                      </a:cubicBezTo>
                      <a:cubicBezTo>
                        <a:pt x="8610" y="5580"/>
                        <a:pt x="10436" y="5875"/>
                        <a:pt x="11810" y="5875"/>
                      </a:cubicBezTo>
                      <a:cubicBezTo>
                        <a:pt x="13149" y="5875"/>
                        <a:pt x="14058" y="5595"/>
                        <a:pt x="14229" y="5031"/>
                      </a:cubicBezTo>
                      <a:cubicBezTo>
                        <a:pt x="14574" y="3888"/>
                        <a:pt x="11740" y="2030"/>
                        <a:pt x="7907" y="875"/>
                      </a:cubicBezTo>
                      <a:cubicBezTo>
                        <a:pt x="5970" y="292"/>
                        <a:pt x="414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5" name="Google Shape;6985;p102"/>
                <p:cNvSpPr/>
                <p:nvPr/>
              </p:nvSpPr>
              <p:spPr>
                <a:xfrm>
                  <a:off x="5274599" y="1611687"/>
                  <a:ext cx="378471" cy="412195"/>
                </a:xfrm>
                <a:custGeom>
                  <a:rect b="b" l="l" r="r" t="t"/>
                  <a:pathLst>
                    <a:path extrusionOk="0" h="13396" w="12300">
                      <a:moveTo>
                        <a:pt x="6156" y="1"/>
                      </a:moveTo>
                      <a:cubicBezTo>
                        <a:pt x="5989" y="1"/>
                        <a:pt x="5811" y="12"/>
                        <a:pt x="5644" y="36"/>
                      </a:cubicBezTo>
                      <a:cubicBezTo>
                        <a:pt x="4572" y="239"/>
                        <a:pt x="3846" y="1548"/>
                        <a:pt x="3525" y="2358"/>
                      </a:cubicBezTo>
                      <a:cubicBezTo>
                        <a:pt x="3525" y="2358"/>
                        <a:pt x="3072" y="798"/>
                        <a:pt x="4834" y="167"/>
                      </a:cubicBezTo>
                      <a:lnTo>
                        <a:pt x="4834" y="167"/>
                      </a:lnTo>
                      <a:cubicBezTo>
                        <a:pt x="2084" y="846"/>
                        <a:pt x="0" y="3525"/>
                        <a:pt x="0" y="6728"/>
                      </a:cubicBezTo>
                      <a:cubicBezTo>
                        <a:pt x="0" y="10037"/>
                        <a:pt x="2215" y="12788"/>
                        <a:pt x="5108" y="13347"/>
                      </a:cubicBezTo>
                      <a:cubicBezTo>
                        <a:pt x="5215" y="13347"/>
                        <a:pt x="5323" y="13347"/>
                        <a:pt x="5418" y="13336"/>
                      </a:cubicBezTo>
                      <a:cubicBezTo>
                        <a:pt x="5620" y="13359"/>
                        <a:pt x="5811" y="13371"/>
                        <a:pt x="6001" y="13371"/>
                      </a:cubicBezTo>
                      <a:cubicBezTo>
                        <a:pt x="6081" y="13368"/>
                        <a:pt x="6161" y="13367"/>
                        <a:pt x="6240" y="13367"/>
                      </a:cubicBezTo>
                      <a:cubicBezTo>
                        <a:pt x="6458" y="13367"/>
                        <a:pt x="6676" y="13378"/>
                        <a:pt x="6894" y="13395"/>
                      </a:cubicBezTo>
                      <a:cubicBezTo>
                        <a:pt x="9966" y="13026"/>
                        <a:pt x="12300" y="10180"/>
                        <a:pt x="12300" y="6728"/>
                      </a:cubicBezTo>
                      <a:cubicBezTo>
                        <a:pt x="12300" y="3013"/>
                        <a:pt x="9549" y="1"/>
                        <a:pt x="6156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6" name="Google Shape;6986;p102"/>
                <p:cNvSpPr/>
                <p:nvPr/>
              </p:nvSpPr>
              <p:spPr>
                <a:xfrm>
                  <a:off x="5423712" y="1958316"/>
                  <a:ext cx="153358" cy="305885"/>
                </a:xfrm>
                <a:custGeom>
                  <a:rect b="b" l="l" r="r" t="t"/>
                  <a:pathLst>
                    <a:path extrusionOk="0" h="9941" w="4984">
                      <a:moveTo>
                        <a:pt x="4540" y="1"/>
                      </a:moveTo>
                      <a:cubicBezTo>
                        <a:pt x="4341" y="1"/>
                        <a:pt x="4142" y="127"/>
                        <a:pt x="4120" y="392"/>
                      </a:cubicBezTo>
                      <a:lnTo>
                        <a:pt x="3525" y="8631"/>
                      </a:lnTo>
                      <a:lnTo>
                        <a:pt x="750" y="6119"/>
                      </a:lnTo>
                      <a:cubicBezTo>
                        <a:pt x="666" y="6046"/>
                        <a:pt x="563" y="6010"/>
                        <a:pt x="462" y="6010"/>
                      </a:cubicBezTo>
                      <a:cubicBezTo>
                        <a:pt x="348" y="6010"/>
                        <a:pt x="237" y="6054"/>
                        <a:pt x="155" y="6142"/>
                      </a:cubicBezTo>
                      <a:cubicBezTo>
                        <a:pt x="0" y="6321"/>
                        <a:pt x="12" y="6583"/>
                        <a:pt x="191" y="6738"/>
                      </a:cubicBezTo>
                      <a:lnTo>
                        <a:pt x="3560" y="9786"/>
                      </a:lnTo>
                      <a:cubicBezTo>
                        <a:pt x="3632" y="9869"/>
                        <a:pt x="3727" y="9929"/>
                        <a:pt x="3822" y="9941"/>
                      </a:cubicBezTo>
                      <a:lnTo>
                        <a:pt x="3953" y="9941"/>
                      </a:lnTo>
                      <a:cubicBezTo>
                        <a:pt x="4048" y="9929"/>
                        <a:pt x="4144" y="9881"/>
                        <a:pt x="4203" y="9810"/>
                      </a:cubicBezTo>
                      <a:cubicBezTo>
                        <a:pt x="4287" y="9714"/>
                        <a:pt x="4322" y="9607"/>
                        <a:pt x="4310" y="9488"/>
                      </a:cubicBezTo>
                      <a:lnTo>
                        <a:pt x="4965" y="451"/>
                      </a:lnTo>
                      <a:cubicBezTo>
                        <a:pt x="4984" y="157"/>
                        <a:pt x="4762" y="1"/>
                        <a:pt x="4540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7" name="Google Shape;6987;p102"/>
                <p:cNvSpPr/>
                <p:nvPr/>
              </p:nvSpPr>
              <p:spPr>
                <a:xfrm>
                  <a:off x="5348971" y="2107737"/>
                  <a:ext cx="123111" cy="123357"/>
                </a:xfrm>
                <a:custGeom>
                  <a:rect b="b" l="l" r="r" t="t"/>
                  <a:pathLst>
                    <a:path extrusionOk="0" h="4009" w="4001">
                      <a:moveTo>
                        <a:pt x="1652" y="1"/>
                      </a:moveTo>
                      <a:cubicBezTo>
                        <a:pt x="1624" y="1"/>
                        <a:pt x="1597" y="4"/>
                        <a:pt x="1572" y="12"/>
                      </a:cubicBezTo>
                      <a:cubicBezTo>
                        <a:pt x="1358" y="72"/>
                        <a:pt x="834" y="774"/>
                        <a:pt x="465" y="1632"/>
                      </a:cubicBezTo>
                      <a:cubicBezTo>
                        <a:pt x="429" y="1691"/>
                        <a:pt x="405" y="1751"/>
                        <a:pt x="381" y="1810"/>
                      </a:cubicBezTo>
                      <a:cubicBezTo>
                        <a:pt x="131" y="2418"/>
                        <a:pt x="0" y="3084"/>
                        <a:pt x="131" y="3632"/>
                      </a:cubicBezTo>
                      <a:cubicBezTo>
                        <a:pt x="131" y="3632"/>
                        <a:pt x="203" y="3692"/>
                        <a:pt x="322" y="3763"/>
                      </a:cubicBezTo>
                      <a:cubicBezTo>
                        <a:pt x="453" y="3834"/>
                        <a:pt x="596" y="3906"/>
                        <a:pt x="750" y="3953"/>
                      </a:cubicBezTo>
                      <a:cubicBezTo>
                        <a:pt x="786" y="3977"/>
                        <a:pt x="834" y="3989"/>
                        <a:pt x="881" y="3989"/>
                      </a:cubicBezTo>
                      <a:cubicBezTo>
                        <a:pt x="930" y="4003"/>
                        <a:pt x="975" y="4009"/>
                        <a:pt x="1018" y="4009"/>
                      </a:cubicBezTo>
                      <a:cubicBezTo>
                        <a:pt x="1048" y="4009"/>
                        <a:pt x="1078" y="4006"/>
                        <a:pt x="1108" y="4001"/>
                      </a:cubicBezTo>
                      <a:cubicBezTo>
                        <a:pt x="1727" y="3906"/>
                        <a:pt x="2191" y="3120"/>
                        <a:pt x="2298" y="2453"/>
                      </a:cubicBezTo>
                      <a:lnTo>
                        <a:pt x="2727" y="2739"/>
                      </a:lnTo>
                      <a:cubicBezTo>
                        <a:pt x="2813" y="2775"/>
                        <a:pt x="2904" y="2801"/>
                        <a:pt x="2987" y="2801"/>
                      </a:cubicBezTo>
                      <a:cubicBezTo>
                        <a:pt x="3124" y="2801"/>
                        <a:pt x="3242" y="2732"/>
                        <a:pt x="3287" y="2525"/>
                      </a:cubicBezTo>
                      <a:lnTo>
                        <a:pt x="3287" y="2453"/>
                      </a:lnTo>
                      <a:cubicBezTo>
                        <a:pt x="3275" y="2275"/>
                        <a:pt x="3263" y="1751"/>
                        <a:pt x="3668" y="1691"/>
                      </a:cubicBezTo>
                      <a:lnTo>
                        <a:pt x="3858" y="1870"/>
                      </a:lnTo>
                      <a:cubicBezTo>
                        <a:pt x="3858" y="1870"/>
                        <a:pt x="4001" y="1453"/>
                        <a:pt x="3429" y="1251"/>
                      </a:cubicBezTo>
                      <a:cubicBezTo>
                        <a:pt x="3429" y="1251"/>
                        <a:pt x="3001" y="382"/>
                        <a:pt x="2167" y="215"/>
                      </a:cubicBezTo>
                      <a:cubicBezTo>
                        <a:pt x="2167" y="215"/>
                        <a:pt x="1869" y="1"/>
                        <a:pt x="1652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8" name="Google Shape;6988;p102"/>
                <p:cNvSpPr/>
                <p:nvPr/>
              </p:nvSpPr>
              <p:spPr>
                <a:xfrm>
                  <a:off x="5348971" y="2162693"/>
                  <a:ext cx="41416" cy="67817"/>
                </a:xfrm>
                <a:custGeom>
                  <a:rect b="b" l="l" r="r" t="t"/>
                  <a:pathLst>
                    <a:path extrusionOk="0" h="2204" w="1346">
                      <a:moveTo>
                        <a:pt x="543" y="1"/>
                      </a:moveTo>
                      <a:cubicBezTo>
                        <a:pt x="487" y="1"/>
                        <a:pt x="432" y="9"/>
                        <a:pt x="381" y="24"/>
                      </a:cubicBezTo>
                      <a:cubicBezTo>
                        <a:pt x="131" y="632"/>
                        <a:pt x="0" y="1298"/>
                        <a:pt x="131" y="1846"/>
                      </a:cubicBezTo>
                      <a:cubicBezTo>
                        <a:pt x="131" y="1846"/>
                        <a:pt x="203" y="1906"/>
                        <a:pt x="322" y="1977"/>
                      </a:cubicBezTo>
                      <a:cubicBezTo>
                        <a:pt x="453" y="2048"/>
                        <a:pt x="596" y="2120"/>
                        <a:pt x="750" y="2167"/>
                      </a:cubicBezTo>
                      <a:cubicBezTo>
                        <a:pt x="786" y="2191"/>
                        <a:pt x="834" y="2203"/>
                        <a:pt x="881" y="2203"/>
                      </a:cubicBezTo>
                      <a:cubicBezTo>
                        <a:pt x="1024" y="2144"/>
                        <a:pt x="1131" y="2025"/>
                        <a:pt x="1179" y="1870"/>
                      </a:cubicBezTo>
                      <a:cubicBezTo>
                        <a:pt x="1346" y="1417"/>
                        <a:pt x="905" y="1108"/>
                        <a:pt x="953" y="489"/>
                      </a:cubicBezTo>
                      <a:cubicBezTo>
                        <a:pt x="972" y="122"/>
                        <a:pt x="753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9" name="Google Shape;6989;p102"/>
                <p:cNvSpPr/>
                <p:nvPr/>
              </p:nvSpPr>
              <p:spPr>
                <a:xfrm>
                  <a:off x="5384511" y="2156539"/>
                  <a:ext cx="66340" cy="55601"/>
                </a:xfrm>
                <a:custGeom>
                  <a:rect b="b" l="l" r="r" t="t"/>
                  <a:pathLst>
                    <a:path extrusionOk="0" h="1807" w="2156">
                      <a:moveTo>
                        <a:pt x="1459" y="0"/>
                      </a:moveTo>
                      <a:cubicBezTo>
                        <a:pt x="1231" y="0"/>
                        <a:pt x="1006" y="96"/>
                        <a:pt x="846" y="272"/>
                      </a:cubicBezTo>
                      <a:cubicBezTo>
                        <a:pt x="727" y="391"/>
                        <a:pt x="655" y="546"/>
                        <a:pt x="619" y="712"/>
                      </a:cubicBezTo>
                      <a:cubicBezTo>
                        <a:pt x="608" y="796"/>
                        <a:pt x="596" y="867"/>
                        <a:pt x="584" y="939"/>
                      </a:cubicBezTo>
                      <a:cubicBezTo>
                        <a:pt x="560" y="1010"/>
                        <a:pt x="548" y="1082"/>
                        <a:pt x="536" y="1153"/>
                      </a:cubicBezTo>
                      <a:cubicBezTo>
                        <a:pt x="488" y="1296"/>
                        <a:pt x="441" y="1427"/>
                        <a:pt x="357" y="1546"/>
                      </a:cubicBezTo>
                      <a:cubicBezTo>
                        <a:pt x="322" y="1605"/>
                        <a:pt x="274" y="1653"/>
                        <a:pt x="215" y="1689"/>
                      </a:cubicBezTo>
                      <a:cubicBezTo>
                        <a:pt x="183" y="1721"/>
                        <a:pt x="141" y="1736"/>
                        <a:pt x="98" y="1736"/>
                      </a:cubicBezTo>
                      <a:cubicBezTo>
                        <a:pt x="77" y="1736"/>
                        <a:pt x="56" y="1732"/>
                        <a:pt x="36" y="1725"/>
                      </a:cubicBezTo>
                      <a:cubicBezTo>
                        <a:pt x="30" y="1719"/>
                        <a:pt x="24" y="1716"/>
                        <a:pt x="20" y="1716"/>
                      </a:cubicBezTo>
                      <a:cubicBezTo>
                        <a:pt x="15" y="1716"/>
                        <a:pt x="12" y="1719"/>
                        <a:pt x="12" y="1725"/>
                      </a:cubicBezTo>
                      <a:cubicBezTo>
                        <a:pt x="0" y="1736"/>
                        <a:pt x="0" y="1748"/>
                        <a:pt x="12" y="1760"/>
                      </a:cubicBezTo>
                      <a:cubicBezTo>
                        <a:pt x="50" y="1792"/>
                        <a:pt x="94" y="1806"/>
                        <a:pt x="140" y="1806"/>
                      </a:cubicBezTo>
                      <a:cubicBezTo>
                        <a:pt x="181" y="1806"/>
                        <a:pt x="223" y="1795"/>
                        <a:pt x="262" y="1772"/>
                      </a:cubicBezTo>
                      <a:cubicBezTo>
                        <a:pt x="334" y="1736"/>
                        <a:pt x="405" y="1689"/>
                        <a:pt x="453" y="1629"/>
                      </a:cubicBezTo>
                      <a:cubicBezTo>
                        <a:pt x="560" y="1498"/>
                        <a:pt x="643" y="1355"/>
                        <a:pt x="691" y="1213"/>
                      </a:cubicBezTo>
                      <a:cubicBezTo>
                        <a:pt x="727" y="1141"/>
                        <a:pt x="750" y="1058"/>
                        <a:pt x="762" y="986"/>
                      </a:cubicBezTo>
                      <a:cubicBezTo>
                        <a:pt x="774" y="915"/>
                        <a:pt x="798" y="832"/>
                        <a:pt x="810" y="760"/>
                      </a:cubicBezTo>
                      <a:cubicBezTo>
                        <a:pt x="846" y="629"/>
                        <a:pt x="905" y="510"/>
                        <a:pt x="989" y="415"/>
                      </a:cubicBezTo>
                      <a:cubicBezTo>
                        <a:pt x="1127" y="268"/>
                        <a:pt x="1309" y="190"/>
                        <a:pt x="1498" y="190"/>
                      </a:cubicBezTo>
                      <a:cubicBezTo>
                        <a:pt x="1570" y="190"/>
                        <a:pt x="1643" y="201"/>
                        <a:pt x="1715" y="224"/>
                      </a:cubicBezTo>
                      <a:cubicBezTo>
                        <a:pt x="1834" y="296"/>
                        <a:pt x="1917" y="391"/>
                        <a:pt x="1965" y="522"/>
                      </a:cubicBezTo>
                      <a:cubicBezTo>
                        <a:pt x="2036" y="653"/>
                        <a:pt x="2084" y="796"/>
                        <a:pt x="2108" y="939"/>
                      </a:cubicBezTo>
                      <a:cubicBezTo>
                        <a:pt x="2108" y="951"/>
                        <a:pt x="2120" y="963"/>
                        <a:pt x="2132" y="963"/>
                      </a:cubicBezTo>
                      <a:cubicBezTo>
                        <a:pt x="2143" y="951"/>
                        <a:pt x="2155" y="951"/>
                        <a:pt x="2155" y="927"/>
                      </a:cubicBezTo>
                      <a:cubicBezTo>
                        <a:pt x="2155" y="772"/>
                        <a:pt x="2132" y="617"/>
                        <a:pt x="2084" y="474"/>
                      </a:cubicBezTo>
                      <a:cubicBezTo>
                        <a:pt x="2036" y="308"/>
                        <a:pt x="1929" y="165"/>
                        <a:pt x="1786" y="70"/>
                      </a:cubicBezTo>
                      <a:cubicBezTo>
                        <a:pt x="1681" y="23"/>
                        <a:pt x="1570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0" name="Google Shape;6990;p102"/>
                <p:cNvSpPr/>
                <p:nvPr/>
              </p:nvSpPr>
              <p:spPr>
                <a:xfrm>
                  <a:off x="5052221" y="1837542"/>
                  <a:ext cx="208128" cy="178497"/>
                </a:xfrm>
                <a:custGeom>
                  <a:rect b="b" l="l" r="r" t="t"/>
                  <a:pathLst>
                    <a:path extrusionOk="0" h="5801" w="6764">
                      <a:moveTo>
                        <a:pt x="5159" y="0"/>
                      </a:moveTo>
                      <a:cubicBezTo>
                        <a:pt x="4968" y="0"/>
                        <a:pt x="4763" y="92"/>
                        <a:pt x="4608" y="269"/>
                      </a:cubicBezTo>
                      <a:cubicBezTo>
                        <a:pt x="4263" y="650"/>
                        <a:pt x="4941" y="1983"/>
                        <a:pt x="4941" y="1983"/>
                      </a:cubicBezTo>
                      <a:cubicBezTo>
                        <a:pt x="4941" y="1983"/>
                        <a:pt x="4906" y="2019"/>
                        <a:pt x="4858" y="2078"/>
                      </a:cubicBezTo>
                      <a:cubicBezTo>
                        <a:pt x="4810" y="2090"/>
                        <a:pt x="4763" y="2102"/>
                        <a:pt x="4715" y="2114"/>
                      </a:cubicBezTo>
                      <a:lnTo>
                        <a:pt x="3417" y="1602"/>
                      </a:lnTo>
                      <a:cubicBezTo>
                        <a:pt x="3417" y="1602"/>
                        <a:pt x="2808" y="1301"/>
                        <a:pt x="2065" y="1301"/>
                      </a:cubicBezTo>
                      <a:cubicBezTo>
                        <a:pt x="1807" y="1301"/>
                        <a:pt x="1533" y="1337"/>
                        <a:pt x="1262" y="1435"/>
                      </a:cubicBezTo>
                      <a:cubicBezTo>
                        <a:pt x="274" y="1793"/>
                        <a:pt x="500" y="2793"/>
                        <a:pt x="1048" y="2959"/>
                      </a:cubicBezTo>
                      <a:cubicBezTo>
                        <a:pt x="786" y="3138"/>
                        <a:pt x="584" y="3281"/>
                        <a:pt x="584" y="3281"/>
                      </a:cubicBezTo>
                      <a:cubicBezTo>
                        <a:pt x="584" y="3281"/>
                        <a:pt x="0" y="3888"/>
                        <a:pt x="655" y="4364"/>
                      </a:cubicBezTo>
                      <a:cubicBezTo>
                        <a:pt x="755" y="4433"/>
                        <a:pt x="874" y="4468"/>
                        <a:pt x="994" y="4468"/>
                      </a:cubicBezTo>
                      <a:cubicBezTo>
                        <a:pt x="1060" y="4468"/>
                        <a:pt x="1127" y="4457"/>
                        <a:pt x="1191" y="4436"/>
                      </a:cubicBezTo>
                      <a:lnTo>
                        <a:pt x="1191" y="4436"/>
                      </a:lnTo>
                      <a:cubicBezTo>
                        <a:pt x="1096" y="4531"/>
                        <a:pt x="1036" y="4650"/>
                        <a:pt x="1024" y="4781"/>
                      </a:cubicBezTo>
                      <a:cubicBezTo>
                        <a:pt x="1024" y="5146"/>
                        <a:pt x="1326" y="5429"/>
                        <a:pt x="1674" y="5429"/>
                      </a:cubicBezTo>
                      <a:cubicBezTo>
                        <a:pt x="1722" y="5429"/>
                        <a:pt x="1772" y="5424"/>
                        <a:pt x="1822" y="5412"/>
                      </a:cubicBezTo>
                      <a:cubicBezTo>
                        <a:pt x="2346" y="5329"/>
                        <a:pt x="2489" y="4698"/>
                        <a:pt x="2489" y="4698"/>
                      </a:cubicBezTo>
                      <a:lnTo>
                        <a:pt x="2929" y="4483"/>
                      </a:lnTo>
                      <a:cubicBezTo>
                        <a:pt x="3025" y="5376"/>
                        <a:pt x="4203" y="5674"/>
                        <a:pt x="4203" y="5674"/>
                      </a:cubicBezTo>
                      <a:cubicBezTo>
                        <a:pt x="4203" y="5674"/>
                        <a:pt x="4418" y="5800"/>
                        <a:pt x="4735" y="5800"/>
                      </a:cubicBezTo>
                      <a:cubicBezTo>
                        <a:pt x="5086" y="5800"/>
                        <a:pt x="5563" y="5646"/>
                        <a:pt x="6013" y="4995"/>
                      </a:cubicBezTo>
                      <a:cubicBezTo>
                        <a:pt x="6763" y="3912"/>
                        <a:pt x="5870" y="2543"/>
                        <a:pt x="5870" y="2543"/>
                      </a:cubicBezTo>
                      <a:cubicBezTo>
                        <a:pt x="5870" y="2543"/>
                        <a:pt x="5822" y="959"/>
                        <a:pt x="5680" y="435"/>
                      </a:cubicBezTo>
                      <a:cubicBezTo>
                        <a:pt x="5607" y="140"/>
                        <a:pt x="5394" y="0"/>
                        <a:pt x="5159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1" name="Google Shape;6991;p102"/>
                <p:cNvSpPr/>
                <p:nvPr/>
              </p:nvSpPr>
              <p:spPr>
                <a:xfrm>
                  <a:off x="5196934" y="1978717"/>
                  <a:ext cx="62678" cy="53417"/>
                </a:xfrm>
                <a:custGeom>
                  <a:rect b="b" l="l" r="r" t="t"/>
                  <a:pathLst>
                    <a:path extrusionOk="0" h="1736" w="2037">
                      <a:moveTo>
                        <a:pt x="1340" y="0"/>
                      </a:moveTo>
                      <a:cubicBezTo>
                        <a:pt x="1077" y="0"/>
                        <a:pt x="759" y="189"/>
                        <a:pt x="488" y="419"/>
                      </a:cubicBezTo>
                      <a:cubicBezTo>
                        <a:pt x="72" y="765"/>
                        <a:pt x="0" y="1038"/>
                        <a:pt x="334" y="1455"/>
                      </a:cubicBezTo>
                      <a:cubicBezTo>
                        <a:pt x="476" y="1643"/>
                        <a:pt x="635" y="1736"/>
                        <a:pt x="806" y="1736"/>
                      </a:cubicBezTo>
                      <a:cubicBezTo>
                        <a:pt x="992" y="1736"/>
                        <a:pt x="1194" y="1625"/>
                        <a:pt x="1405" y="1408"/>
                      </a:cubicBezTo>
                      <a:cubicBezTo>
                        <a:pt x="1786" y="1027"/>
                        <a:pt x="2036" y="610"/>
                        <a:pt x="1679" y="157"/>
                      </a:cubicBezTo>
                      <a:cubicBezTo>
                        <a:pt x="1588" y="47"/>
                        <a:pt x="1471" y="0"/>
                        <a:pt x="1340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2" name="Google Shape;6992;p102"/>
                <p:cNvSpPr/>
                <p:nvPr/>
              </p:nvSpPr>
              <p:spPr>
                <a:xfrm>
                  <a:off x="5422974" y="1615718"/>
                  <a:ext cx="2954" cy="1877"/>
                </a:xfrm>
                <a:custGeom>
                  <a:rect b="b" l="l" r="r" t="t"/>
                  <a:pathLst>
                    <a:path extrusionOk="0" h="61" w="96">
                      <a:moveTo>
                        <a:pt x="84" y="1"/>
                      </a:moveTo>
                      <a:lnTo>
                        <a:pt x="0" y="12"/>
                      </a:lnTo>
                      <a:lnTo>
                        <a:pt x="12" y="60"/>
                      </a:lnTo>
                      <a:lnTo>
                        <a:pt x="96" y="36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3" name="Google Shape;6993;p102"/>
                <p:cNvSpPr/>
                <p:nvPr/>
              </p:nvSpPr>
              <p:spPr>
                <a:xfrm>
                  <a:off x="5448236" y="1612056"/>
                  <a:ext cx="31" cy="1138"/>
                </a:xfrm>
                <a:custGeom>
                  <a:rect b="b" l="l" r="r" t="t"/>
                  <a:pathLst>
                    <a:path extrusionOk="0" h="37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4" name="Google Shape;6994;p102"/>
                <p:cNvSpPr/>
                <p:nvPr/>
              </p:nvSpPr>
              <p:spPr>
                <a:xfrm>
                  <a:off x="5369495" y="1612795"/>
                  <a:ext cx="78771" cy="71448"/>
                </a:xfrm>
                <a:custGeom>
                  <a:rect b="b" l="l" r="r" t="t"/>
                  <a:pathLst>
                    <a:path extrusionOk="0" h="2322" w="2560">
                      <a:moveTo>
                        <a:pt x="2560" y="0"/>
                      </a:moveTo>
                      <a:lnTo>
                        <a:pt x="1798" y="107"/>
                      </a:lnTo>
                      <a:lnTo>
                        <a:pt x="1750" y="131"/>
                      </a:lnTo>
                      <a:cubicBezTo>
                        <a:pt x="0" y="762"/>
                        <a:pt x="441" y="2322"/>
                        <a:pt x="441" y="2322"/>
                      </a:cubicBezTo>
                      <a:cubicBezTo>
                        <a:pt x="762" y="1512"/>
                        <a:pt x="1488" y="203"/>
                        <a:pt x="256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5" name="Google Shape;6995;p102"/>
                <p:cNvSpPr/>
                <p:nvPr/>
              </p:nvSpPr>
              <p:spPr>
                <a:xfrm>
                  <a:off x="5303892" y="1723784"/>
                  <a:ext cx="72956" cy="97510"/>
                </a:xfrm>
                <a:custGeom>
                  <a:rect b="b" l="l" r="r" t="t"/>
                  <a:pathLst>
                    <a:path extrusionOk="0" h="3169" w="2371">
                      <a:moveTo>
                        <a:pt x="1196" y="0"/>
                      </a:moveTo>
                      <a:cubicBezTo>
                        <a:pt x="578" y="0"/>
                        <a:pt x="60" y="682"/>
                        <a:pt x="37" y="1537"/>
                      </a:cubicBezTo>
                      <a:cubicBezTo>
                        <a:pt x="1" y="2418"/>
                        <a:pt x="501" y="3144"/>
                        <a:pt x="1132" y="3168"/>
                      </a:cubicBezTo>
                      <a:cubicBezTo>
                        <a:pt x="1137" y="3168"/>
                        <a:pt x="1143" y="3168"/>
                        <a:pt x="1148" y="3168"/>
                      </a:cubicBezTo>
                      <a:cubicBezTo>
                        <a:pt x="1784" y="3168"/>
                        <a:pt x="2311" y="2482"/>
                        <a:pt x="2335" y="1620"/>
                      </a:cubicBezTo>
                      <a:cubicBezTo>
                        <a:pt x="2370" y="739"/>
                        <a:pt x="1870" y="13"/>
                        <a:pt x="1227" y="1"/>
                      </a:cubicBezTo>
                      <a:cubicBezTo>
                        <a:pt x="1217" y="0"/>
                        <a:pt x="1206" y="0"/>
                        <a:pt x="119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6" name="Google Shape;6996;p102"/>
                <p:cNvSpPr/>
                <p:nvPr/>
              </p:nvSpPr>
              <p:spPr>
                <a:xfrm>
                  <a:off x="5310139" y="1730738"/>
                  <a:ext cx="60463" cy="82125"/>
                </a:xfrm>
                <a:custGeom>
                  <a:rect b="b" l="l" r="r" t="t"/>
                  <a:pathLst>
                    <a:path extrusionOk="0" h="2669" w="1965">
                      <a:moveTo>
                        <a:pt x="1008" y="1"/>
                      </a:moveTo>
                      <a:cubicBezTo>
                        <a:pt x="479" y="1"/>
                        <a:pt x="36" y="580"/>
                        <a:pt x="12" y="1299"/>
                      </a:cubicBezTo>
                      <a:cubicBezTo>
                        <a:pt x="0" y="1513"/>
                        <a:pt x="36" y="1716"/>
                        <a:pt x="107" y="1918"/>
                      </a:cubicBezTo>
                      <a:lnTo>
                        <a:pt x="381" y="1835"/>
                      </a:lnTo>
                      <a:lnTo>
                        <a:pt x="881" y="1680"/>
                      </a:lnTo>
                      <a:lnTo>
                        <a:pt x="762" y="2192"/>
                      </a:lnTo>
                      <a:lnTo>
                        <a:pt x="667" y="2597"/>
                      </a:lnTo>
                      <a:cubicBezTo>
                        <a:pt x="750" y="2632"/>
                        <a:pt x="846" y="2656"/>
                        <a:pt x="941" y="2668"/>
                      </a:cubicBezTo>
                      <a:cubicBezTo>
                        <a:pt x="946" y="2668"/>
                        <a:pt x="952" y="2668"/>
                        <a:pt x="957" y="2668"/>
                      </a:cubicBezTo>
                      <a:cubicBezTo>
                        <a:pt x="1485" y="2668"/>
                        <a:pt x="1918" y="2089"/>
                        <a:pt x="1953" y="1370"/>
                      </a:cubicBezTo>
                      <a:cubicBezTo>
                        <a:pt x="1965" y="632"/>
                        <a:pt x="1560" y="25"/>
                        <a:pt x="1024" y="1"/>
                      </a:cubicBezTo>
                      <a:cubicBezTo>
                        <a:pt x="1019" y="1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7" name="Google Shape;6997;p102"/>
                <p:cNvSpPr/>
                <p:nvPr/>
              </p:nvSpPr>
              <p:spPr>
                <a:xfrm>
                  <a:off x="5310508" y="1693022"/>
                  <a:ext cx="55694" cy="27016"/>
                </a:xfrm>
                <a:custGeom>
                  <a:rect b="b" l="l" r="r" t="t"/>
                  <a:pathLst>
                    <a:path extrusionOk="0" h="878" w="1810">
                      <a:moveTo>
                        <a:pt x="1173" y="0"/>
                      </a:moveTo>
                      <a:cubicBezTo>
                        <a:pt x="1024" y="0"/>
                        <a:pt x="875" y="25"/>
                        <a:pt x="727" y="75"/>
                      </a:cubicBezTo>
                      <a:cubicBezTo>
                        <a:pt x="548" y="146"/>
                        <a:pt x="393" y="241"/>
                        <a:pt x="262" y="372"/>
                      </a:cubicBezTo>
                      <a:cubicBezTo>
                        <a:pt x="131" y="503"/>
                        <a:pt x="36" y="670"/>
                        <a:pt x="0" y="849"/>
                      </a:cubicBezTo>
                      <a:cubicBezTo>
                        <a:pt x="0" y="860"/>
                        <a:pt x="12" y="872"/>
                        <a:pt x="12" y="872"/>
                      </a:cubicBezTo>
                      <a:cubicBezTo>
                        <a:pt x="16" y="876"/>
                        <a:pt x="20" y="877"/>
                        <a:pt x="25" y="877"/>
                      </a:cubicBezTo>
                      <a:cubicBezTo>
                        <a:pt x="36" y="877"/>
                        <a:pt x="48" y="869"/>
                        <a:pt x="48" y="860"/>
                      </a:cubicBezTo>
                      <a:cubicBezTo>
                        <a:pt x="226" y="587"/>
                        <a:pt x="488" y="384"/>
                        <a:pt x="798" y="265"/>
                      </a:cubicBezTo>
                      <a:cubicBezTo>
                        <a:pt x="869" y="241"/>
                        <a:pt x="953" y="217"/>
                        <a:pt x="1024" y="206"/>
                      </a:cubicBezTo>
                      <a:cubicBezTo>
                        <a:pt x="1108" y="182"/>
                        <a:pt x="1191" y="182"/>
                        <a:pt x="1274" y="170"/>
                      </a:cubicBezTo>
                      <a:cubicBezTo>
                        <a:pt x="1358" y="158"/>
                        <a:pt x="1441" y="158"/>
                        <a:pt x="1524" y="158"/>
                      </a:cubicBezTo>
                      <a:lnTo>
                        <a:pt x="1774" y="158"/>
                      </a:lnTo>
                      <a:cubicBezTo>
                        <a:pt x="1786" y="158"/>
                        <a:pt x="1798" y="146"/>
                        <a:pt x="1798" y="134"/>
                      </a:cubicBezTo>
                      <a:cubicBezTo>
                        <a:pt x="1810" y="122"/>
                        <a:pt x="1798" y="110"/>
                        <a:pt x="1786" y="110"/>
                      </a:cubicBezTo>
                      <a:cubicBezTo>
                        <a:pt x="1703" y="75"/>
                        <a:pt x="1619" y="51"/>
                        <a:pt x="1536" y="27"/>
                      </a:cubicBezTo>
                      <a:cubicBezTo>
                        <a:pt x="1441" y="15"/>
                        <a:pt x="1358" y="3"/>
                        <a:pt x="1262" y="3"/>
                      </a:cubicBezTo>
                      <a:cubicBezTo>
                        <a:pt x="1233" y="1"/>
                        <a:pt x="1203" y="0"/>
                        <a:pt x="117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8" name="Google Shape;6998;p102"/>
                <p:cNvSpPr/>
                <p:nvPr/>
              </p:nvSpPr>
              <p:spPr>
                <a:xfrm>
                  <a:off x="5303554" y="1776832"/>
                  <a:ext cx="71448" cy="47293"/>
                </a:xfrm>
                <a:custGeom>
                  <a:rect b="b" l="l" r="r" t="t"/>
                  <a:pathLst>
                    <a:path extrusionOk="0" h="1537" w="2322">
                      <a:moveTo>
                        <a:pt x="48" y="0"/>
                      </a:moveTo>
                      <a:cubicBezTo>
                        <a:pt x="36" y="0"/>
                        <a:pt x="24" y="9"/>
                        <a:pt x="24" y="27"/>
                      </a:cubicBezTo>
                      <a:cubicBezTo>
                        <a:pt x="0" y="349"/>
                        <a:pt x="83" y="670"/>
                        <a:pt x="238" y="944"/>
                      </a:cubicBezTo>
                      <a:cubicBezTo>
                        <a:pt x="321" y="1099"/>
                        <a:pt x="429" y="1218"/>
                        <a:pt x="560" y="1325"/>
                      </a:cubicBezTo>
                      <a:cubicBezTo>
                        <a:pt x="691" y="1432"/>
                        <a:pt x="857" y="1503"/>
                        <a:pt x="1024" y="1527"/>
                      </a:cubicBezTo>
                      <a:cubicBezTo>
                        <a:pt x="1071" y="1534"/>
                        <a:pt x="1117" y="1537"/>
                        <a:pt x="1164" y="1537"/>
                      </a:cubicBezTo>
                      <a:cubicBezTo>
                        <a:pt x="1460" y="1537"/>
                        <a:pt x="1745" y="1407"/>
                        <a:pt x="1941" y="1170"/>
                      </a:cubicBezTo>
                      <a:cubicBezTo>
                        <a:pt x="2143" y="932"/>
                        <a:pt x="2286" y="634"/>
                        <a:pt x="2322" y="313"/>
                      </a:cubicBezTo>
                      <a:cubicBezTo>
                        <a:pt x="2322" y="301"/>
                        <a:pt x="2310" y="289"/>
                        <a:pt x="2298" y="289"/>
                      </a:cubicBezTo>
                      <a:cubicBezTo>
                        <a:pt x="2294" y="286"/>
                        <a:pt x="2291" y="284"/>
                        <a:pt x="2288" y="284"/>
                      </a:cubicBezTo>
                      <a:cubicBezTo>
                        <a:pt x="2280" y="284"/>
                        <a:pt x="2274" y="292"/>
                        <a:pt x="2274" y="301"/>
                      </a:cubicBezTo>
                      <a:cubicBezTo>
                        <a:pt x="2179" y="587"/>
                        <a:pt x="2024" y="849"/>
                        <a:pt x="1810" y="1063"/>
                      </a:cubicBezTo>
                      <a:cubicBezTo>
                        <a:pt x="1646" y="1237"/>
                        <a:pt x="1411" y="1332"/>
                        <a:pt x="1174" y="1332"/>
                      </a:cubicBezTo>
                      <a:cubicBezTo>
                        <a:pt x="1136" y="1332"/>
                        <a:pt x="1097" y="1330"/>
                        <a:pt x="1060" y="1325"/>
                      </a:cubicBezTo>
                      <a:cubicBezTo>
                        <a:pt x="774" y="1265"/>
                        <a:pt x="536" y="1099"/>
                        <a:pt x="393" y="860"/>
                      </a:cubicBezTo>
                      <a:cubicBezTo>
                        <a:pt x="226" y="610"/>
                        <a:pt x="119" y="325"/>
                        <a:pt x="71" y="27"/>
                      </a:cubicBezTo>
                      <a:cubicBezTo>
                        <a:pt x="71" y="9"/>
                        <a:pt x="60" y="0"/>
                        <a:pt x="4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9" name="Google Shape;6999;p102"/>
                <p:cNvSpPr/>
                <p:nvPr/>
              </p:nvSpPr>
              <p:spPr>
                <a:xfrm>
                  <a:off x="5431805" y="1691844"/>
                  <a:ext cx="114649" cy="95725"/>
                </a:xfrm>
                <a:custGeom>
                  <a:rect b="b" l="l" r="r" t="t"/>
                  <a:pathLst>
                    <a:path extrusionOk="0" h="3111" w="3726">
                      <a:moveTo>
                        <a:pt x="1759" y="0"/>
                      </a:moveTo>
                      <a:cubicBezTo>
                        <a:pt x="789" y="0"/>
                        <a:pt x="0" y="907"/>
                        <a:pt x="214" y="1920"/>
                      </a:cubicBezTo>
                      <a:cubicBezTo>
                        <a:pt x="333" y="2491"/>
                        <a:pt x="761" y="2956"/>
                        <a:pt x="1321" y="3111"/>
                      </a:cubicBezTo>
                      <a:cubicBezTo>
                        <a:pt x="1404" y="3039"/>
                        <a:pt x="1499" y="2968"/>
                        <a:pt x="1595" y="2908"/>
                      </a:cubicBezTo>
                      <a:cubicBezTo>
                        <a:pt x="1916" y="2694"/>
                        <a:pt x="2297" y="2563"/>
                        <a:pt x="2690" y="2539"/>
                      </a:cubicBezTo>
                      <a:lnTo>
                        <a:pt x="3023" y="2539"/>
                      </a:lnTo>
                      <a:cubicBezTo>
                        <a:pt x="3726" y="1622"/>
                        <a:pt x="3238" y="289"/>
                        <a:pt x="2107" y="39"/>
                      </a:cubicBezTo>
                      <a:cubicBezTo>
                        <a:pt x="1989" y="12"/>
                        <a:pt x="1873" y="0"/>
                        <a:pt x="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0" name="Google Shape;7000;p102"/>
                <p:cNvSpPr/>
                <p:nvPr/>
              </p:nvSpPr>
              <p:spPr>
                <a:xfrm>
                  <a:off x="5440667" y="1699598"/>
                  <a:ext cx="96279" cy="81756"/>
                </a:xfrm>
                <a:custGeom>
                  <a:rect b="b" l="l" r="r" t="t"/>
                  <a:pathLst>
                    <a:path extrusionOk="0" h="2657" w="3129">
                      <a:moveTo>
                        <a:pt x="1474" y="1"/>
                      </a:moveTo>
                      <a:cubicBezTo>
                        <a:pt x="668" y="1"/>
                        <a:pt x="1" y="756"/>
                        <a:pt x="176" y="1608"/>
                      </a:cubicBezTo>
                      <a:lnTo>
                        <a:pt x="187" y="1608"/>
                      </a:lnTo>
                      <a:cubicBezTo>
                        <a:pt x="187" y="1656"/>
                        <a:pt x="199" y="1704"/>
                        <a:pt x="211" y="1751"/>
                      </a:cubicBezTo>
                      <a:lnTo>
                        <a:pt x="1116" y="1561"/>
                      </a:lnTo>
                      <a:lnTo>
                        <a:pt x="949" y="2073"/>
                      </a:lnTo>
                      <a:lnTo>
                        <a:pt x="818" y="2489"/>
                      </a:lnTo>
                      <a:cubicBezTo>
                        <a:pt x="961" y="2573"/>
                        <a:pt x="1128" y="2632"/>
                        <a:pt x="1307" y="2656"/>
                      </a:cubicBezTo>
                      <a:cubicBezTo>
                        <a:pt x="1628" y="2442"/>
                        <a:pt x="2009" y="2311"/>
                        <a:pt x="2402" y="2299"/>
                      </a:cubicBezTo>
                      <a:cubicBezTo>
                        <a:pt x="3128" y="1596"/>
                        <a:pt x="2843" y="358"/>
                        <a:pt x="1866" y="61"/>
                      </a:cubicBezTo>
                      <a:cubicBezTo>
                        <a:pt x="1734" y="20"/>
                        <a:pt x="1602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1" name="Google Shape;7001;p102"/>
                <p:cNvSpPr/>
                <p:nvPr/>
              </p:nvSpPr>
              <p:spPr>
                <a:xfrm>
                  <a:off x="5430297" y="1661913"/>
                  <a:ext cx="94925" cy="23816"/>
                </a:xfrm>
                <a:custGeom>
                  <a:rect b="b" l="l" r="r" t="t"/>
                  <a:pathLst>
                    <a:path extrusionOk="0" h="774" w="3085">
                      <a:moveTo>
                        <a:pt x="1520" y="0"/>
                      </a:moveTo>
                      <a:cubicBezTo>
                        <a:pt x="1264" y="0"/>
                        <a:pt x="1008" y="46"/>
                        <a:pt x="763" y="121"/>
                      </a:cubicBezTo>
                      <a:cubicBezTo>
                        <a:pt x="632" y="157"/>
                        <a:pt x="501" y="193"/>
                        <a:pt x="370" y="264"/>
                      </a:cubicBezTo>
                      <a:cubicBezTo>
                        <a:pt x="251" y="336"/>
                        <a:pt x="132" y="395"/>
                        <a:pt x="12" y="466"/>
                      </a:cubicBezTo>
                      <a:cubicBezTo>
                        <a:pt x="1" y="478"/>
                        <a:pt x="1" y="490"/>
                        <a:pt x="1" y="502"/>
                      </a:cubicBezTo>
                      <a:cubicBezTo>
                        <a:pt x="1" y="514"/>
                        <a:pt x="12" y="514"/>
                        <a:pt x="36" y="514"/>
                      </a:cubicBezTo>
                      <a:cubicBezTo>
                        <a:pt x="167" y="478"/>
                        <a:pt x="286" y="419"/>
                        <a:pt x="417" y="383"/>
                      </a:cubicBezTo>
                      <a:cubicBezTo>
                        <a:pt x="548" y="359"/>
                        <a:pt x="679" y="312"/>
                        <a:pt x="810" y="288"/>
                      </a:cubicBezTo>
                      <a:cubicBezTo>
                        <a:pt x="941" y="264"/>
                        <a:pt x="1072" y="240"/>
                        <a:pt x="1203" y="228"/>
                      </a:cubicBezTo>
                      <a:cubicBezTo>
                        <a:pt x="1263" y="216"/>
                        <a:pt x="1334" y="205"/>
                        <a:pt x="1406" y="205"/>
                      </a:cubicBezTo>
                      <a:lnTo>
                        <a:pt x="1596" y="205"/>
                      </a:lnTo>
                      <a:cubicBezTo>
                        <a:pt x="1858" y="216"/>
                        <a:pt x="2120" y="264"/>
                        <a:pt x="2358" y="359"/>
                      </a:cubicBezTo>
                      <a:cubicBezTo>
                        <a:pt x="2608" y="443"/>
                        <a:pt x="2846" y="586"/>
                        <a:pt x="3037" y="764"/>
                      </a:cubicBezTo>
                      <a:lnTo>
                        <a:pt x="3049" y="764"/>
                      </a:lnTo>
                      <a:cubicBezTo>
                        <a:pt x="3055" y="770"/>
                        <a:pt x="3060" y="773"/>
                        <a:pt x="3065" y="773"/>
                      </a:cubicBezTo>
                      <a:cubicBezTo>
                        <a:pt x="3069" y="773"/>
                        <a:pt x="3072" y="770"/>
                        <a:pt x="3072" y="764"/>
                      </a:cubicBezTo>
                      <a:cubicBezTo>
                        <a:pt x="3084" y="764"/>
                        <a:pt x="3084" y="740"/>
                        <a:pt x="3072" y="728"/>
                      </a:cubicBezTo>
                      <a:cubicBezTo>
                        <a:pt x="2918" y="502"/>
                        <a:pt x="2691" y="312"/>
                        <a:pt x="2429" y="193"/>
                      </a:cubicBezTo>
                      <a:cubicBezTo>
                        <a:pt x="2168" y="74"/>
                        <a:pt x="1894" y="2"/>
                        <a:pt x="1608" y="2"/>
                      </a:cubicBezTo>
                      <a:cubicBezTo>
                        <a:pt x="1579" y="1"/>
                        <a:pt x="1550" y="0"/>
                        <a:pt x="152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2" name="Google Shape;7002;p102"/>
                <p:cNvSpPr/>
                <p:nvPr/>
              </p:nvSpPr>
              <p:spPr>
                <a:xfrm>
                  <a:off x="5464360" y="1767509"/>
                  <a:ext cx="71479" cy="28770"/>
                </a:xfrm>
                <a:custGeom>
                  <a:rect b="b" l="l" r="r" t="t"/>
                  <a:pathLst>
                    <a:path extrusionOk="0" h="935" w="2323">
                      <a:moveTo>
                        <a:pt x="1650" y="1"/>
                      </a:moveTo>
                      <a:cubicBezTo>
                        <a:pt x="1555" y="1"/>
                        <a:pt x="1461" y="7"/>
                        <a:pt x="1370" y="20"/>
                      </a:cubicBezTo>
                      <a:cubicBezTo>
                        <a:pt x="1055" y="56"/>
                        <a:pt x="762" y="182"/>
                        <a:pt x="504" y="367"/>
                      </a:cubicBezTo>
                      <a:lnTo>
                        <a:pt x="504" y="367"/>
                      </a:lnTo>
                      <a:cubicBezTo>
                        <a:pt x="496" y="368"/>
                        <a:pt x="489" y="371"/>
                        <a:pt x="489" y="378"/>
                      </a:cubicBezTo>
                      <a:cubicBezTo>
                        <a:pt x="394" y="449"/>
                        <a:pt x="310" y="532"/>
                        <a:pt x="215" y="616"/>
                      </a:cubicBezTo>
                      <a:cubicBezTo>
                        <a:pt x="132" y="699"/>
                        <a:pt x="60" y="794"/>
                        <a:pt x="13" y="902"/>
                      </a:cubicBezTo>
                      <a:cubicBezTo>
                        <a:pt x="1" y="913"/>
                        <a:pt x="13" y="925"/>
                        <a:pt x="25" y="925"/>
                      </a:cubicBezTo>
                      <a:cubicBezTo>
                        <a:pt x="31" y="931"/>
                        <a:pt x="37" y="934"/>
                        <a:pt x="43" y="934"/>
                      </a:cubicBezTo>
                      <a:cubicBezTo>
                        <a:pt x="48" y="934"/>
                        <a:pt x="54" y="931"/>
                        <a:pt x="60" y="925"/>
                      </a:cubicBezTo>
                      <a:cubicBezTo>
                        <a:pt x="144" y="842"/>
                        <a:pt x="227" y="771"/>
                        <a:pt x="322" y="711"/>
                      </a:cubicBezTo>
                      <a:cubicBezTo>
                        <a:pt x="400" y="655"/>
                        <a:pt x="488" y="589"/>
                        <a:pt x="577" y="532"/>
                      </a:cubicBezTo>
                      <a:lnTo>
                        <a:pt x="584" y="532"/>
                      </a:lnTo>
                      <a:cubicBezTo>
                        <a:pt x="834" y="378"/>
                        <a:pt x="1120" y="271"/>
                        <a:pt x="1406" y="211"/>
                      </a:cubicBezTo>
                      <a:cubicBezTo>
                        <a:pt x="1549" y="187"/>
                        <a:pt x="1703" y="175"/>
                        <a:pt x="1846" y="163"/>
                      </a:cubicBezTo>
                      <a:cubicBezTo>
                        <a:pt x="1898" y="159"/>
                        <a:pt x="1948" y="158"/>
                        <a:pt x="1998" y="158"/>
                      </a:cubicBezTo>
                      <a:cubicBezTo>
                        <a:pt x="2098" y="158"/>
                        <a:pt x="2196" y="163"/>
                        <a:pt x="2299" y="163"/>
                      </a:cubicBezTo>
                      <a:cubicBezTo>
                        <a:pt x="2311" y="163"/>
                        <a:pt x="2311" y="151"/>
                        <a:pt x="2323" y="151"/>
                      </a:cubicBezTo>
                      <a:cubicBezTo>
                        <a:pt x="2323" y="140"/>
                        <a:pt x="2323" y="116"/>
                        <a:pt x="2299" y="116"/>
                      </a:cubicBezTo>
                      <a:cubicBezTo>
                        <a:pt x="2227" y="92"/>
                        <a:pt x="2156" y="68"/>
                        <a:pt x="2073" y="56"/>
                      </a:cubicBezTo>
                      <a:cubicBezTo>
                        <a:pt x="2001" y="32"/>
                        <a:pt x="1918" y="20"/>
                        <a:pt x="1846" y="9"/>
                      </a:cubicBezTo>
                      <a:cubicBezTo>
                        <a:pt x="1782" y="4"/>
                        <a:pt x="1716" y="1"/>
                        <a:pt x="165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3" name="Google Shape;7003;p102"/>
                <p:cNvSpPr/>
                <p:nvPr/>
              </p:nvSpPr>
              <p:spPr>
                <a:xfrm>
                  <a:off x="5388911" y="1776648"/>
                  <a:ext cx="31878" cy="28524"/>
                </a:xfrm>
                <a:custGeom>
                  <a:rect b="b" l="l" r="r" t="t"/>
                  <a:pathLst>
                    <a:path extrusionOk="0" h="927" w="1036">
                      <a:moveTo>
                        <a:pt x="945" y="0"/>
                      </a:moveTo>
                      <a:cubicBezTo>
                        <a:pt x="941" y="0"/>
                        <a:pt x="935" y="3"/>
                        <a:pt x="929" y="9"/>
                      </a:cubicBezTo>
                      <a:cubicBezTo>
                        <a:pt x="917" y="9"/>
                        <a:pt x="917" y="21"/>
                        <a:pt x="917" y="33"/>
                      </a:cubicBezTo>
                      <a:cubicBezTo>
                        <a:pt x="953" y="152"/>
                        <a:pt x="881" y="200"/>
                        <a:pt x="798" y="247"/>
                      </a:cubicBezTo>
                      <a:cubicBezTo>
                        <a:pt x="750" y="271"/>
                        <a:pt x="703" y="283"/>
                        <a:pt x="655" y="295"/>
                      </a:cubicBezTo>
                      <a:lnTo>
                        <a:pt x="572" y="319"/>
                      </a:lnTo>
                      <a:cubicBezTo>
                        <a:pt x="536" y="331"/>
                        <a:pt x="512" y="331"/>
                        <a:pt x="476" y="343"/>
                      </a:cubicBezTo>
                      <a:cubicBezTo>
                        <a:pt x="357" y="378"/>
                        <a:pt x="238" y="450"/>
                        <a:pt x="143" y="545"/>
                      </a:cubicBezTo>
                      <a:cubicBezTo>
                        <a:pt x="48" y="640"/>
                        <a:pt x="0" y="771"/>
                        <a:pt x="12" y="902"/>
                      </a:cubicBezTo>
                      <a:cubicBezTo>
                        <a:pt x="12" y="914"/>
                        <a:pt x="24" y="926"/>
                        <a:pt x="36" y="926"/>
                      </a:cubicBezTo>
                      <a:cubicBezTo>
                        <a:pt x="48" y="926"/>
                        <a:pt x="60" y="926"/>
                        <a:pt x="60" y="914"/>
                      </a:cubicBezTo>
                      <a:cubicBezTo>
                        <a:pt x="107" y="819"/>
                        <a:pt x="179" y="736"/>
                        <a:pt x="274" y="676"/>
                      </a:cubicBezTo>
                      <a:cubicBezTo>
                        <a:pt x="357" y="616"/>
                        <a:pt x="453" y="569"/>
                        <a:pt x="548" y="533"/>
                      </a:cubicBezTo>
                      <a:lnTo>
                        <a:pt x="726" y="485"/>
                      </a:lnTo>
                      <a:cubicBezTo>
                        <a:pt x="786" y="462"/>
                        <a:pt x="846" y="426"/>
                        <a:pt x="893" y="390"/>
                      </a:cubicBezTo>
                      <a:cubicBezTo>
                        <a:pt x="965" y="343"/>
                        <a:pt x="1000" y="283"/>
                        <a:pt x="1024" y="212"/>
                      </a:cubicBezTo>
                      <a:cubicBezTo>
                        <a:pt x="1036" y="128"/>
                        <a:pt x="1012" y="57"/>
                        <a:pt x="953" y="9"/>
                      </a:cubicBezTo>
                      <a:cubicBezTo>
                        <a:pt x="953" y="3"/>
                        <a:pt x="95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4" name="Google Shape;7004;p102"/>
                <p:cNvSpPr/>
                <p:nvPr/>
              </p:nvSpPr>
              <p:spPr>
                <a:xfrm>
                  <a:off x="5378018" y="1802895"/>
                  <a:ext cx="99572" cy="34862"/>
                </a:xfrm>
                <a:custGeom>
                  <a:rect b="b" l="l" r="r" t="t"/>
                  <a:pathLst>
                    <a:path extrusionOk="0" h="1133" w="3236">
                      <a:moveTo>
                        <a:pt x="883" y="0"/>
                      </a:moveTo>
                      <a:cubicBezTo>
                        <a:pt x="775" y="0"/>
                        <a:pt x="670" y="57"/>
                        <a:pt x="604" y="144"/>
                      </a:cubicBezTo>
                      <a:cubicBezTo>
                        <a:pt x="533" y="228"/>
                        <a:pt x="497" y="335"/>
                        <a:pt x="485" y="442"/>
                      </a:cubicBezTo>
                      <a:cubicBezTo>
                        <a:pt x="473" y="525"/>
                        <a:pt x="473" y="621"/>
                        <a:pt x="473" y="716"/>
                      </a:cubicBezTo>
                      <a:cubicBezTo>
                        <a:pt x="473" y="787"/>
                        <a:pt x="461" y="871"/>
                        <a:pt x="438" y="930"/>
                      </a:cubicBezTo>
                      <a:cubicBezTo>
                        <a:pt x="390" y="990"/>
                        <a:pt x="318" y="1026"/>
                        <a:pt x="247" y="1037"/>
                      </a:cubicBezTo>
                      <a:cubicBezTo>
                        <a:pt x="164" y="1037"/>
                        <a:pt x="92" y="1002"/>
                        <a:pt x="45" y="930"/>
                      </a:cubicBezTo>
                      <a:cubicBezTo>
                        <a:pt x="41" y="923"/>
                        <a:pt x="36" y="920"/>
                        <a:pt x="30" y="920"/>
                      </a:cubicBezTo>
                      <a:cubicBezTo>
                        <a:pt x="16" y="920"/>
                        <a:pt x="0" y="937"/>
                        <a:pt x="9" y="954"/>
                      </a:cubicBezTo>
                      <a:cubicBezTo>
                        <a:pt x="45" y="1049"/>
                        <a:pt x="140" y="1121"/>
                        <a:pt x="247" y="1133"/>
                      </a:cubicBezTo>
                      <a:cubicBezTo>
                        <a:pt x="354" y="1133"/>
                        <a:pt x="461" y="1097"/>
                        <a:pt x="533" y="1014"/>
                      </a:cubicBezTo>
                      <a:cubicBezTo>
                        <a:pt x="557" y="990"/>
                        <a:pt x="568" y="966"/>
                        <a:pt x="580" y="942"/>
                      </a:cubicBezTo>
                      <a:cubicBezTo>
                        <a:pt x="592" y="918"/>
                        <a:pt x="592" y="895"/>
                        <a:pt x="604" y="859"/>
                      </a:cubicBezTo>
                      <a:cubicBezTo>
                        <a:pt x="616" y="823"/>
                        <a:pt x="616" y="775"/>
                        <a:pt x="628" y="728"/>
                      </a:cubicBezTo>
                      <a:cubicBezTo>
                        <a:pt x="640" y="633"/>
                        <a:pt x="640" y="549"/>
                        <a:pt x="664" y="466"/>
                      </a:cubicBezTo>
                      <a:cubicBezTo>
                        <a:pt x="676" y="394"/>
                        <a:pt x="699" y="323"/>
                        <a:pt x="747" y="264"/>
                      </a:cubicBezTo>
                      <a:cubicBezTo>
                        <a:pt x="783" y="216"/>
                        <a:pt x="842" y="204"/>
                        <a:pt x="902" y="204"/>
                      </a:cubicBezTo>
                      <a:cubicBezTo>
                        <a:pt x="985" y="216"/>
                        <a:pt x="1057" y="240"/>
                        <a:pt x="1128" y="275"/>
                      </a:cubicBezTo>
                      <a:cubicBezTo>
                        <a:pt x="1211" y="311"/>
                        <a:pt x="1283" y="347"/>
                        <a:pt x="1354" y="383"/>
                      </a:cubicBezTo>
                      <a:cubicBezTo>
                        <a:pt x="1664" y="573"/>
                        <a:pt x="1985" y="740"/>
                        <a:pt x="2319" y="895"/>
                      </a:cubicBezTo>
                      <a:cubicBezTo>
                        <a:pt x="2402" y="930"/>
                        <a:pt x="2497" y="954"/>
                        <a:pt x="2593" y="978"/>
                      </a:cubicBezTo>
                      <a:cubicBezTo>
                        <a:pt x="2629" y="987"/>
                        <a:pt x="2665" y="991"/>
                        <a:pt x="2702" y="991"/>
                      </a:cubicBezTo>
                      <a:cubicBezTo>
                        <a:pt x="2762" y="991"/>
                        <a:pt x="2824" y="981"/>
                        <a:pt x="2890" y="966"/>
                      </a:cubicBezTo>
                      <a:cubicBezTo>
                        <a:pt x="2974" y="930"/>
                        <a:pt x="3057" y="859"/>
                        <a:pt x="3116" y="775"/>
                      </a:cubicBezTo>
                      <a:cubicBezTo>
                        <a:pt x="3176" y="704"/>
                        <a:pt x="3212" y="609"/>
                        <a:pt x="3224" y="525"/>
                      </a:cubicBezTo>
                      <a:cubicBezTo>
                        <a:pt x="3235" y="514"/>
                        <a:pt x="3224" y="502"/>
                        <a:pt x="3224" y="490"/>
                      </a:cubicBezTo>
                      <a:cubicBezTo>
                        <a:pt x="3212" y="490"/>
                        <a:pt x="3188" y="490"/>
                        <a:pt x="3188" y="502"/>
                      </a:cubicBezTo>
                      <a:cubicBezTo>
                        <a:pt x="3140" y="656"/>
                        <a:pt x="3009" y="787"/>
                        <a:pt x="2854" y="835"/>
                      </a:cubicBezTo>
                      <a:cubicBezTo>
                        <a:pt x="2827" y="844"/>
                        <a:pt x="2798" y="848"/>
                        <a:pt x="2769" y="848"/>
                      </a:cubicBezTo>
                      <a:cubicBezTo>
                        <a:pt x="2721" y="848"/>
                        <a:pt x="2672" y="838"/>
                        <a:pt x="2628" y="823"/>
                      </a:cubicBezTo>
                      <a:cubicBezTo>
                        <a:pt x="2545" y="799"/>
                        <a:pt x="2462" y="764"/>
                        <a:pt x="2390" y="728"/>
                      </a:cubicBezTo>
                      <a:cubicBezTo>
                        <a:pt x="2081" y="573"/>
                        <a:pt x="1783" y="371"/>
                        <a:pt x="1461" y="204"/>
                      </a:cubicBezTo>
                      <a:cubicBezTo>
                        <a:pt x="1378" y="156"/>
                        <a:pt x="1295" y="121"/>
                        <a:pt x="1211" y="73"/>
                      </a:cubicBezTo>
                      <a:cubicBezTo>
                        <a:pt x="1116" y="37"/>
                        <a:pt x="1021" y="13"/>
                        <a:pt x="914" y="2"/>
                      </a:cubicBezTo>
                      <a:cubicBezTo>
                        <a:pt x="904" y="1"/>
                        <a:pt x="89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5" name="Google Shape;7005;p102"/>
                <p:cNvSpPr/>
                <p:nvPr/>
              </p:nvSpPr>
              <p:spPr>
                <a:xfrm>
                  <a:off x="5403188" y="1843235"/>
                  <a:ext cx="34462" cy="19816"/>
                </a:xfrm>
                <a:custGeom>
                  <a:rect b="b" l="l" r="r" t="t"/>
                  <a:pathLst>
                    <a:path extrusionOk="0" h="644" w="1120">
                      <a:moveTo>
                        <a:pt x="24" y="0"/>
                      </a:moveTo>
                      <a:cubicBezTo>
                        <a:pt x="12" y="0"/>
                        <a:pt x="1" y="12"/>
                        <a:pt x="1" y="36"/>
                      </a:cubicBezTo>
                      <a:cubicBezTo>
                        <a:pt x="12" y="155"/>
                        <a:pt x="60" y="262"/>
                        <a:pt x="131" y="357"/>
                      </a:cubicBezTo>
                      <a:cubicBezTo>
                        <a:pt x="203" y="465"/>
                        <a:pt x="310" y="548"/>
                        <a:pt x="417" y="596"/>
                      </a:cubicBezTo>
                      <a:cubicBezTo>
                        <a:pt x="497" y="627"/>
                        <a:pt x="581" y="643"/>
                        <a:pt x="668" y="643"/>
                      </a:cubicBezTo>
                      <a:cubicBezTo>
                        <a:pt x="711" y="643"/>
                        <a:pt x="755" y="639"/>
                        <a:pt x="798" y="631"/>
                      </a:cubicBezTo>
                      <a:cubicBezTo>
                        <a:pt x="858" y="619"/>
                        <a:pt x="917" y="596"/>
                        <a:pt x="965" y="572"/>
                      </a:cubicBezTo>
                      <a:cubicBezTo>
                        <a:pt x="1024" y="548"/>
                        <a:pt x="1072" y="512"/>
                        <a:pt x="1120" y="477"/>
                      </a:cubicBezTo>
                      <a:cubicBezTo>
                        <a:pt x="1120" y="465"/>
                        <a:pt x="1120" y="453"/>
                        <a:pt x="1120" y="453"/>
                      </a:cubicBezTo>
                      <a:cubicBezTo>
                        <a:pt x="1120" y="441"/>
                        <a:pt x="1108" y="429"/>
                        <a:pt x="1096" y="429"/>
                      </a:cubicBezTo>
                      <a:cubicBezTo>
                        <a:pt x="1036" y="429"/>
                        <a:pt x="989" y="453"/>
                        <a:pt x="929" y="453"/>
                      </a:cubicBezTo>
                      <a:lnTo>
                        <a:pt x="786" y="453"/>
                      </a:lnTo>
                      <a:cubicBezTo>
                        <a:pt x="769" y="455"/>
                        <a:pt x="753" y="456"/>
                        <a:pt x="736" y="456"/>
                      </a:cubicBezTo>
                      <a:cubicBezTo>
                        <a:pt x="658" y="456"/>
                        <a:pt x="581" y="434"/>
                        <a:pt x="512" y="405"/>
                      </a:cubicBezTo>
                      <a:cubicBezTo>
                        <a:pt x="334" y="310"/>
                        <a:pt x="179" y="179"/>
                        <a:pt x="60" y="12"/>
                      </a:cubicBezTo>
                      <a:lnTo>
                        <a:pt x="48" y="12"/>
                      </a:lnTo>
                      <a:cubicBezTo>
                        <a:pt x="36" y="0"/>
                        <a:pt x="24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6" name="Google Shape;7006;p102"/>
                <p:cNvSpPr/>
                <p:nvPr/>
              </p:nvSpPr>
              <p:spPr>
                <a:xfrm>
                  <a:off x="5493315" y="1712368"/>
                  <a:ext cx="19077" cy="17324"/>
                </a:xfrm>
                <a:custGeom>
                  <a:rect b="b" l="l" r="r" t="t"/>
                  <a:pathLst>
                    <a:path extrusionOk="0" h="563" w="620">
                      <a:moveTo>
                        <a:pt x="70" y="1"/>
                      </a:moveTo>
                      <a:cubicBezTo>
                        <a:pt x="55" y="1"/>
                        <a:pt x="40" y="2"/>
                        <a:pt x="24" y="3"/>
                      </a:cubicBezTo>
                      <a:lnTo>
                        <a:pt x="12" y="3"/>
                      </a:lnTo>
                      <a:cubicBezTo>
                        <a:pt x="0" y="15"/>
                        <a:pt x="0" y="38"/>
                        <a:pt x="12" y="50"/>
                      </a:cubicBezTo>
                      <a:cubicBezTo>
                        <a:pt x="108" y="158"/>
                        <a:pt x="203" y="229"/>
                        <a:pt x="286" y="300"/>
                      </a:cubicBezTo>
                      <a:cubicBezTo>
                        <a:pt x="381" y="384"/>
                        <a:pt x="465" y="467"/>
                        <a:pt x="572" y="562"/>
                      </a:cubicBezTo>
                      <a:lnTo>
                        <a:pt x="584" y="562"/>
                      </a:lnTo>
                      <a:cubicBezTo>
                        <a:pt x="608" y="562"/>
                        <a:pt x="620" y="550"/>
                        <a:pt x="620" y="539"/>
                      </a:cubicBezTo>
                      <a:cubicBezTo>
                        <a:pt x="608" y="384"/>
                        <a:pt x="548" y="253"/>
                        <a:pt x="429" y="146"/>
                      </a:cubicBezTo>
                      <a:cubicBezTo>
                        <a:pt x="333" y="49"/>
                        <a:pt x="207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7" name="Google Shape;7007;p102"/>
                <p:cNvSpPr/>
                <p:nvPr/>
              </p:nvSpPr>
              <p:spPr>
                <a:xfrm>
                  <a:off x="5343094" y="1740646"/>
                  <a:ext cx="18000" cy="19077"/>
                </a:xfrm>
                <a:custGeom>
                  <a:rect b="b" l="l" r="r" t="t"/>
                  <a:pathLst>
                    <a:path extrusionOk="0" h="620" w="585">
                      <a:moveTo>
                        <a:pt x="37" y="1"/>
                      </a:moveTo>
                      <a:cubicBezTo>
                        <a:pt x="25" y="1"/>
                        <a:pt x="13" y="1"/>
                        <a:pt x="1" y="12"/>
                      </a:cubicBezTo>
                      <a:cubicBezTo>
                        <a:pt x="1" y="24"/>
                        <a:pt x="1" y="36"/>
                        <a:pt x="1" y="48"/>
                      </a:cubicBezTo>
                      <a:cubicBezTo>
                        <a:pt x="96" y="155"/>
                        <a:pt x="179" y="239"/>
                        <a:pt x="263" y="334"/>
                      </a:cubicBezTo>
                      <a:cubicBezTo>
                        <a:pt x="346" y="417"/>
                        <a:pt x="418" y="513"/>
                        <a:pt x="525" y="608"/>
                      </a:cubicBezTo>
                      <a:cubicBezTo>
                        <a:pt x="525" y="620"/>
                        <a:pt x="537" y="620"/>
                        <a:pt x="537" y="620"/>
                      </a:cubicBezTo>
                      <a:cubicBezTo>
                        <a:pt x="560" y="620"/>
                        <a:pt x="572" y="608"/>
                        <a:pt x="572" y="596"/>
                      </a:cubicBezTo>
                      <a:cubicBezTo>
                        <a:pt x="584" y="441"/>
                        <a:pt x="525" y="298"/>
                        <a:pt x="418" y="191"/>
                      </a:cubicBezTo>
                      <a:cubicBezTo>
                        <a:pt x="322" y="84"/>
                        <a:pt x="179" y="12"/>
                        <a:pt x="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8" name="Google Shape;7008;p102"/>
                <p:cNvSpPr/>
                <p:nvPr/>
              </p:nvSpPr>
              <p:spPr>
                <a:xfrm>
                  <a:off x="5144163" y="1900591"/>
                  <a:ext cx="57909" cy="55540"/>
                </a:xfrm>
                <a:custGeom>
                  <a:rect b="b" l="l" r="r" t="t"/>
                  <a:pathLst>
                    <a:path extrusionOk="0" h="1805" w="1882">
                      <a:moveTo>
                        <a:pt x="1868" y="1"/>
                      </a:moveTo>
                      <a:cubicBezTo>
                        <a:pt x="1865" y="1"/>
                        <a:pt x="1861" y="2"/>
                        <a:pt x="1858" y="6"/>
                      </a:cubicBezTo>
                      <a:cubicBezTo>
                        <a:pt x="1739" y="17"/>
                        <a:pt x="1632" y="29"/>
                        <a:pt x="1513" y="53"/>
                      </a:cubicBezTo>
                      <a:cubicBezTo>
                        <a:pt x="1406" y="89"/>
                        <a:pt x="1287" y="125"/>
                        <a:pt x="1191" y="172"/>
                      </a:cubicBezTo>
                      <a:cubicBezTo>
                        <a:pt x="1084" y="220"/>
                        <a:pt x="989" y="279"/>
                        <a:pt x="894" y="339"/>
                      </a:cubicBezTo>
                      <a:cubicBezTo>
                        <a:pt x="799" y="410"/>
                        <a:pt x="703" y="482"/>
                        <a:pt x="620" y="565"/>
                      </a:cubicBezTo>
                      <a:cubicBezTo>
                        <a:pt x="287" y="887"/>
                        <a:pt x="60" y="1315"/>
                        <a:pt x="1" y="1780"/>
                      </a:cubicBezTo>
                      <a:cubicBezTo>
                        <a:pt x="1" y="1794"/>
                        <a:pt x="14" y="1804"/>
                        <a:pt x="28" y="1804"/>
                      </a:cubicBezTo>
                      <a:cubicBezTo>
                        <a:pt x="36" y="1804"/>
                        <a:pt x="44" y="1801"/>
                        <a:pt x="48" y="1791"/>
                      </a:cubicBezTo>
                      <a:cubicBezTo>
                        <a:pt x="132" y="1589"/>
                        <a:pt x="239" y="1399"/>
                        <a:pt x="346" y="1208"/>
                      </a:cubicBezTo>
                      <a:cubicBezTo>
                        <a:pt x="465" y="1029"/>
                        <a:pt x="608" y="863"/>
                        <a:pt x="763" y="708"/>
                      </a:cubicBezTo>
                      <a:cubicBezTo>
                        <a:pt x="918" y="565"/>
                        <a:pt x="1084" y="434"/>
                        <a:pt x="1275" y="327"/>
                      </a:cubicBezTo>
                      <a:cubicBezTo>
                        <a:pt x="1465" y="220"/>
                        <a:pt x="1656" y="125"/>
                        <a:pt x="1870" y="53"/>
                      </a:cubicBezTo>
                      <a:cubicBezTo>
                        <a:pt x="1870" y="41"/>
                        <a:pt x="1882" y="29"/>
                        <a:pt x="1882" y="29"/>
                      </a:cubicBezTo>
                      <a:cubicBezTo>
                        <a:pt x="1882" y="12"/>
                        <a:pt x="1876" y="1"/>
                        <a:pt x="186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9" name="Google Shape;7009;p102"/>
                <p:cNvSpPr/>
                <p:nvPr/>
              </p:nvSpPr>
              <p:spPr>
                <a:xfrm>
                  <a:off x="5181918" y="1897545"/>
                  <a:ext cx="24554" cy="76863"/>
                </a:xfrm>
                <a:custGeom>
                  <a:rect b="b" l="l" r="r" t="t"/>
                  <a:pathLst>
                    <a:path extrusionOk="0" h="2498" w="798">
                      <a:moveTo>
                        <a:pt x="728" y="0"/>
                      </a:moveTo>
                      <a:cubicBezTo>
                        <a:pt x="720" y="0"/>
                        <a:pt x="715" y="3"/>
                        <a:pt x="715" y="9"/>
                      </a:cubicBezTo>
                      <a:cubicBezTo>
                        <a:pt x="524" y="164"/>
                        <a:pt x="369" y="355"/>
                        <a:pt x="250" y="581"/>
                      </a:cubicBezTo>
                      <a:cubicBezTo>
                        <a:pt x="179" y="688"/>
                        <a:pt x="131" y="795"/>
                        <a:pt x="95" y="914"/>
                      </a:cubicBezTo>
                      <a:cubicBezTo>
                        <a:pt x="60" y="1033"/>
                        <a:pt x="36" y="1164"/>
                        <a:pt x="36" y="1295"/>
                      </a:cubicBezTo>
                      <a:cubicBezTo>
                        <a:pt x="0" y="1545"/>
                        <a:pt x="60" y="1807"/>
                        <a:pt x="179" y="2033"/>
                      </a:cubicBezTo>
                      <a:cubicBezTo>
                        <a:pt x="310" y="2260"/>
                        <a:pt x="512" y="2426"/>
                        <a:pt x="762" y="2498"/>
                      </a:cubicBezTo>
                      <a:cubicBezTo>
                        <a:pt x="774" y="2498"/>
                        <a:pt x="786" y="2498"/>
                        <a:pt x="786" y="2486"/>
                      </a:cubicBezTo>
                      <a:cubicBezTo>
                        <a:pt x="798" y="2462"/>
                        <a:pt x="786" y="2450"/>
                        <a:pt x="774" y="2450"/>
                      </a:cubicBezTo>
                      <a:cubicBezTo>
                        <a:pt x="584" y="2331"/>
                        <a:pt x="429" y="2152"/>
                        <a:pt x="334" y="1950"/>
                      </a:cubicBezTo>
                      <a:cubicBezTo>
                        <a:pt x="250" y="1748"/>
                        <a:pt x="214" y="1521"/>
                        <a:pt x="238" y="1295"/>
                      </a:cubicBezTo>
                      <a:cubicBezTo>
                        <a:pt x="250" y="1069"/>
                        <a:pt x="298" y="855"/>
                        <a:pt x="405" y="652"/>
                      </a:cubicBezTo>
                      <a:cubicBezTo>
                        <a:pt x="500" y="438"/>
                        <a:pt x="607" y="236"/>
                        <a:pt x="750" y="45"/>
                      </a:cubicBezTo>
                      <a:cubicBezTo>
                        <a:pt x="750" y="33"/>
                        <a:pt x="750" y="21"/>
                        <a:pt x="750" y="9"/>
                      </a:cubicBezTo>
                      <a:cubicBezTo>
                        <a:pt x="744" y="3"/>
                        <a:pt x="735" y="0"/>
                        <a:pt x="72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0" name="Google Shape;7010;p102"/>
                <p:cNvSpPr/>
                <p:nvPr/>
              </p:nvSpPr>
              <p:spPr>
                <a:xfrm>
                  <a:off x="5079545" y="1911545"/>
                  <a:ext cx="66125" cy="20924"/>
                </a:xfrm>
                <a:custGeom>
                  <a:rect b="b" l="l" r="r" t="t"/>
                  <a:pathLst>
                    <a:path extrusionOk="0" h="680" w="2149">
                      <a:moveTo>
                        <a:pt x="1458" y="1"/>
                      </a:moveTo>
                      <a:cubicBezTo>
                        <a:pt x="1446" y="1"/>
                        <a:pt x="1434" y="7"/>
                        <a:pt x="1422" y="19"/>
                      </a:cubicBezTo>
                      <a:cubicBezTo>
                        <a:pt x="1244" y="162"/>
                        <a:pt x="1041" y="292"/>
                        <a:pt x="827" y="376"/>
                      </a:cubicBezTo>
                      <a:cubicBezTo>
                        <a:pt x="720" y="423"/>
                        <a:pt x="613" y="459"/>
                        <a:pt x="505" y="471"/>
                      </a:cubicBezTo>
                      <a:cubicBezTo>
                        <a:pt x="466" y="475"/>
                        <a:pt x="427" y="478"/>
                        <a:pt x="388" y="478"/>
                      </a:cubicBezTo>
                      <a:cubicBezTo>
                        <a:pt x="320" y="478"/>
                        <a:pt x="252" y="470"/>
                        <a:pt x="184" y="447"/>
                      </a:cubicBezTo>
                      <a:lnTo>
                        <a:pt x="172" y="447"/>
                      </a:lnTo>
                      <a:cubicBezTo>
                        <a:pt x="165" y="446"/>
                        <a:pt x="158" y="445"/>
                        <a:pt x="151" y="445"/>
                      </a:cubicBezTo>
                      <a:cubicBezTo>
                        <a:pt x="36" y="445"/>
                        <a:pt x="1" y="628"/>
                        <a:pt x="124" y="662"/>
                      </a:cubicBezTo>
                      <a:cubicBezTo>
                        <a:pt x="190" y="673"/>
                        <a:pt x="258" y="679"/>
                        <a:pt x="327" y="679"/>
                      </a:cubicBezTo>
                      <a:cubicBezTo>
                        <a:pt x="395" y="679"/>
                        <a:pt x="464" y="673"/>
                        <a:pt x="529" y="662"/>
                      </a:cubicBezTo>
                      <a:cubicBezTo>
                        <a:pt x="648" y="626"/>
                        <a:pt x="779" y="590"/>
                        <a:pt x="886" y="531"/>
                      </a:cubicBezTo>
                      <a:cubicBezTo>
                        <a:pt x="1100" y="429"/>
                        <a:pt x="1293" y="286"/>
                        <a:pt x="1464" y="129"/>
                      </a:cubicBezTo>
                      <a:lnTo>
                        <a:pt x="1464" y="129"/>
                      </a:lnTo>
                      <a:cubicBezTo>
                        <a:pt x="1667" y="262"/>
                        <a:pt x="1890" y="382"/>
                        <a:pt x="2113" y="471"/>
                      </a:cubicBezTo>
                      <a:cubicBezTo>
                        <a:pt x="2125" y="471"/>
                        <a:pt x="2137" y="471"/>
                        <a:pt x="2148" y="459"/>
                      </a:cubicBezTo>
                      <a:cubicBezTo>
                        <a:pt x="2148" y="447"/>
                        <a:pt x="2148" y="435"/>
                        <a:pt x="2137" y="423"/>
                      </a:cubicBezTo>
                      <a:cubicBezTo>
                        <a:pt x="1910" y="316"/>
                        <a:pt x="1684" y="173"/>
                        <a:pt x="1494" y="19"/>
                      </a:cubicBezTo>
                      <a:cubicBezTo>
                        <a:pt x="1482" y="7"/>
                        <a:pt x="1470" y="1"/>
                        <a:pt x="1458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1" name="Google Shape;7011;p102"/>
                <p:cNvSpPr/>
                <p:nvPr/>
              </p:nvSpPr>
              <p:spPr>
                <a:xfrm>
                  <a:off x="5083976" y="1945885"/>
                  <a:ext cx="55109" cy="31539"/>
                </a:xfrm>
                <a:custGeom>
                  <a:rect b="b" l="l" r="r" t="t"/>
                  <a:pathLst>
                    <a:path extrusionOk="0" h="1025" w="1791">
                      <a:moveTo>
                        <a:pt x="1195" y="1"/>
                      </a:moveTo>
                      <a:cubicBezTo>
                        <a:pt x="1183" y="1"/>
                        <a:pt x="1171" y="4"/>
                        <a:pt x="1159" y="10"/>
                      </a:cubicBezTo>
                      <a:cubicBezTo>
                        <a:pt x="1016" y="189"/>
                        <a:pt x="861" y="343"/>
                        <a:pt x="695" y="486"/>
                      </a:cubicBezTo>
                      <a:cubicBezTo>
                        <a:pt x="528" y="629"/>
                        <a:pt x="338" y="736"/>
                        <a:pt x="135" y="808"/>
                      </a:cubicBezTo>
                      <a:lnTo>
                        <a:pt x="123" y="820"/>
                      </a:lnTo>
                      <a:cubicBezTo>
                        <a:pt x="0" y="860"/>
                        <a:pt x="45" y="1024"/>
                        <a:pt x="143" y="1024"/>
                      </a:cubicBezTo>
                      <a:cubicBezTo>
                        <a:pt x="159" y="1024"/>
                        <a:pt x="176" y="1020"/>
                        <a:pt x="195" y="1010"/>
                      </a:cubicBezTo>
                      <a:cubicBezTo>
                        <a:pt x="421" y="927"/>
                        <a:pt x="623" y="784"/>
                        <a:pt x="790" y="617"/>
                      </a:cubicBezTo>
                      <a:cubicBezTo>
                        <a:pt x="945" y="462"/>
                        <a:pt x="1090" y="296"/>
                        <a:pt x="1215" y="120"/>
                      </a:cubicBezTo>
                      <a:lnTo>
                        <a:pt x="1215" y="120"/>
                      </a:lnTo>
                      <a:cubicBezTo>
                        <a:pt x="1296" y="167"/>
                        <a:pt x="1376" y="206"/>
                        <a:pt x="1457" y="236"/>
                      </a:cubicBezTo>
                      <a:cubicBezTo>
                        <a:pt x="1552" y="284"/>
                        <a:pt x="1647" y="319"/>
                        <a:pt x="1754" y="343"/>
                      </a:cubicBezTo>
                      <a:cubicBezTo>
                        <a:pt x="1766" y="343"/>
                        <a:pt x="1778" y="331"/>
                        <a:pt x="1778" y="319"/>
                      </a:cubicBezTo>
                      <a:cubicBezTo>
                        <a:pt x="1790" y="308"/>
                        <a:pt x="1778" y="296"/>
                        <a:pt x="1766" y="296"/>
                      </a:cubicBezTo>
                      <a:cubicBezTo>
                        <a:pt x="1671" y="260"/>
                        <a:pt x="1576" y="224"/>
                        <a:pt x="1481" y="177"/>
                      </a:cubicBezTo>
                      <a:cubicBezTo>
                        <a:pt x="1397" y="129"/>
                        <a:pt x="1314" y="69"/>
                        <a:pt x="1231" y="10"/>
                      </a:cubicBezTo>
                      <a:cubicBezTo>
                        <a:pt x="1219" y="4"/>
                        <a:pt x="1207" y="1"/>
                        <a:pt x="1195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2" name="Google Shape;7012;p102"/>
                <p:cNvSpPr/>
                <p:nvPr/>
              </p:nvSpPr>
              <p:spPr>
                <a:xfrm>
                  <a:off x="5185580" y="2445535"/>
                  <a:ext cx="101141" cy="55232"/>
                </a:xfrm>
                <a:custGeom>
                  <a:rect b="b" l="l" r="r" t="t"/>
                  <a:pathLst>
                    <a:path extrusionOk="0" h="1795" w="3287">
                      <a:moveTo>
                        <a:pt x="696" y="1"/>
                      </a:moveTo>
                      <a:cubicBezTo>
                        <a:pt x="122" y="1"/>
                        <a:pt x="0" y="655"/>
                        <a:pt x="0" y="655"/>
                      </a:cubicBezTo>
                      <a:cubicBezTo>
                        <a:pt x="155" y="1619"/>
                        <a:pt x="488" y="1631"/>
                        <a:pt x="488" y="1631"/>
                      </a:cubicBezTo>
                      <a:cubicBezTo>
                        <a:pt x="488" y="1631"/>
                        <a:pt x="1312" y="1794"/>
                        <a:pt x="1942" y="1794"/>
                      </a:cubicBezTo>
                      <a:cubicBezTo>
                        <a:pt x="2092" y="1794"/>
                        <a:pt x="2231" y="1785"/>
                        <a:pt x="2346" y="1762"/>
                      </a:cubicBezTo>
                      <a:cubicBezTo>
                        <a:pt x="2679" y="1691"/>
                        <a:pt x="3036" y="1191"/>
                        <a:pt x="3286" y="762"/>
                      </a:cubicBezTo>
                      <a:lnTo>
                        <a:pt x="3286" y="762"/>
                      </a:lnTo>
                      <a:cubicBezTo>
                        <a:pt x="3134" y="970"/>
                        <a:pt x="2896" y="1081"/>
                        <a:pt x="2655" y="1081"/>
                      </a:cubicBezTo>
                      <a:cubicBezTo>
                        <a:pt x="2538" y="1081"/>
                        <a:pt x="2419" y="1055"/>
                        <a:pt x="2310" y="1000"/>
                      </a:cubicBezTo>
                      <a:cubicBezTo>
                        <a:pt x="1965" y="834"/>
                        <a:pt x="1739" y="238"/>
                        <a:pt x="941" y="36"/>
                      </a:cubicBezTo>
                      <a:cubicBezTo>
                        <a:pt x="851" y="11"/>
                        <a:pt x="770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3" name="Google Shape;7013;p102"/>
                <p:cNvSpPr/>
                <p:nvPr/>
              </p:nvSpPr>
              <p:spPr>
                <a:xfrm>
                  <a:off x="5343832" y="1516237"/>
                  <a:ext cx="319485" cy="200251"/>
                </a:xfrm>
                <a:custGeom>
                  <a:rect b="b" l="l" r="r" t="t"/>
                  <a:pathLst>
                    <a:path extrusionOk="0" h="6508" w="10383">
                      <a:moveTo>
                        <a:pt x="3837" y="1"/>
                      </a:moveTo>
                      <a:cubicBezTo>
                        <a:pt x="2654" y="1"/>
                        <a:pt x="1723" y="270"/>
                        <a:pt x="1501" y="686"/>
                      </a:cubicBezTo>
                      <a:cubicBezTo>
                        <a:pt x="1156" y="1329"/>
                        <a:pt x="96" y="2221"/>
                        <a:pt x="1" y="3245"/>
                      </a:cubicBezTo>
                      <a:cubicBezTo>
                        <a:pt x="1346" y="3269"/>
                        <a:pt x="3108" y="3567"/>
                        <a:pt x="4966" y="4126"/>
                      </a:cubicBezTo>
                      <a:cubicBezTo>
                        <a:pt x="7144" y="4781"/>
                        <a:pt x="8990" y="5662"/>
                        <a:pt x="10121" y="6508"/>
                      </a:cubicBezTo>
                      <a:cubicBezTo>
                        <a:pt x="9931" y="6091"/>
                        <a:pt x="9645" y="5412"/>
                        <a:pt x="9752" y="5127"/>
                      </a:cubicBezTo>
                      <a:cubicBezTo>
                        <a:pt x="9895" y="4710"/>
                        <a:pt x="10383" y="2853"/>
                        <a:pt x="10061" y="2567"/>
                      </a:cubicBezTo>
                      <a:cubicBezTo>
                        <a:pt x="9026" y="1555"/>
                        <a:pt x="7764" y="805"/>
                        <a:pt x="6382" y="388"/>
                      </a:cubicBezTo>
                      <a:cubicBezTo>
                        <a:pt x="5511" y="118"/>
                        <a:pt x="4619" y="1"/>
                        <a:pt x="3837" y="1"/>
                      </a:cubicBezTo>
                      <a:close/>
                    </a:path>
                  </a:pathLst>
                </a:custGeom>
                <a:solidFill>
                  <a:srgbClr val="98C92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4" name="Google Shape;7014;p102"/>
                <p:cNvSpPr/>
                <p:nvPr/>
              </p:nvSpPr>
              <p:spPr>
                <a:xfrm>
                  <a:off x="5355771" y="1556331"/>
                  <a:ext cx="226590" cy="57017"/>
                </a:xfrm>
                <a:custGeom>
                  <a:rect b="b" l="l" r="r" t="t"/>
                  <a:pathLst>
                    <a:path extrusionOk="0" h="1853" w="7364">
                      <a:moveTo>
                        <a:pt x="1646" y="0"/>
                      </a:moveTo>
                      <a:cubicBezTo>
                        <a:pt x="1331" y="0"/>
                        <a:pt x="1028" y="60"/>
                        <a:pt x="744" y="180"/>
                      </a:cubicBezTo>
                      <a:cubicBezTo>
                        <a:pt x="422" y="311"/>
                        <a:pt x="172" y="549"/>
                        <a:pt x="6" y="847"/>
                      </a:cubicBezTo>
                      <a:lnTo>
                        <a:pt x="18" y="847"/>
                      </a:lnTo>
                      <a:cubicBezTo>
                        <a:pt x="1" y="864"/>
                        <a:pt x="20" y="881"/>
                        <a:pt x="36" y="881"/>
                      </a:cubicBezTo>
                      <a:cubicBezTo>
                        <a:pt x="43" y="881"/>
                        <a:pt x="50" y="878"/>
                        <a:pt x="53" y="871"/>
                      </a:cubicBezTo>
                      <a:cubicBezTo>
                        <a:pt x="232" y="597"/>
                        <a:pt x="482" y="395"/>
                        <a:pt x="791" y="299"/>
                      </a:cubicBezTo>
                      <a:cubicBezTo>
                        <a:pt x="1032" y="203"/>
                        <a:pt x="1288" y="161"/>
                        <a:pt x="1540" y="161"/>
                      </a:cubicBezTo>
                      <a:cubicBezTo>
                        <a:pt x="1600" y="161"/>
                        <a:pt x="1660" y="164"/>
                        <a:pt x="1720" y="168"/>
                      </a:cubicBezTo>
                      <a:cubicBezTo>
                        <a:pt x="2363" y="252"/>
                        <a:pt x="2994" y="395"/>
                        <a:pt x="3613" y="609"/>
                      </a:cubicBezTo>
                      <a:cubicBezTo>
                        <a:pt x="4232" y="788"/>
                        <a:pt x="4851" y="1002"/>
                        <a:pt x="5471" y="1216"/>
                      </a:cubicBezTo>
                      <a:lnTo>
                        <a:pt x="7328" y="1847"/>
                      </a:lnTo>
                      <a:cubicBezTo>
                        <a:pt x="7331" y="1851"/>
                        <a:pt x="7335" y="1852"/>
                        <a:pt x="7338" y="1852"/>
                      </a:cubicBezTo>
                      <a:cubicBezTo>
                        <a:pt x="7347" y="1852"/>
                        <a:pt x="7355" y="1844"/>
                        <a:pt x="7364" y="1835"/>
                      </a:cubicBezTo>
                      <a:cubicBezTo>
                        <a:pt x="7364" y="1823"/>
                        <a:pt x="7364" y="1811"/>
                        <a:pt x="7352" y="1811"/>
                      </a:cubicBezTo>
                      <a:cubicBezTo>
                        <a:pt x="7054" y="1669"/>
                        <a:pt x="6745" y="1538"/>
                        <a:pt x="6447" y="1419"/>
                      </a:cubicBezTo>
                      <a:lnTo>
                        <a:pt x="5530" y="1049"/>
                      </a:lnTo>
                      <a:cubicBezTo>
                        <a:pt x="4923" y="823"/>
                        <a:pt x="4304" y="597"/>
                        <a:pt x="3673" y="407"/>
                      </a:cubicBezTo>
                      <a:cubicBezTo>
                        <a:pt x="3351" y="311"/>
                        <a:pt x="3042" y="228"/>
                        <a:pt x="2720" y="145"/>
                      </a:cubicBezTo>
                      <a:cubicBezTo>
                        <a:pt x="2399" y="61"/>
                        <a:pt x="2065" y="14"/>
                        <a:pt x="1732" y="2"/>
                      </a:cubicBezTo>
                      <a:cubicBezTo>
                        <a:pt x="1703" y="1"/>
                        <a:pt x="1675" y="0"/>
                        <a:pt x="1646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5" name="Google Shape;7015;p102"/>
                <p:cNvSpPr/>
                <p:nvPr/>
              </p:nvSpPr>
              <p:spPr>
                <a:xfrm>
                  <a:off x="5188873" y="1897452"/>
                  <a:ext cx="23478" cy="42893"/>
                </a:xfrm>
                <a:custGeom>
                  <a:rect b="b" l="l" r="r" t="t"/>
                  <a:pathLst>
                    <a:path extrusionOk="0" h="1394" w="763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52" y="162"/>
                        <a:pt x="33" y="1049"/>
                        <a:pt x="7" y="1317"/>
                      </a:cubicBezTo>
                      <a:lnTo>
                        <a:pt x="7" y="1317"/>
                      </a:lnTo>
                      <a:cubicBezTo>
                        <a:pt x="24" y="1175"/>
                        <a:pt x="84" y="872"/>
                        <a:pt x="298" y="703"/>
                      </a:cubicBezTo>
                      <a:cubicBezTo>
                        <a:pt x="762" y="334"/>
                        <a:pt x="596" y="0"/>
                        <a:pt x="596" y="0"/>
                      </a:cubicBezTo>
                      <a:close/>
                      <a:moveTo>
                        <a:pt x="7" y="1317"/>
                      </a:moveTo>
                      <a:cubicBezTo>
                        <a:pt x="1" y="1364"/>
                        <a:pt x="0" y="1393"/>
                        <a:pt x="0" y="1393"/>
                      </a:cubicBezTo>
                      <a:cubicBezTo>
                        <a:pt x="0" y="1393"/>
                        <a:pt x="2" y="1365"/>
                        <a:pt x="7" y="1317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16" name="Google Shape;7016;p102"/>
              <p:cNvSpPr/>
              <p:nvPr/>
            </p:nvSpPr>
            <p:spPr>
              <a:xfrm>
                <a:off x="10463825" y="2970350"/>
                <a:ext cx="136500" cy="141000"/>
              </a:xfrm>
              <a:prstGeom prst="rect">
                <a:avLst/>
              </a:pr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0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1" name="Google Shape;7021;p103"/>
          <p:cNvSpPr/>
          <p:nvPr/>
        </p:nvSpPr>
        <p:spPr>
          <a:xfrm>
            <a:off x="558933" y="5101228"/>
            <a:ext cx="4376800" cy="37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2" name="Google Shape;7022;p103"/>
          <p:cNvGrpSpPr/>
          <p:nvPr/>
        </p:nvGrpSpPr>
        <p:grpSpPr>
          <a:xfrm>
            <a:off x="1405028" y="1621919"/>
            <a:ext cx="1014355" cy="1409096"/>
            <a:chOff x="1001046" y="1177876"/>
            <a:chExt cx="760766" cy="1056822"/>
          </a:xfrm>
        </p:grpSpPr>
        <p:sp>
          <p:nvSpPr>
            <p:cNvPr id="7023" name="Google Shape;7023;p103"/>
            <p:cNvSpPr/>
            <p:nvPr/>
          </p:nvSpPr>
          <p:spPr>
            <a:xfrm>
              <a:off x="1001046" y="1267598"/>
              <a:ext cx="760766" cy="967100"/>
            </a:xfrm>
            <a:custGeom>
              <a:rect b="b" l="l" r="r" t="t"/>
              <a:pathLst>
                <a:path extrusionOk="0" h="8138" w="6402">
                  <a:moveTo>
                    <a:pt x="2144" y="1"/>
                  </a:moveTo>
                  <a:cubicBezTo>
                    <a:pt x="2144" y="1"/>
                    <a:pt x="1" y="4698"/>
                    <a:pt x="1" y="5011"/>
                  </a:cubicBezTo>
                  <a:cubicBezTo>
                    <a:pt x="1" y="5325"/>
                    <a:pt x="1" y="6157"/>
                    <a:pt x="216" y="6636"/>
                  </a:cubicBezTo>
                  <a:cubicBezTo>
                    <a:pt x="421" y="7125"/>
                    <a:pt x="1664" y="8016"/>
                    <a:pt x="2212" y="8124"/>
                  </a:cubicBezTo>
                  <a:cubicBezTo>
                    <a:pt x="2261" y="8133"/>
                    <a:pt x="2324" y="8137"/>
                    <a:pt x="2398" y="8137"/>
                  </a:cubicBezTo>
                  <a:cubicBezTo>
                    <a:pt x="3166" y="8137"/>
                    <a:pt x="5143" y="7668"/>
                    <a:pt x="5393" y="7605"/>
                  </a:cubicBezTo>
                  <a:cubicBezTo>
                    <a:pt x="5677" y="7536"/>
                    <a:pt x="6401" y="5599"/>
                    <a:pt x="6362" y="5217"/>
                  </a:cubicBezTo>
                  <a:cubicBezTo>
                    <a:pt x="6333" y="4835"/>
                    <a:pt x="5432" y="3387"/>
                    <a:pt x="5295" y="3142"/>
                  </a:cubicBezTo>
                  <a:cubicBezTo>
                    <a:pt x="5158" y="2907"/>
                    <a:pt x="4013" y="1351"/>
                    <a:pt x="3876" y="1067"/>
                  </a:cubicBezTo>
                  <a:cubicBezTo>
                    <a:pt x="3739" y="784"/>
                    <a:pt x="3318" y="59"/>
                    <a:pt x="3318" y="59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4" name="Google Shape;7024;p103"/>
            <p:cNvSpPr/>
            <p:nvPr/>
          </p:nvSpPr>
          <p:spPr>
            <a:xfrm>
              <a:off x="1268540" y="1365284"/>
              <a:ext cx="32679" cy="243260"/>
            </a:xfrm>
            <a:custGeom>
              <a:rect b="b" l="l" r="r" t="t"/>
              <a:pathLst>
                <a:path extrusionOk="0" fill="none" h="2047" w="275">
                  <a:moveTo>
                    <a:pt x="275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5" name="Google Shape;7025;p103"/>
            <p:cNvSpPr/>
            <p:nvPr/>
          </p:nvSpPr>
          <p:spPr>
            <a:xfrm>
              <a:off x="1359329" y="1336169"/>
              <a:ext cx="119" cy="321218"/>
            </a:xfrm>
            <a:custGeom>
              <a:rect b="b" l="l" r="r" t="t"/>
              <a:pathLst>
                <a:path extrusionOk="0" fill="none" h="2703" w="1">
                  <a:moveTo>
                    <a:pt x="0" y="1"/>
                  </a:moveTo>
                  <a:lnTo>
                    <a:pt x="0" y="2702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6" name="Google Shape;7026;p103"/>
            <p:cNvSpPr/>
            <p:nvPr/>
          </p:nvSpPr>
          <p:spPr>
            <a:xfrm>
              <a:off x="1399970" y="1303607"/>
              <a:ext cx="115268" cy="361860"/>
            </a:xfrm>
            <a:custGeom>
              <a:rect b="b" l="l" r="r" t="t"/>
              <a:pathLst>
                <a:path extrusionOk="0" fill="none" h="3045" w="970">
                  <a:moveTo>
                    <a:pt x="1" y="1"/>
                  </a:moveTo>
                  <a:lnTo>
                    <a:pt x="969" y="3045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7" name="Google Shape;7027;p103"/>
            <p:cNvSpPr/>
            <p:nvPr/>
          </p:nvSpPr>
          <p:spPr>
            <a:xfrm>
              <a:off x="1445869" y="1226601"/>
              <a:ext cx="233981" cy="205945"/>
            </a:xfrm>
            <a:custGeom>
              <a:rect b="b" l="l" r="r" t="t"/>
              <a:pathLst>
                <a:path extrusionOk="0" h="1733" w="1969">
                  <a:moveTo>
                    <a:pt x="1" y="0"/>
                  </a:moveTo>
                  <a:lnTo>
                    <a:pt x="1586" y="1733"/>
                  </a:lnTo>
                  <a:lnTo>
                    <a:pt x="1968" y="10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8" name="Google Shape;7028;p103"/>
            <p:cNvSpPr/>
            <p:nvPr/>
          </p:nvSpPr>
          <p:spPr>
            <a:xfrm>
              <a:off x="1252884" y="1177876"/>
              <a:ext cx="415320" cy="385033"/>
            </a:xfrm>
            <a:custGeom>
              <a:rect b="b" l="l" r="r" t="t"/>
              <a:pathLst>
                <a:path extrusionOk="0" h="3240" w="3495">
                  <a:moveTo>
                    <a:pt x="483" y="0"/>
                  </a:moveTo>
                  <a:cubicBezTo>
                    <a:pt x="328" y="0"/>
                    <a:pt x="274" y="29"/>
                    <a:pt x="274" y="29"/>
                  </a:cubicBezTo>
                  <a:lnTo>
                    <a:pt x="0" y="753"/>
                  </a:lnTo>
                  <a:lnTo>
                    <a:pt x="1175" y="890"/>
                  </a:lnTo>
                  <a:cubicBezTo>
                    <a:pt x="1253" y="997"/>
                    <a:pt x="1331" y="1115"/>
                    <a:pt x="1380" y="1232"/>
                  </a:cubicBezTo>
                  <a:cubicBezTo>
                    <a:pt x="1448" y="1407"/>
                    <a:pt x="2062" y="3239"/>
                    <a:pt x="2236" y="3239"/>
                  </a:cubicBezTo>
                  <a:cubicBezTo>
                    <a:pt x="2238" y="3239"/>
                    <a:pt x="2240" y="3239"/>
                    <a:pt x="2242" y="3239"/>
                  </a:cubicBezTo>
                  <a:cubicBezTo>
                    <a:pt x="2418" y="3209"/>
                    <a:pt x="3494" y="2446"/>
                    <a:pt x="3494" y="2446"/>
                  </a:cubicBezTo>
                  <a:cubicBezTo>
                    <a:pt x="3494" y="2446"/>
                    <a:pt x="2007" y="342"/>
                    <a:pt x="1243" y="126"/>
                  </a:cubicBezTo>
                  <a:cubicBezTo>
                    <a:pt x="870" y="26"/>
                    <a:pt x="631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9" name="Google Shape;7029;p103"/>
          <p:cNvSpPr/>
          <p:nvPr/>
        </p:nvSpPr>
        <p:spPr>
          <a:xfrm>
            <a:off x="1495736" y="4837381"/>
            <a:ext cx="743073" cy="398704"/>
          </a:xfrm>
          <a:custGeom>
            <a:rect b="b" l="l" r="r" t="t"/>
            <a:pathLst>
              <a:path extrusionOk="0" h="2605" w="4855">
                <a:moveTo>
                  <a:pt x="2124" y="1"/>
                </a:moveTo>
                <a:lnTo>
                  <a:pt x="1341" y="862"/>
                </a:lnTo>
                <a:cubicBezTo>
                  <a:pt x="1341" y="862"/>
                  <a:pt x="0" y="2086"/>
                  <a:pt x="78" y="2242"/>
                </a:cubicBezTo>
                <a:cubicBezTo>
                  <a:pt x="137" y="2360"/>
                  <a:pt x="186" y="2477"/>
                  <a:pt x="225" y="2604"/>
                </a:cubicBezTo>
                <a:lnTo>
                  <a:pt x="4590" y="2604"/>
                </a:lnTo>
                <a:cubicBezTo>
                  <a:pt x="4590" y="2604"/>
                  <a:pt x="4854" y="2379"/>
                  <a:pt x="4854" y="2272"/>
                </a:cubicBezTo>
                <a:cubicBezTo>
                  <a:pt x="4854" y="2164"/>
                  <a:pt x="4776" y="706"/>
                  <a:pt x="4776" y="706"/>
                </a:cubicBezTo>
                <a:lnTo>
                  <a:pt x="2124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0" name="Google Shape;7030;p103"/>
          <p:cNvSpPr/>
          <p:nvPr/>
        </p:nvSpPr>
        <p:spPr>
          <a:xfrm>
            <a:off x="1510582" y="5184964"/>
            <a:ext cx="725167" cy="51120"/>
          </a:xfrm>
          <a:custGeom>
            <a:rect b="b" l="l" r="r" t="t"/>
            <a:pathLst>
              <a:path extrusionOk="0" h="334" w="4738">
                <a:moveTo>
                  <a:pt x="1" y="1"/>
                </a:moveTo>
                <a:lnTo>
                  <a:pt x="1" y="1"/>
                </a:lnTo>
                <a:cubicBezTo>
                  <a:pt x="69" y="147"/>
                  <a:pt x="128" y="333"/>
                  <a:pt x="128" y="333"/>
                </a:cubicBezTo>
                <a:lnTo>
                  <a:pt x="4493" y="333"/>
                </a:lnTo>
                <a:cubicBezTo>
                  <a:pt x="4591" y="245"/>
                  <a:pt x="4679" y="147"/>
                  <a:pt x="4738" y="3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1" name="Google Shape;7031;p103"/>
          <p:cNvSpPr/>
          <p:nvPr/>
        </p:nvSpPr>
        <p:spPr>
          <a:xfrm>
            <a:off x="1712919" y="4882380"/>
            <a:ext cx="268303" cy="176929"/>
          </a:xfrm>
          <a:custGeom>
            <a:rect b="b" l="l" r="r" t="t"/>
            <a:pathLst>
              <a:path extrusionOk="0" fill="none" h="1156" w="1753">
                <a:moveTo>
                  <a:pt x="861" y="1"/>
                </a:moveTo>
                <a:lnTo>
                  <a:pt x="264" y="598"/>
                </a:lnTo>
                <a:cubicBezTo>
                  <a:pt x="0" y="862"/>
                  <a:pt x="186" y="1155"/>
                  <a:pt x="705" y="1048"/>
                </a:cubicBezTo>
                <a:cubicBezTo>
                  <a:pt x="1233" y="930"/>
                  <a:pt x="1752" y="187"/>
                  <a:pt x="1752" y="18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2" name="Google Shape;7032;p103"/>
          <p:cNvSpPr/>
          <p:nvPr/>
        </p:nvSpPr>
        <p:spPr>
          <a:xfrm>
            <a:off x="3137397" y="4946815"/>
            <a:ext cx="97495" cy="289271"/>
          </a:xfrm>
          <a:custGeom>
            <a:rect b="b" l="l" r="r" t="t"/>
            <a:pathLst>
              <a:path extrusionOk="0" h="1890" w="637">
                <a:moveTo>
                  <a:pt x="324" y="0"/>
                </a:moveTo>
                <a:cubicBezTo>
                  <a:pt x="138" y="0"/>
                  <a:pt x="1" y="147"/>
                  <a:pt x="1" y="323"/>
                </a:cubicBezTo>
                <a:lnTo>
                  <a:pt x="1" y="1566"/>
                </a:lnTo>
                <a:cubicBezTo>
                  <a:pt x="1" y="1742"/>
                  <a:pt x="147" y="1889"/>
                  <a:pt x="324" y="1889"/>
                </a:cubicBezTo>
                <a:cubicBezTo>
                  <a:pt x="500" y="1889"/>
                  <a:pt x="637" y="1742"/>
                  <a:pt x="637" y="1566"/>
                </a:cubicBezTo>
                <a:lnTo>
                  <a:pt x="637" y="323"/>
                </a:lnTo>
                <a:cubicBezTo>
                  <a:pt x="637" y="147"/>
                  <a:pt x="500" y="0"/>
                  <a:pt x="324" y="0"/>
                </a:cubicBezTo>
                <a:close/>
              </a:path>
            </a:pathLst>
          </a:custGeom>
          <a:solidFill>
            <a:srgbClr val="4E7D77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3" name="Google Shape;7033;p103"/>
          <p:cNvSpPr/>
          <p:nvPr/>
        </p:nvSpPr>
        <p:spPr>
          <a:xfrm>
            <a:off x="4332752" y="4946815"/>
            <a:ext cx="99025" cy="289271"/>
          </a:xfrm>
          <a:custGeom>
            <a:rect b="b" l="l" r="r" t="t"/>
            <a:pathLst>
              <a:path extrusionOk="0" h="1890" w="647">
                <a:moveTo>
                  <a:pt x="324" y="0"/>
                </a:moveTo>
                <a:cubicBezTo>
                  <a:pt x="147" y="0"/>
                  <a:pt x="1" y="147"/>
                  <a:pt x="1" y="323"/>
                </a:cubicBezTo>
                <a:lnTo>
                  <a:pt x="1" y="1566"/>
                </a:lnTo>
                <a:cubicBezTo>
                  <a:pt x="1" y="1742"/>
                  <a:pt x="147" y="1889"/>
                  <a:pt x="324" y="1889"/>
                </a:cubicBezTo>
                <a:cubicBezTo>
                  <a:pt x="500" y="1889"/>
                  <a:pt x="647" y="1742"/>
                  <a:pt x="647" y="1566"/>
                </a:cubicBezTo>
                <a:lnTo>
                  <a:pt x="647" y="323"/>
                </a:lnTo>
                <a:cubicBezTo>
                  <a:pt x="647" y="147"/>
                  <a:pt x="500" y="0"/>
                  <a:pt x="324" y="0"/>
                </a:cubicBezTo>
                <a:close/>
              </a:path>
            </a:pathLst>
          </a:custGeom>
          <a:solidFill>
            <a:srgbClr val="4E7D77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4" name="Google Shape;7034;p103"/>
          <p:cNvSpPr/>
          <p:nvPr/>
        </p:nvSpPr>
        <p:spPr>
          <a:xfrm>
            <a:off x="2939649" y="2777755"/>
            <a:ext cx="1722768" cy="2453751"/>
          </a:xfrm>
          <a:custGeom>
            <a:rect b="b" l="l" r="r" t="t"/>
            <a:pathLst>
              <a:path extrusionOk="0" h="16032" w="11256">
                <a:moveTo>
                  <a:pt x="1" y="1"/>
                </a:moveTo>
                <a:lnTo>
                  <a:pt x="1126" y="13859"/>
                </a:lnTo>
                <a:cubicBezTo>
                  <a:pt x="1146" y="14065"/>
                  <a:pt x="1312" y="14221"/>
                  <a:pt x="1527" y="14221"/>
                </a:cubicBezTo>
                <a:cubicBezTo>
                  <a:pt x="1792" y="14221"/>
                  <a:pt x="2007" y="14437"/>
                  <a:pt x="2017" y="14701"/>
                </a:cubicBezTo>
                <a:lnTo>
                  <a:pt x="2017" y="14711"/>
                </a:lnTo>
                <a:lnTo>
                  <a:pt x="2017" y="15406"/>
                </a:lnTo>
                <a:cubicBezTo>
                  <a:pt x="2017" y="15748"/>
                  <a:pt x="2301" y="16032"/>
                  <a:pt x="2643" y="16032"/>
                </a:cubicBezTo>
                <a:lnTo>
                  <a:pt x="8457" y="16032"/>
                </a:lnTo>
                <a:cubicBezTo>
                  <a:pt x="8799" y="16032"/>
                  <a:pt x="9083" y="15748"/>
                  <a:pt x="9083" y="15406"/>
                </a:cubicBezTo>
                <a:lnTo>
                  <a:pt x="9083" y="14711"/>
                </a:lnTo>
                <a:cubicBezTo>
                  <a:pt x="9083" y="14437"/>
                  <a:pt x="9298" y="14221"/>
                  <a:pt x="9572" y="14221"/>
                </a:cubicBezTo>
                <a:lnTo>
                  <a:pt x="9739" y="14221"/>
                </a:lnTo>
                <a:cubicBezTo>
                  <a:pt x="9944" y="14221"/>
                  <a:pt x="10120" y="14065"/>
                  <a:pt x="10140" y="13859"/>
                </a:cubicBezTo>
                <a:lnTo>
                  <a:pt x="11256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5" name="Google Shape;7035;p103"/>
          <p:cNvSpPr/>
          <p:nvPr/>
        </p:nvSpPr>
        <p:spPr>
          <a:xfrm>
            <a:off x="3013116" y="2707351"/>
            <a:ext cx="1611957" cy="72088"/>
          </a:xfrm>
          <a:custGeom>
            <a:rect b="b" l="l" r="r" t="t"/>
            <a:pathLst>
              <a:path extrusionOk="0" h="471" w="10532">
                <a:moveTo>
                  <a:pt x="0" y="1"/>
                </a:moveTo>
                <a:lnTo>
                  <a:pt x="0" y="471"/>
                </a:lnTo>
                <a:lnTo>
                  <a:pt x="10531" y="471"/>
                </a:lnTo>
                <a:lnTo>
                  <a:pt x="10531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6" name="Google Shape;7036;p103"/>
          <p:cNvSpPr/>
          <p:nvPr/>
        </p:nvSpPr>
        <p:spPr>
          <a:xfrm>
            <a:off x="2891745" y="2762908"/>
            <a:ext cx="1827609" cy="170808"/>
          </a:xfrm>
          <a:custGeom>
            <a:rect b="b" l="l" r="r" t="t"/>
            <a:pathLst>
              <a:path extrusionOk="0" h="1116" w="11941">
                <a:moveTo>
                  <a:pt x="1" y="0"/>
                </a:moveTo>
                <a:lnTo>
                  <a:pt x="1" y="1116"/>
                </a:lnTo>
                <a:lnTo>
                  <a:pt x="11941" y="1116"/>
                </a:lnTo>
                <a:lnTo>
                  <a:pt x="11941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7" name="Google Shape;7037;p103"/>
          <p:cNvSpPr/>
          <p:nvPr/>
        </p:nvSpPr>
        <p:spPr>
          <a:xfrm>
            <a:off x="3699106" y="3188241"/>
            <a:ext cx="433141" cy="281771"/>
          </a:xfrm>
          <a:custGeom>
            <a:rect b="b" l="l" r="r" t="t"/>
            <a:pathLst>
              <a:path extrusionOk="0" h="1841" w="2830">
                <a:moveTo>
                  <a:pt x="1674" y="1"/>
                </a:moveTo>
                <a:lnTo>
                  <a:pt x="402" y="10"/>
                </a:lnTo>
                <a:cubicBezTo>
                  <a:pt x="363" y="20"/>
                  <a:pt x="324" y="20"/>
                  <a:pt x="285" y="20"/>
                </a:cubicBezTo>
                <a:lnTo>
                  <a:pt x="1" y="20"/>
                </a:lnTo>
                <a:cubicBezTo>
                  <a:pt x="275" y="128"/>
                  <a:pt x="490" y="324"/>
                  <a:pt x="627" y="588"/>
                </a:cubicBezTo>
                <a:cubicBezTo>
                  <a:pt x="764" y="813"/>
                  <a:pt x="891" y="1048"/>
                  <a:pt x="1009" y="1273"/>
                </a:cubicBezTo>
                <a:lnTo>
                  <a:pt x="1185" y="1596"/>
                </a:lnTo>
                <a:lnTo>
                  <a:pt x="823" y="1831"/>
                </a:lnTo>
                <a:lnTo>
                  <a:pt x="862" y="1831"/>
                </a:lnTo>
                <a:cubicBezTo>
                  <a:pt x="1273" y="1831"/>
                  <a:pt x="1684" y="1841"/>
                  <a:pt x="2085" y="1841"/>
                </a:cubicBezTo>
                <a:cubicBezTo>
                  <a:pt x="2124" y="1841"/>
                  <a:pt x="2154" y="1821"/>
                  <a:pt x="2164" y="1801"/>
                </a:cubicBezTo>
                <a:cubicBezTo>
                  <a:pt x="2320" y="1537"/>
                  <a:pt x="2477" y="1283"/>
                  <a:pt x="2633" y="1018"/>
                </a:cubicBezTo>
                <a:cubicBezTo>
                  <a:pt x="2702" y="911"/>
                  <a:pt x="2761" y="803"/>
                  <a:pt x="2829" y="705"/>
                </a:cubicBezTo>
                <a:lnTo>
                  <a:pt x="2829" y="705"/>
                </a:lnTo>
                <a:lnTo>
                  <a:pt x="2428" y="911"/>
                </a:lnTo>
                <a:cubicBezTo>
                  <a:pt x="2330" y="725"/>
                  <a:pt x="2242" y="549"/>
                  <a:pt x="2134" y="382"/>
                </a:cubicBezTo>
                <a:cubicBezTo>
                  <a:pt x="2095" y="304"/>
                  <a:pt x="2036" y="226"/>
                  <a:pt x="1968" y="157"/>
                </a:cubicBezTo>
                <a:cubicBezTo>
                  <a:pt x="1880" y="89"/>
                  <a:pt x="1782" y="30"/>
                  <a:pt x="16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8" name="Google Shape;7038;p103"/>
          <p:cNvSpPr/>
          <p:nvPr/>
        </p:nvSpPr>
        <p:spPr>
          <a:xfrm>
            <a:off x="3365142" y="3476899"/>
            <a:ext cx="314677" cy="285597"/>
          </a:xfrm>
          <a:custGeom>
            <a:rect b="b" l="l" r="r" t="t"/>
            <a:pathLst>
              <a:path extrusionOk="0" h="1866" w="2056">
                <a:moveTo>
                  <a:pt x="1360" y="1"/>
                </a:moveTo>
                <a:cubicBezTo>
                  <a:pt x="1354" y="1"/>
                  <a:pt x="1348" y="2"/>
                  <a:pt x="1341" y="3"/>
                </a:cubicBezTo>
                <a:lnTo>
                  <a:pt x="98" y="13"/>
                </a:lnTo>
                <a:lnTo>
                  <a:pt x="39" y="13"/>
                </a:lnTo>
                <a:lnTo>
                  <a:pt x="411" y="307"/>
                </a:lnTo>
                <a:lnTo>
                  <a:pt x="0" y="1119"/>
                </a:lnTo>
                <a:lnTo>
                  <a:pt x="10" y="1286"/>
                </a:lnTo>
                <a:cubicBezTo>
                  <a:pt x="10" y="1286"/>
                  <a:pt x="10" y="1295"/>
                  <a:pt x="10" y="1295"/>
                </a:cubicBezTo>
                <a:cubicBezTo>
                  <a:pt x="88" y="1569"/>
                  <a:pt x="313" y="1775"/>
                  <a:pt x="597" y="1824"/>
                </a:cubicBezTo>
                <a:cubicBezTo>
                  <a:pt x="764" y="1843"/>
                  <a:pt x="940" y="1863"/>
                  <a:pt x="1116" y="1863"/>
                </a:cubicBezTo>
                <a:cubicBezTo>
                  <a:pt x="1121" y="1865"/>
                  <a:pt x="1126" y="1866"/>
                  <a:pt x="1131" y="1866"/>
                </a:cubicBezTo>
                <a:cubicBezTo>
                  <a:pt x="1155" y="1866"/>
                  <a:pt x="1178" y="1848"/>
                  <a:pt x="1194" y="1824"/>
                </a:cubicBezTo>
                <a:lnTo>
                  <a:pt x="1458" y="1383"/>
                </a:lnTo>
                <a:lnTo>
                  <a:pt x="1674" y="1041"/>
                </a:lnTo>
                <a:lnTo>
                  <a:pt x="2055" y="1237"/>
                </a:lnTo>
                <a:cubicBezTo>
                  <a:pt x="2046" y="1217"/>
                  <a:pt x="2036" y="1207"/>
                  <a:pt x="2036" y="1188"/>
                </a:cubicBezTo>
                <a:cubicBezTo>
                  <a:pt x="1830" y="806"/>
                  <a:pt x="1625" y="434"/>
                  <a:pt x="1419" y="52"/>
                </a:cubicBezTo>
                <a:cubicBezTo>
                  <a:pt x="1411" y="20"/>
                  <a:pt x="1390" y="1"/>
                  <a:pt x="13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9" name="Google Shape;7039;p103"/>
          <p:cNvSpPr/>
          <p:nvPr/>
        </p:nvSpPr>
        <p:spPr>
          <a:xfrm>
            <a:off x="3967256" y="3474296"/>
            <a:ext cx="275803" cy="284832"/>
          </a:xfrm>
          <a:custGeom>
            <a:rect b="b" l="l" r="r" t="t"/>
            <a:pathLst>
              <a:path extrusionOk="0" h="1861" w="1802">
                <a:moveTo>
                  <a:pt x="1224" y="1"/>
                </a:moveTo>
                <a:lnTo>
                  <a:pt x="1" y="745"/>
                </a:lnTo>
                <a:cubicBezTo>
                  <a:pt x="10" y="754"/>
                  <a:pt x="10" y="764"/>
                  <a:pt x="20" y="774"/>
                </a:cubicBezTo>
                <a:cubicBezTo>
                  <a:pt x="206" y="1126"/>
                  <a:pt x="392" y="1479"/>
                  <a:pt x="588" y="1821"/>
                </a:cubicBezTo>
                <a:cubicBezTo>
                  <a:pt x="598" y="1841"/>
                  <a:pt x="627" y="1860"/>
                  <a:pt x="656" y="1860"/>
                </a:cubicBezTo>
                <a:cubicBezTo>
                  <a:pt x="803" y="1860"/>
                  <a:pt x="950" y="1851"/>
                  <a:pt x="1097" y="1821"/>
                </a:cubicBezTo>
                <a:cubicBezTo>
                  <a:pt x="1410" y="1763"/>
                  <a:pt x="1694" y="1655"/>
                  <a:pt x="1801" y="1312"/>
                </a:cubicBezTo>
                <a:lnTo>
                  <a:pt x="1792" y="1126"/>
                </a:lnTo>
                <a:cubicBezTo>
                  <a:pt x="1772" y="1077"/>
                  <a:pt x="1752" y="1029"/>
                  <a:pt x="1733" y="980"/>
                </a:cubicBezTo>
                <a:cubicBezTo>
                  <a:pt x="1596" y="715"/>
                  <a:pt x="1459" y="461"/>
                  <a:pt x="1332" y="197"/>
                </a:cubicBezTo>
                <a:lnTo>
                  <a:pt x="12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0" name="Google Shape;7040;p103"/>
          <p:cNvSpPr/>
          <p:nvPr/>
        </p:nvSpPr>
        <p:spPr>
          <a:xfrm>
            <a:off x="3827977" y="3709537"/>
            <a:ext cx="395643" cy="353707"/>
          </a:xfrm>
          <a:custGeom>
            <a:rect b="b" l="l" r="r" t="t"/>
            <a:pathLst>
              <a:path extrusionOk="0" h="2311" w="2585">
                <a:moveTo>
                  <a:pt x="627" y="0"/>
                </a:moveTo>
                <a:lnTo>
                  <a:pt x="617" y="20"/>
                </a:lnTo>
                <a:cubicBezTo>
                  <a:pt x="411" y="382"/>
                  <a:pt x="216" y="744"/>
                  <a:pt x="10" y="1116"/>
                </a:cubicBezTo>
                <a:cubicBezTo>
                  <a:pt x="0" y="1136"/>
                  <a:pt x="0" y="1165"/>
                  <a:pt x="10" y="1185"/>
                </a:cubicBezTo>
                <a:cubicBezTo>
                  <a:pt x="167" y="1468"/>
                  <a:pt x="323" y="1752"/>
                  <a:pt x="470" y="2036"/>
                </a:cubicBezTo>
                <a:lnTo>
                  <a:pt x="627" y="2310"/>
                </a:lnTo>
                <a:lnTo>
                  <a:pt x="646" y="2310"/>
                </a:lnTo>
                <a:lnTo>
                  <a:pt x="646" y="1860"/>
                </a:lnTo>
                <a:lnTo>
                  <a:pt x="1253" y="1860"/>
                </a:lnTo>
                <a:cubicBezTo>
                  <a:pt x="1262" y="1860"/>
                  <a:pt x="1270" y="1860"/>
                  <a:pt x="1279" y="1860"/>
                </a:cubicBezTo>
                <a:cubicBezTo>
                  <a:pt x="1523" y="1860"/>
                  <a:pt x="1737" y="1725"/>
                  <a:pt x="1850" y="1508"/>
                </a:cubicBezTo>
                <a:cubicBezTo>
                  <a:pt x="2065" y="1106"/>
                  <a:pt x="2281" y="705"/>
                  <a:pt x="2496" y="304"/>
                </a:cubicBezTo>
                <a:cubicBezTo>
                  <a:pt x="2525" y="245"/>
                  <a:pt x="2555" y="186"/>
                  <a:pt x="2584" y="137"/>
                </a:cubicBezTo>
                <a:lnTo>
                  <a:pt x="2584" y="137"/>
                </a:lnTo>
                <a:cubicBezTo>
                  <a:pt x="2486" y="196"/>
                  <a:pt x="2398" y="265"/>
                  <a:pt x="2300" y="314"/>
                </a:cubicBezTo>
                <a:cubicBezTo>
                  <a:pt x="2124" y="384"/>
                  <a:pt x="1940" y="423"/>
                  <a:pt x="1763" y="423"/>
                </a:cubicBezTo>
                <a:cubicBezTo>
                  <a:pt x="1743" y="423"/>
                  <a:pt x="1723" y="422"/>
                  <a:pt x="1703" y="421"/>
                </a:cubicBezTo>
                <a:lnTo>
                  <a:pt x="725" y="421"/>
                </a:lnTo>
                <a:cubicBezTo>
                  <a:pt x="666" y="421"/>
                  <a:pt x="656" y="402"/>
                  <a:pt x="656" y="363"/>
                </a:cubicBezTo>
                <a:cubicBezTo>
                  <a:pt x="656" y="245"/>
                  <a:pt x="637" y="128"/>
                  <a:pt x="637" y="10"/>
                </a:cubicBezTo>
                <a:lnTo>
                  <a:pt x="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1" name="Google Shape;7041;p103"/>
          <p:cNvSpPr/>
          <p:nvPr/>
        </p:nvSpPr>
        <p:spPr>
          <a:xfrm>
            <a:off x="3381517" y="3727446"/>
            <a:ext cx="377736" cy="268303"/>
          </a:xfrm>
          <a:custGeom>
            <a:rect b="b" l="l" r="r" t="t"/>
            <a:pathLst>
              <a:path extrusionOk="0" h="1753" w="2468">
                <a:moveTo>
                  <a:pt x="1" y="1"/>
                </a:moveTo>
                <a:cubicBezTo>
                  <a:pt x="1" y="20"/>
                  <a:pt x="11" y="30"/>
                  <a:pt x="11" y="40"/>
                </a:cubicBezTo>
                <a:cubicBezTo>
                  <a:pt x="275" y="520"/>
                  <a:pt x="529" y="999"/>
                  <a:pt x="784" y="1469"/>
                </a:cubicBezTo>
                <a:cubicBezTo>
                  <a:pt x="803" y="1498"/>
                  <a:pt x="823" y="1528"/>
                  <a:pt x="852" y="1557"/>
                </a:cubicBezTo>
                <a:cubicBezTo>
                  <a:pt x="999" y="1684"/>
                  <a:pt x="1195" y="1753"/>
                  <a:pt x="1400" y="1753"/>
                </a:cubicBezTo>
                <a:lnTo>
                  <a:pt x="2467" y="1753"/>
                </a:lnTo>
                <a:lnTo>
                  <a:pt x="2467" y="314"/>
                </a:lnTo>
                <a:cubicBezTo>
                  <a:pt x="2448" y="304"/>
                  <a:pt x="2418" y="304"/>
                  <a:pt x="2389" y="304"/>
                </a:cubicBezTo>
                <a:cubicBezTo>
                  <a:pt x="1860" y="294"/>
                  <a:pt x="1342" y="294"/>
                  <a:pt x="813" y="294"/>
                </a:cubicBezTo>
                <a:cubicBezTo>
                  <a:pt x="790" y="296"/>
                  <a:pt x="766" y="297"/>
                  <a:pt x="743" y="297"/>
                </a:cubicBezTo>
                <a:cubicBezTo>
                  <a:pt x="465" y="297"/>
                  <a:pt x="199" y="190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2" name="Google Shape;7042;p103"/>
          <p:cNvSpPr/>
          <p:nvPr/>
        </p:nvSpPr>
        <p:spPr>
          <a:xfrm>
            <a:off x="3514829" y="3197120"/>
            <a:ext cx="287740" cy="290801"/>
          </a:xfrm>
          <a:custGeom>
            <a:rect b="b" l="l" r="r" t="t"/>
            <a:pathLst>
              <a:path extrusionOk="0" h="1900" w="1880">
                <a:moveTo>
                  <a:pt x="988" y="0"/>
                </a:moveTo>
                <a:cubicBezTo>
                  <a:pt x="851" y="0"/>
                  <a:pt x="717" y="68"/>
                  <a:pt x="627" y="187"/>
                </a:cubicBezTo>
                <a:cubicBezTo>
                  <a:pt x="461" y="452"/>
                  <a:pt x="285" y="726"/>
                  <a:pt x="109" y="990"/>
                </a:cubicBezTo>
                <a:lnTo>
                  <a:pt x="1" y="1166"/>
                </a:lnTo>
                <a:lnTo>
                  <a:pt x="1234" y="1900"/>
                </a:lnTo>
                <a:lnTo>
                  <a:pt x="1254" y="1871"/>
                </a:lnTo>
                <a:cubicBezTo>
                  <a:pt x="1459" y="1528"/>
                  <a:pt x="1665" y="1186"/>
                  <a:pt x="1880" y="853"/>
                </a:cubicBezTo>
                <a:cubicBezTo>
                  <a:pt x="1880" y="833"/>
                  <a:pt x="1880" y="804"/>
                  <a:pt x="1880" y="784"/>
                </a:cubicBezTo>
                <a:cubicBezTo>
                  <a:pt x="1772" y="579"/>
                  <a:pt x="1635" y="383"/>
                  <a:pt x="1469" y="226"/>
                </a:cubicBezTo>
                <a:cubicBezTo>
                  <a:pt x="1371" y="129"/>
                  <a:pt x="1254" y="60"/>
                  <a:pt x="1117" y="21"/>
                </a:cubicBezTo>
                <a:cubicBezTo>
                  <a:pt x="1074" y="7"/>
                  <a:pt x="1031" y="0"/>
                  <a:pt x="9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3" name="Google Shape;7043;p103"/>
          <p:cNvSpPr/>
          <p:nvPr/>
        </p:nvSpPr>
        <p:spPr>
          <a:xfrm>
            <a:off x="3556766" y="4202367"/>
            <a:ext cx="81119" cy="184429"/>
          </a:xfrm>
          <a:custGeom>
            <a:rect b="b" l="l" r="r" t="t"/>
            <a:pathLst>
              <a:path extrusionOk="0" h="1205" w="530">
                <a:moveTo>
                  <a:pt x="265" y="0"/>
                </a:moveTo>
                <a:cubicBezTo>
                  <a:pt x="79" y="0"/>
                  <a:pt x="1" y="118"/>
                  <a:pt x="1" y="294"/>
                </a:cubicBezTo>
                <a:lnTo>
                  <a:pt x="1" y="911"/>
                </a:lnTo>
                <a:cubicBezTo>
                  <a:pt x="1" y="1087"/>
                  <a:pt x="79" y="1204"/>
                  <a:pt x="265" y="1204"/>
                </a:cubicBezTo>
                <a:cubicBezTo>
                  <a:pt x="451" y="1204"/>
                  <a:pt x="529" y="1087"/>
                  <a:pt x="529" y="911"/>
                </a:cubicBezTo>
                <a:lnTo>
                  <a:pt x="529" y="558"/>
                </a:lnTo>
                <a:lnTo>
                  <a:pt x="285" y="558"/>
                </a:lnTo>
                <a:lnTo>
                  <a:pt x="285" y="676"/>
                </a:lnTo>
                <a:lnTo>
                  <a:pt x="412" y="676"/>
                </a:lnTo>
                <a:lnTo>
                  <a:pt x="412" y="920"/>
                </a:lnTo>
                <a:cubicBezTo>
                  <a:pt x="412" y="1028"/>
                  <a:pt x="363" y="1087"/>
                  <a:pt x="275" y="1087"/>
                </a:cubicBezTo>
                <a:cubicBezTo>
                  <a:pt x="177" y="1087"/>
                  <a:pt x="128" y="1028"/>
                  <a:pt x="128" y="920"/>
                </a:cubicBezTo>
                <a:lnTo>
                  <a:pt x="128" y="284"/>
                </a:lnTo>
                <a:cubicBezTo>
                  <a:pt x="128" y="176"/>
                  <a:pt x="177" y="118"/>
                  <a:pt x="275" y="118"/>
                </a:cubicBezTo>
                <a:cubicBezTo>
                  <a:pt x="373" y="118"/>
                  <a:pt x="412" y="176"/>
                  <a:pt x="412" y="284"/>
                </a:cubicBezTo>
                <a:lnTo>
                  <a:pt x="412" y="392"/>
                </a:lnTo>
                <a:lnTo>
                  <a:pt x="529" y="392"/>
                </a:lnTo>
                <a:lnTo>
                  <a:pt x="529" y="294"/>
                </a:lnTo>
                <a:cubicBezTo>
                  <a:pt x="529" y="118"/>
                  <a:pt x="451" y="0"/>
                  <a:pt x="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4" name="Google Shape;7044;p103"/>
          <p:cNvSpPr/>
          <p:nvPr/>
        </p:nvSpPr>
        <p:spPr>
          <a:xfrm>
            <a:off x="3657168" y="4203897"/>
            <a:ext cx="72088" cy="182899"/>
          </a:xfrm>
          <a:custGeom>
            <a:rect b="b" l="l" r="r" t="t"/>
            <a:pathLst>
              <a:path extrusionOk="0" h="1195" w="471">
                <a:moveTo>
                  <a:pt x="1" y="0"/>
                </a:moveTo>
                <a:lnTo>
                  <a:pt x="1" y="1184"/>
                </a:lnTo>
                <a:lnTo>
                  <a:pt x="470" y="1194"/>
                </a:lnTo>
                <a:lnTo>
                  <a:pt x="470" y="1067"/>
                </a:lnTo>
                <a:lnTo>
                  <a:pt x="138" y="1067"/>
                </a:lnTo>
                <a:lnTo>
                  <a:pt x="1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5" name="Google Shape;7045;p103"/>
          <p:cNvSpPr/>
          <p:nvPr/>
        </p:nvSpPr>
        <p:spPr>
          <a:xfrm>
            <a:off x="3741044" y="4203897"/>
            <a:ext cx="99025" cy="182899"/>
          </a:xfrm>
          <a:custGeom>
            <a:rect b="b" l="l" r="r" t="t"/>
            <a:pathLst>
              <a:path extrusionOk="0" h="1195" w="647">
                <a:moveTo>
                  <a:pt x="314" y="147"/>
                </a:moveTo>
                <a:lnTo>
                  <a:pt x="451" y="832"/>
                </a:lnTo>
                <a:lnTo>
                  <a:pt x="187" y="832"/>
                </a:lnTo>
                <a:lnTo>
                  <a:pt x="314" y="147"/>
                </a:lnTo>
                <a:close/>
                <a:moveTo>
                  <a:pt x="226" y="0"/>
                </a:moveTo>
                <a:lnTo>
                  <a:pt x="1" y="1194"/>
                </a:lnTo>
                <a:lnTo>
                  <a:pt x="118" y="1194"/>
                </a:lnTo>
                <a:lnTo>
                  <a:pt x="167" y="949"/>
                </a:lnTo>
                <a:lnTo>
                  <a:pt x="480" y="949"/>
                </a:lnTo>
                <a:lnTo>
                  <a:pt x="519" y="1194"/>
                </a:lnTo>
                <a:lnTo>
                  <a:pt x="647" y="1194"/>
                </a:lnTo>
                <a:lnTo>
                  <a:pt x="4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6" name="Google Shape;7046;p103"/>
          <p:cNvSpPr/>
          <p:nvPr/>
        </p:nvSpPr>
        <p:spPr>
          <a:xfrm>
            <a:off x="3853385" y="4202367"/>
            <a:ext cx="82649" cy="185807"/>
          </a:xfrm>
          <a:custGeom>
            <a:rect b="b" l="l" r="r" t="t"/>
            <a:pathLst>
              <a:path extrusionOk="0" h="1214" w="540">
                <a:moveTo>
                  <a:pt x="265" y="0"/>
                </a:moveTo>
                <a:cubicBezTo>
                  <a:pt x="89" y="0"/>
                  <a:pt x="1" y="118"/>
                  <a:pt x="1" y="294"/>
                </a:cubicBezTo>
                <a:cubicBezTo>
                  <a:pt x="1" y="636"/>
                  <a:pt x="402" y="656"/>
                  <a:pt x="402" y="920"/>
                </a:cubicBezTo>
                <a:cubicBezTo>
                  <a:pt x="402" y="1028"/>
                  <a:pt x="353" y="1096"/>
                  <a:pt x="265" y="1096"/>
                </a:cubicBezTo>
                <a:cubicBezTo>
                  <a:pt x="167" y="1096"/>
                  <a:pt x="118" y="1028"/>
                  <a:pt x="118" y="920"/>
                </a:cubicBezTo>
                <a:lnTo>
                  <a:pt x="118" y="852"/>
                </a:lnTo>
                <a:lnTo>
                  <a:pt x="1" y="852"/>
                </a:lnTo>
                <a:lnTo>
                  <a:pt x="1" y="911"/>
                </a:lnTo>
                <a:cubicBezTo>
                  <a:pt x="1" y="1087"/>
                  <a:pt x="89" y="1214"/>
                  <a:pt x="265" y="1214"/>
                </a:cubicBezTo>
                <a:cubicBezTo>
                  <a:pt x="451" y="1214"/>
                  <a:pt x="539" y="1096"/>
                  <a:pt x="539" y="911"/>
                </a:cubicBezTo>
                <a:cubicBezTo>
                  <a:pt x="539" y="578"/>
                  <a:pt x="138" y="548"/>
                  <a:pt x="138" y="284"/>
                </a:cubicBezTo>
                <a:cubicBezTo>
                  <a:pt x="138" y="176"/>
                  <a:pt x="177" y="118"/>
                  <a:pt x="275" y="118"/>
                </a:cubicBezTo>
                <a:cubicBezTo>
                  <a:pt x="373" y="118"/>
                  <a:pt x="412" y="176"/>
                  <a:pt x="412" y="284"/>
                </a:cubicBezTo>
                <a:lnTo>
                  <a:pt x="412" y="323"/>
                </a:lnTo>
                <a:lnTo>
                  <a:pt x="529" y="323"/>
                </a:lnTo>
                <a:lnTo>
                  <a:pt x="529" y="294"/>
                </a:lnTo>
                <a:cubicBezTo>
                  <a:pt x="529" y="118"/>
                  <a:pt x="451" y="0"/>
                  <a:pt x="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7" name="Google Shape;7047;p103"/>
          <p:cNvSpPr/>
          <p:nvPr/>
        </p:nvSpPr>
        <p:spPr>
          <a:xfrm>
            <a:off x="3950728" y="4202367"/>
            <a:ext cx="82649" cy="185807"/>
          </a:xfrm>
          <a:custGeom>
            <a:rect b="b" l="l" r="r" t="t"/>
            <a:pathLst>
              <a:path extrusionOk="0" h="1214" w="540">
                <a:moveTo>
                  <a:pt x="265" y="0"/>
                </a:moveTo>
                <a:cubicBezTo>
                  <a:pt x="89" y="0"/>
                  <a:pt x="1" y="118"/>
                  <a:pt x="1" y="294"/>
                </a:cubicBezTo>
                <a:cubicBezTo>
                  <a:pt x="1" y="636"/>
                  <a:pt x="402" y="656"/>
                  <a:pt x="402" y="920"/>
                </a:cubicBezTo>
                <a:cubicBezTo>
                  <a:pt x="402" y="1028"/>
                  <a:pt x="353" y="1096"/>
                  <a:pt x="265" y="1096"/>
                </a:cubicBezTo>
                <a:cubicBezTo>
                  <a:pt x="167" y="1096"/>
                  <a:pt x="118" y="1028"/>
                  <a:pt x="118" y="920"/>
                </a:cubicBezTo>
                <a:lnTo>
                  <a:pt x="118" y="852"/>
                </a:lnTo>
                <a:lnTo>
                  <a:pt x="1" y="852"/>
                </a:lnTo>
                <a:lnTo>
                  <a:pt x="1" y="911"/>
                </a:lnTo>
                <a:cubicBezTo>
                  <a:pt x="1" y="1087"/>
                  <a:pt x="79" y="1214"/>
                  <a:pt x="265" y="1214"/>
                </a:cubicBezTo>
                <a:cubicBezTo>
                  <a:pt x="451" y="1214"/>
                  <a:pt x="539" y="1096"/>
                  <a:pt x="539" y="911"/>
                </a:cubicBezTo>
                <a:cubicBezTo>
                  <a:pt x="539" y="578"/>
                  <a:pt x="138" y="548"/>
                  <a:pt x="138" y="284"/>
                </a:cubicBezTo>
                <a:cubicBezTo>
                  <a:pt x="138" y="176"/>
                  <a:pt x="177" y="118"/>
                  <a:pt x="275" y="118"/>
                </a:cubicBezTo>
                <a:cubicBezTo>
                  <a:pt x="363" y="118"/>
                  <a:pt x="412" y="176"/>
                  <a:pt x="412" y="284"/>
                </a:cubicBezTo>
                <a:lnTo>
                  <a:pt x="412" y="323"/>
                </a:lnTo>
                <a:lnTo>
                  <a:pt x="529" y="323"/>
                </a:lnTo>
                <a:lnTo>
                  <a:pt x="529" y="294"/>
                </a:lnTo>
                <a:cubicBezTo>
                  <a:pt x="529" y="118"/>
                  <a:pt x="441" y="0"/>
                  <a:pt x="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8" name="Google Shape;7048;p103"/>
          <p:cNvSpPr/>
          <p:nvPr/>
        </p:nvSpPr>
        <p:spPr>
          <a:xfrm>
            <a:off x="1199117" y="4946815"/>
            <a:ext cx="99025" cy="289271"/>
          </a:xfrm>
          <a:custGeom>
            <a:rect b="b" l="l" r="r" t="t"/>
            <a:pathLst>
              <a:path extrusionOk="0" h="1890" w="647">
                <a:moveTo>
                  <a:pt x="323" y="0"/>
                </a:moveTo>
                <a:cubicBezTo>
                  <a:pt x="147" y="0"/>
                  <a:pt x="0" y="147"/>
                  <a:pt x="0" y="323"/>
                </a:cubicBezTo>
                <a:lnTo>
                  <a:pt x="0" y="1566"/>
                </a:lnTo>
                <a:cubicBezTo>
                  <a:pt x="0" y="1742"/>
                  <a:pt x="147" y="1889"/>
                  <a:pt x="323" y="1889"/>
                </a:cubicBezTo>
                <a:cubicBezTo>
                  <a:pt x="499" y="1889"/>
                  <a:pt x="646" y="1742"/>
                  <a:pt x="646" y="1566"/>
                </a:cubicBezTo>
                <a:lnTo>
                  <a:pt x="646" y="323"/>
                </a:lnTo>
                <a:cubicBezTo>
                  <a:pt x="646" y="147"/>
                  <a:pt x="499" y="0"/>
                  <a:pt x="323" y="0"/>
                </a:cubicBezTo>
                <a:close/>
              </a:path>
            </a:pathLst>
          </a:custGeom>
          <a:solidFill>
            <a:srgbClr val="4E7D77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9" name="Google Shape;7049;p103"/>
          <p:cNvSpPr/>
          <p:nvPr/>
        </p:nvSpPr>
        <p:spPr>
          <a:xfrm>
            <a:off x="2394472" y="4946815"/>
            <a:ext cx="99025" cy="289271"/>
          </a:xfrm>
          <a:custGeom>
            <a:rect b="b" l="l" r="r" t="t"/>
            <a:pathLst>
              <a:path extrusionOk="0" h="1890" w="647">
                <a:moveTo>
                  <a:pt x="323" y="0"/>
                </a:moveTo>
                <a:cubicBezTo>
                  <a:pt x="147" y="0"/>
                  <a:pt x="0" y="147"/>
                  <a:pt x="0" y="323"/>
                </a:cubicBezTo>
                <a:lnTo>
                  <a:pt x="0" y="1566"/>
                </a:lnTo>
                <a:cubicBezTo>
                  <a:pt x="0" y="1742"/>
                  <a:pt x="147" y="1889"/>
                  <a:pt x="323" y="1889"/>
                </a:cubicBezTo>
                <a:cubicBezTo>
                  <a:pt x="499" y="1889"/>
                  <a:pt x="646" y="1742"/>
                  <a:pt x="646" y="1566"/>
                </a:cubicBezTo>
                <a:lnTo>
                  <a:pt x="646" y="323"/>
                </a:lnTo>
                <a:cubicBezTo>
                  <a:pt x="646" y="147"/>
                  <a:pt x="499" y="0"/>
                  <a:pt x="323" y="0"/>
                </a:cubicBezTo>
                <a:close/>
              </a:path>
            </a:pathLst>
          </a:custGeom>
          <a:solidFill>
            <a:srgbClr val="4E7D77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0" name="Google Shape;7050;p103"/>
          <p:cNvSpPr/>
          <p:nvPr/>
        </p:nvSpPr>
        <p:spPr>
          <a:xfrm>
            <a:off x="1002900" y="2777755"/>
            <a:ext cx="1722768" cy="2453751"/>
          </a:xfrm>
          <a:custGeom>
            <a:rect b="b" l="l" r="r" t="t"/>
            <a:pathLst>
              <a:path extrusionOk="0" h="16032" w="11256">
                <a:moveTo>
                  <a:pt x="0" y="1"/>
                </a:moveTo>
                <a:lnTo>
                  <a:pt x="1116" y="13859"/>
                </a:lnTo>
                <a:cubicBezTo>
                  <a:pt x="1135" y="14065"/>
                  <a:pt x="1312" y="14221"/>
                  <a:pt x="1517" y="14221"/>
                </a:cubicBezTo>
                <a:cubicBezTo>
                  <a:pt x="1523" y="14221"/>
                  <a:pt x="1529" y="14221"/>
                  <a:pt x="1534" y="14221"/>
                </a:cubicBezTo>
                <a:cubicBezTo>
                  <a:pt x="1791" y="14221"/>
                  <a:pt x="2007" y="14433"/>
                  <a:pt x="2016" y="14701"/>
                </a:cubicBezTo>
                <a:lnTo>
                  <a:pt x="2016" y="14711"/>
                </a:lnTo>
                <a:lnTo>
                  <a:pt x="2016" y="15406"/>
                </a:lnTo>
                <a:cubicBezTo>
                  <a:pt x="2016" y="15748"/>
                  <a:pt x="2300" y="16032"/>
                  <a:pt x="2643" y="16032"/>
                </a:cubicBezTo>
                <a:lnTo>
                  <a:pt x="8446" y="16032"/>
                </a:lnTo>
                <a:cubicBezTo>
                  <a:pt x="8799" y="16032"/>
                  <a:pt x="9082" y="15748"/>
                  <a:pt x="9082" y="15406"/>
                </a:cubicBezTo>
                <a:lnTo>
                  <a:pt x="9082" y="14711"/>
                </a:lnTo>
                <a:cubicBezTo>
                  <a:pt x="9082" y="14437"/>
                  <a:pt x="9298" y="14221"/>
                  <a:pt x="9572" y="14221"/>
                </a:cubicBezTo>
                <a:lnTo>
                  <a:pt x="9738" y="14221"/>
                </a:lnTo>
                <a:cubicBezTo>
                  <a:pt x="9944" y="14221"/>
                  <a:pt x="10120" y="14065"/>
                  <a:pt x="10130" y="13859"/>
                </a:cubicBezTo>
                <a:lnTo>
                  <a:pt x="11255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1" name="Google Shape;7051;p103"/>
          <p:cNvSpPr/>
          <p:nvPr/>
        </p:nvSpPr>
        <p:spPr>
          <a:xfrm>
            <a:off x="1074683" y="2707351"/>
            <a:ext cx="1611957" cy="72088"/>
          </a:xfrm>
          <a:custGeom>
            <a:rect b="b" l="l" r="r" t="t"/>
            <a:pathLst>
              <a:path extrusionOk="0" h="471" w="10532">
                <a:moveTo>
                  <a:pt x="1" y="1"/>
                </a:moveTo>
                <a:lnTo>
                  <a:pt x="1" y="471"/>
                </a:lnTo>
                <a:lnTo>
                  <a:pt x="10532" y="471"/>
                </a:lnTo>
                <a:lnTo>
                  <a:pt x="10532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2" name="Google Shape;7052;p103"/>
          <p:cNvSpPr/>
          <p:nvPr/>
        </p:nvSpPr>
        <p:spPr>
          <a:xfrm>
            <a:off x="953465" y="2762908"/>
            <a:ext cx="1827609" cy="170808"/>
          </a:xfrm>
          <a:custGeom>
            <a:rect b="b" l="l" r="r" t="t"/>
            <a:pathLst>
              <a:path extrusionOk="0" h="1116" w="11941">
                <a:moveTo>
                  <a:pt x="0" y="0"/>
                </a:moveTo>
                <a:lnTo>
                  <a:pt x="0" y="1116"/>
                </a:lnTo>
                <a:lnTo>
                  <a:pt x="11940" y="1116"/>
                </a:lnTo>
                <a:lnTo>
                  <a:pt x="11940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miter lim="9787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3" name="Google Shape;7053;p103"/>
          <p:cNvSpPr/>
          <p:nvPr/>
        </p:nvSpPr>
        <p:spPr>
          <a:xfrm>
            <a:off x="1762357" y="3188241"/>
            <a:ext cx="431457" cy="281771"/>
          </a:xfrm>
          <a:custGeom>
            <a:rect b="b" l="l" r="r" t="t"/>
            <a:pathLst>
              <a:path extrusionOk="0" h="1841" w="2819">
                <a:moveTo>
                  <a:pt x="401" y="1"/>
                </a:moveTo>
                <a:cubicBezTo>
                  <a:pt x="362" y="10"/>
                  <a:pt x="313" y="10"/>
                  <a:pt x="274" y="10"/>
                </a:cubicBezTo>
                <a:lnTo>
                  <a:pt x="0" y="10"/>
                </a:lnTo>
                <a:cubicBezTo>
                  <a:pt x="264" y="128"/>
                  <a:pt x="489" y="324"/>
                  <a:pt x="617" y="588"/>
                </a:cubicBezTo>
                <a:cubicBezTo>
                  <a:pt x="754" y="813"/>
                  <a:pt x="881" y="1048"/>
                  <a:pt x="998" y="1273"/>
                </a:cubicBezTo>
                <a:cubicBezTo>
                  <a:pt x="1057" y="1381"/>
                  <a:pt x="1116" y="1488"/>
                  <a:pt x="1175" y="1596"/>
                </a:cubicBezTo>
                <a:lnTo>
                  <a:pt x="822" y="1831"/>
                </a:lnTo>
                <a:lnTo>
                  <a:pt x="861" y="1831"/>
                </a:lnTo>
                <a:cubicBezTo>
                  <a:pt x="1272" y="1831"/>
                  <a:pt x="1674" y="1841"/>
                  <a:pt x="2085" y="1841"/>
                </a:cubicBezTo>
                <a:cubicBezTo>
                  <a:pt x="2114" y="1841"/>
                  <a:pt x="2143" y="1821"/>
                  <a:pt x="2153" y="1801"/>
                </a:cubicBezTo>
                <a:cubicBezTo>
                  <a:pt x="2310" y="1537"/>
                  <a:pt x="2476" y="1283"/>
                  <a:pt x="2633" y="1018"/>
                </a:cubicBezTo>
                <a:lnTo>
                  <a:pt x="2819" y="705"/>
                </a:lnTo>
                <a:lnTo>
                  <a:pt x="2819" y="695"/>
                </a:lnTo>
                <a:lnTo>
                  <a:pt x="2418" y="901"/>
                </a:lnTo>
                <a:cubicBezTo>
                  <a:pt x="2320" y="725"/>
                  <a:pt x="2232" y="539"/>
                  <a:pt x="2134" y="372"/>
                </a:cubicBezTo>
                <a:cubicBezTo>
                  <a:pt x="2085" y="294"/>
                  <a:pt x="2026" y="226"/>
                  <a:pt x="1958" y="157"/>
                </a:cubicBezTo>
                <a:cubicBezTo>
                  <a:pt x="1879" y="89"/>
                  <a:pt x="1772" y="30"/>
                  <a:pt x="16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4" name="Google Shape;7054;p103"/>
          <p:cNvSpPr/>
          <p:nvPr/>
        </p:nvSpPr>
        <p:spPr>
          <a:xfrm>
            <a:off x="1426709" y="3476899"/>
            <a:ext cx="313300" cy="285139"/>
          </a:xfrm>
          <a:custGeom>
            <a:rect b="b" l="l" r="r" t="t"/>
            <a:pathLst>
              <a:path extrusionOk="0" h="1863" w="2047">
                <a:moveTo>
                  <a:pt x="1351" y="1"/>
                </a:moveTo>
                <a:cubicBezTo>
                  <a:pt x="1345" y="1"/>
                  <a:pt x="1339" y="2"/>
                  <a:pt x="1332" y="3"/>
                </a:cubicBezTo>
                <a:lnTo>
                  <a:pt x="89" y="13"/>
                </a:lnTo>
                <a:lnTo>
                  <a:pt x="30" y="13"/>
                </a:lnTo>
                <a:lnTo>
                  <a:pt x="412" y="307"/>
                </a:lnTo>
                <a:lnTo>
                  <a:pt x="1" y="1119"/>
                </a:lnTo>
                <a:lnTo>
                  <a:pt x="1" y="1276"/>
                </a:lnTo>
                <a:cubicBezTo>
                  <a:pt x="1" y="1286"/>
                  <a:pt x="1" y="1286"/>
                  <a:pt x="11" y="1295"/>
                </a:cubicBezTo>
                <a:cubicBezTo>
                  <a:pt x="79" y="1560"/>
                  <a:pt x="304" y="1765"/>
                  <a:pt x="588" y="1814"/>
                </a:cubicBezTo>
                <a:cubicBezTo>
                  <a:pt x="754" y="1843"/>
                  <a:pt x="931" y="1853"/>
                  <a:pt x="1107" y="1863"/>
                </a:cubicBezTo>
                <a:cubicBezTo>
                  <a:pt x="1136" y="1863"/>
                  <a:pt x="1175" y="1853"/>
                  <a:pt x="1185" y="1824"/>
                </a:cubicBezTo>
                <a:cubicBezTo>
                  <a:pt x="1273" y="1677"/>
                  <a:pt x="1361" y="1530"/>
                  <a:pt x="1459" y="1383"/>
                </a:cubicBezTo>
                <a:lnTo>
                  <a:pt x="1665" y="1031"/>
                </a:lnTo>
                <a:lnTo>
                  <a:pt x="2046" y="1237"/>
                </a:lnTo>
                <a:cubicBezTo>
                  <a:pt x="2037" y="1217"/>
                  <a:pt x="2037" y="1197"/>
                  <a:pt x="2027" y="1188"/>
                </a:cubicBezTo>
                <a:lnTo>
                  <a:pt x="1420" y="52"/>
                </a:lnTo>
                <a:cubicBezTo>
                  <a:pt x="1404" y="20"/>
                  <a:pt x="1381" y="1"/>
                  <a:pt x="13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5" name="Google Shape;7055;p103"/>
          <p:cNvSpPr/>
          <p:nvPr/>
        </p:nvSpPr>
        <p:spPr>
          <a:xfrm>
            <a:off x="2028976" y="3474296"/>
            <a:ext cx="274272" cy="284832"/>
          </a:xfrm>
          <a:custGeom>
            <a:rect b="b" l="l" r="r" t="t"/>
            <a:pathLst>
              <a:path extrusionOk="0" h="1861" w="1792">
                <a:moveTo>
                  <a:pt x="1224" y="1"/>
                </a:moveTo>
                <a:lnTo>
                  <a:pt x="0" y="745"/>
                </a:lnTo>
                <a:lnTo>
                  <a:pt x="10" y="774"/>
                </a:lnTo>
                <a:cubicBezTo>
                  <a:pt x="206" y="1126"/>
                  <a:pt x="392" y="1479"/>
                  <a:pt x="578" y="1821"/>
                </a:cubicBezTo>
                <a:cubicBezTo>
                  <a:pt x="597" y="1841"/>
                  <a:pt x="627" y="1860"/>
                  <a:pt x="646" y="1860"/>
                </a:cubicBezTo>
                <a:cubicBezTo>
                  <a:pt x="793" y="1860"/>
                  <a:pt x="950" y="1851"/>
                  <a:pt x="1096" y="1821"/>
                </a:cubicBezTo>
                <a:cubicBezTo>
                  <a:pt x="1400" y="1763"/>
                  <a:pt x="1693" y="1655"/>
                  <a:pt x="1791" y="1312"/>
                </a:cubicBezTo>
                <a:lnTo>
                  <a:pt x="1791" y="1126"/>
                </a:lnTo>
                <a:cubicBezTo>
                  <a:pt x="1772" y="1077"/>
                  <a:pt x="1752" y="1029"/>
                  <a:pt x="1723" y="980"/>
                </a:cubicBezTo>
                <a:cubicBezTo>
                  <a:pt x="1596" y="715"/>
                  <a:pt x="1458" y="461"/>
                  <a:pt x="1321" y="197"/>
                </a:cubicBezTo>
                <a:lnTo>
                  <a:pt x="12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6" name="Google Shape;7056;p103"/>
          <p:cNvSpPr/>
          <p:nvPr/>
        </p:nvSpPr>
        <p:spPr>
          <a:xfrm>
            <a:off x="1889698" y="3709537"/>
            <a:ext cx="395489" cy="353707"/>
          </a:xfrm>
          <a:custGeom>
            <a:rect b="b" l="l" r="r" t="t"/>
            <a:pathLst>
              <a:path extrusionOk="0" h="2311" w="2584">
                <a:moveTo>
                  <a:pt x="626" y="0"/>
                </a:moveTo>
                <a:lnTo>
                  <a:pt x="617" y="20"/>
                </a:lnTo>
                <a:cubicBezTo>
                  <a:pt x="411" y="382"/>
                  <a:pt x="215" y="744"/>
                  <a:pt x="10" y="1116"/>
                </a:cubicBezTo>
                <a:cubicBezTo>
                  <a:pt x="0" y="1136"/>
                  <a:pt x="0" y="1165"/>
                  <a:pt x="10" y="1185"/>
                </a:cubicBezTo>
                <a:cubicBezTo>
                  <a:pt x="166" y="1468"/>
                  <a:pt x="323" y="1752"/>
                  <a:pt x="470" y="2036"/>
                </a:cubicBezTo>
                <a:lnTo>
                  <a:pt x="626" y="2310"/>
                </a:lnTo>
                <a:lnTo>
                  <a:pt x="646" y="2310"/>
                </a:lnTo>
                <a:lnTo>
                  <a:pt x="646" y="1860"/>
                </a:lnTo>
                <a:lnTo>
                  <a:pt x="1253" y="1860"/>
                </a:lnTo>
                <a:cubicBezTo>
                  <a:pt x="1261" y="1860"/>
                  <a:pt x="1270" y="1860"/>
                  <a:pt x="1278" y="1860"/>
                </a:cubicBezTo>
                <a:cubicBezTo>
                  <a:pt x="1522" y="1860"/>
                  <a:pt x="1736" y="1725"/>
                  <a:pt x="1850" y="1508"/>
                </a:cubicBezTo>
                <a:cubicBezTo>
                  <a:pt x="2065" y="1106"/>
                  <a:pt x="2280" y="705"/>
                  <a:pt x="2496" y="304"/>
                </a:cubicBezTo>
                <a:cubicBezTo>
                  <a:pt x="2525" y="245"/>
                  <a:pt x="2554" y="186"/>
                  <a:pt x="2584" y="137"/>
                </a:cubicBezTo>
                <a:lnTo>
                  <a:pt x="2584" y="137"/>
                </a:lnTo>
                <a:cubicBezTo>
                  <a:pt x="2486" y="196"/>
                  <a:pt x="2398" y="265"/>
                  <a:pt x="2300" y="314"/>
                </a:cubicBezTo>
                <a:cubicBezTo>
                  <a:pt x="2124" y="384"/>
                  <a:pt x="1948" y="423"/>
                  <a:pt x="1765" y="423"/>
                </a:cubicBezTo>
                <a:cubicBezTo>
                  <a:pt x="1744" y="423"/>
                  <a:pt x="1724" y="422"/>
                  <a:pt x="1703" y="421"/>
                </a:cubicBezTo>
                <a:lnTo>
                  <a:pt x="724" y="421"/>
                </a:lnTo>
                <a:cubicBezTo>
                  <a:pt x="666" y="421"/>
                  <a:pt x="656" y="402"/>
                  <a:pt x="656" y="363"/>
                </a:cubicBezTo>
                <a:cubicBezTo>
                  <a:pt x="656" y="245"/>
                  <a:pt x="636" y="128"/>
                  <a:pt x="636" y="10"/>
                </a:cubicBezTo>
                <a:lnTo>
                  <a:pt x="6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7" name="Google Shape;7057;p103"/>
          <p:cNvSpPr/>
          <p:nvPr/>
        </p:nvSpPr>
        <p:spPr>
          <a:xfrm>
            <a:off x="1441708" y="3727446"/>
            <a:ext cx="379113" cy="268303"/>
          </a:xfrm>
          <a:custGeom>
            <a:rect b="b" l="l" r="r" t="t"/>
            <a:pathLst>
              <a:path extrusionOk="0" h="1753" w="2477">
                <a:moveTo>
                  <a:pt x="1" y="1"/>
                </a:moveTo>
                <a:lnTo>
                  <a:pt x="20" y="40"/>
                </a:lnTo>
                <a:cubicBezTo>
                  <a:pt x="285" y="520"/>
                  <a:pt x="539" y="999"/>
                  <a:pt x="793" y="1469"/>
                </a:cubicBezTo>
                <a:cubicBezTo>
                  <a:pt x="813" y="1498"/>
                  <a:pt x="833" y="1528"/>
                  <a:pt x="862" y="1557"/>
                </a:cubicBezTo>
                <a:cubicBezTo>
                  <a:pt x="1009" y="1684"/>
                  <a:pt x="1205" y="1753"/>
                  <a:pt x="1410" y="1753"/>
                </a:cubicBezTo>
                <a:lnTo>
                  <a:pt x="2477" y="1753"/>
                </a:lnTo>
                <a:lnTo>
                  <a:pt x="2477" y="314"/>
                </a:lnTo>
                <a:cubicBezTo>
                  <a:pt x="2447" y="304"/>
                  <a:pt x="2428" y="304"/>
                  <a:pt x="2399" y="304"/>
                </a:cubicBezTo>
                <a:cubicBezTo>
                  <a:pt x="1870" y="294"/>
                  <a:pt x="1351" y="294"/>
                  <a:pt x="823" y="294"/>
                </a:cubicBezTo>
                <a:cubicBezTo>
                  <a:pt x="799" y="296"/>
                  <a:pt x="776" y="297"/>
                  <a:pt x="752" y="297"/>
                </a:cubicBezTo>
                <a:cubicBezTo>
                  <a:pt x="474" y="297"/>
                  <a:pt x="208" y="190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8" name="Google Shape;7058;p103"/>
          <p:cNvSpPr/>
          <p:nvPr/>
        </p:nvSpPr>
        <p:spPr>
          <a:xfrm>
            <a:off x="1576549" y="3197120"/>
            <a:ext cx="289271" cy="290801"/>
          </a:xfrm>
          <a:custGeom>
            <a:rect b="b" l="l" r="r" t="t"/>
            <a:pathLst>
              <a:path extrusionOk="0" h="1900" w="1890">
                <a:moveTo>
                  <a:pt x="992" y="0"/>
                </a:moveTo>
                <a:cubicBezTo>
                  <a:pt x="851" y="0"/>
                  <a:pt x="719" y="68"/>
                  <a:pt x="637" y="187"/>
                </a:cubicBezTo>
                <a:cubicBezTo>
                  <a:pt x="461" y="452"/>
                  <a:pt x="284" y="726"/>
                  <a:pt x="108" y="990"/>
                </a:cubicBezTo>
                <a:cubicBezTo>
                  <a:pt x="79" y="1039"/>
                  <a:pt x="40" y="1107"/>
                  <a:pt x="1" y="1166"/>
                </a:cubicBezTo>
                <a:lnTo>
                  <a:pt x="1234" y="1900"/>
                </a:lnTo>
                <a:lnTo>
                  <a:pt x="1253" y="1871"/>
                </a:lnTo>
                <a:lnTo>
                  <a:pt x="1880" y="853"/>
                </a:lnTo>
                <a:cubicBezTo>
                  <a:pt x="1889" y="833"/>
                  <a:pt x="1889" y="804"/>
                  <a:pt x="1880" y="784"/>
                </a:cubicBezTo>
                <a:cubicBezTo>
                  <a:pt x="1782" y="579"/>
                  <a:pt x="1635" y="383"/>
                  <a:pt x="1469" y="226"/>
                </a:cubicBezTo>
                <a:cubicBezTo>
                  <a:pt x="1371" y="129"/>
                  <a:pt x="1253" y="60"/>
                  <a:pt x="1126" y="21"/>
                </a:cubicBezTo>
                <a:cubicBezTo>
                  <a:pt x="1082" y="7"/>
                  <a:pt x="1036" y="0"/>
                  <a:pt x="9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9" name="Google Shape;7059;p103"/>
          <p:cNvSpPr/>
          <p:nvPr/>
        </p:nvSpPr>
        <p:spPr>
          <a:xfrm>
            <a:off x="1576548" y="4203897"/>
            <a:ext cx="82496" cy="181368"/>
          </a:xfrm>
          <a:custGeom>
            <a:rect b="b" l="l" r="r" t="t"/>
            <a:pathLst>
              <a:path extrusionOk="0" h="1185" w="539">
                <a:moveTo>
                  <a:pt x="275" y="118"/>
                </a:moveTo>
                <a:cubicBezTo>
                  <a:pt x="372" y="118"/>
                  <a:pt x="412" y="176"/>
                  <a:pt x="412" y="284"/>
                </a:cubicBezTo>
                <a:lnTo>
                  <a:pt x="412" y="441"/>
                </a:lnTo>
                <a:cubicBezTo>
                  <a:pt x="412" y="558"/>
                  <a:pt x="363" y="597"/>
                  <a:pt x="265" y="597"/>
                </a:cubicBezTo>
                <a:lnTo>
                  <a:pt x="147" y="607"/>
                </a:lnTo>
                <a:lnTo>
                  <a:pt x="147" y="118"/>
                </a:lnTo>
                <a:close/>
                <a:moveTo>
                  <a:pt x="1" y="0"/>
                </a:moveTo>
                <a:lnTo>
                  <a:pt x="1" y="1184"/>
                </a:lnTo>
                <a:lnTo>
                  <a:pt x="138" y="1184"/>
                </a:lnTo>
                <a:lnTo>
                  <a:pt x="138" y="715"/>
                </a:lnTo>
                <a:lnTo>
                  <a:pt x="265" y="715"/>
                </a:lnTo>
                <a:cubicBezTo>
                  <a:pt x="451" y="715"/>
                  <a:pt x="539" y="617"/>
                  <a:pt x="539" y="431"/>
                </a:cubicBezTo>
                <a:lnTo>
                  <a:pt x="539" y="284"/>
                </a:lnTo>
                <a:cubicBezTo>
                  <a:pt x="539" y="108"/>
                  <a:pt x="461" y="0"/>
                  <a:pt x="2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0" name="Google Shape;7060;p103"/>
          <p:cNvSpPr/>
          <p:nvPr/>
        </p:nvSpPr>
        <p:spPr>
          <a:xfrm>
            <a:off x="1675421" y="4203897"/>
            <a:ext cx="72088" cy="182899"/>
          </a:xfrm>
          <a:custGeom>
            <a:rect b="b" l="l" r="r" t="t"/>
            <a:pathLst>
              <a:path extrusionOk="0" h="1195" w="471">
                <a:moveTo>
                  <a:pt x="1" y="0"/>
                </a:moveTo>
                <a:lnTo>
                  <a:pt x="1" y="1184"/>
                </a:lnTo>
                <a:lnTo>
                  <a:pt x="470" y="1194"/>
                </a:lnTo>
                <a:lnTo>
                  <a:pt x="470" y="1067"/>
                </a:lnTo>
                <a:lnTo>
                  <a:pt x="128" y="1067"/>
                </a:lnTo>
                <a:lnTo>
                  <a:pt x="1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1" name="Google Shape;7061;p103"/>
          <p:cNvSpPr/>
          <p:nvPr/>
        </p:nvSpPr>
        <p:spPr>
          <a:xfrm>
            <a:off x="1757765" y="4203897"/>
            <a:ext cx="99025" cy="182899"/>
          </a:xfrm>
          <a:custGeom>
            <a:rect b="b" l="l" r="r" t="t"/>
            <a:pathLst>
              <a:path extrusionOk="0" h="1195" w="647">
                <a:moveTo>
                  <a:pt x="324" y="147"/>
                </a:moveTo>
                <a:lnTo>
                  <a:pt x="451" y="832"/>
                </a:lnTo>
                <a:lnTo>
                  <a:pt x="187" y="832"/>
                </a:lnTo>
                <a:lnTo>
                  <a:pt x="324" y="147"/>
                </a:lnTo>
                <a:close/>
                <a:moveTo>
                  <a:pt x="226" y="0"/>
                </a:moveTo>
                <a:lnTo>
                  <a:pt x="1" y="1194"/>
                </a:lnTo>
                <a:lnTo>
                  <a:pt x="128" y="1194"/>
                </a:lnTo>
                <a:lnTo>
                  <a:pt x="167" y="949"/>
                </a:lnTo>
                <a:lnTo>
                  <a:pt x="471" y="949"/>
                </a:lnTo>
                <a:lnTo>
                  <a:pt x="519" y="1194"/>
                </a:lnTo>
                <a:lnTo>
                  <a:pt x="647" y="1194"/>
                </a:lnTo>
                <a:lnTo>
                  <a:pt x="4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2" name="Google Shape;7062;p103"/>
          <p:cNvSpPr/>
          <p:nvPr/>
        </p:nvSpPr>
        <p:spPr>
          <a:xfrm>
            <a:off x="1871637" y="4202367"/>
            <a:ext cx="81119" cy="185807"/>
          </a:xfrm>
          <a:custGeom>
            <a:rect b="b" l="l" r="r" t="t"/>
            <a:pathLst>
              <a:path extrusionOk="0" h="1214" w="530">
                <a:moveTo>
                  <a:pt x="265" y="0"/>
                </a:moveTo>
                <a:cubicBezTo>
                  <a:pt x="89" y="0"/>
                  <a:pt x="1" y="118"/>
                  <a:pt x="1" y="294"/>
                </a:cubicBezTo>
                <a:cubicBezTo>
                  <a:pt x="1" y="636"/>
                  <a:pt x="402" y="656"/>
                  <a:pt x="402" y="920"/>
                </a:cubicBezTo>
                <a:cubicBezTo>
                  <a:pt x="402" y="1028"/>
                  <a:pt x="353" y="1096"/>
                  <a:pt x="255" y="1096"/>
                </a:cubicBezTo>
                <a:cubicBezTo>
                  <a:pt x="157" y="1096"/>
                  <a:pt x="118" y="1028"/>
                  <a:pt x="118" y="920"/>
                </a:cubicBezTo>
                <a:lnTo>
                  <a:pt x="118" y="852"/>
                </a:lnTo>
                <a:lnTo>
                  <a:pt x="1" y="852"/>
                </a:lnTo>
                <a:lnTo>
                  <a:pt x="1" y="911"/>
                </a:lnTo>
                <a:cubicBezTo>
                  <a:pt x="1" y="1087"/>
                  <a:pt x="79" y="1214"/>
                  <a:pt x="265" y="1214"/>
                </a:cubicBezTo>
                <a:cubicBezTo>
                  <a:pt x="451" y="1214"/>
                  <a:pt x="529" y="1096"/>
                  <a:pt x="529" y="911"/>
                </a:cubicBezTo>
                <a:cubicBezTo>
                  <a:pt x="529" y="578"/>
                  <a:pt x="138" y="548"/>
                  <a:pt x="138" y="284"/>
                </a:cubicBezTo>
                <a:cubicBezTo>
                  <a:pt x="138" y="176"/>
                  <a:pt x="177" y="118"/>
                  <a:pt x="265" y="118"/>
                </a:cubicBezTo>
                <a:cubicBezTo>
                  <a:pt x="363" y="118"/>
                  <a:pt x="402" y="176"/>
                  <a:pt x="402" y="284"/>
                </a:cubicBezTo>
                <a:lnTo>
                  <a:pt x="402" y="323"/>
                </a:lnTo>
                <a:lnTo>
                  <a:pt x="529" y="323"/>
                </a:lnTo>
                <a:lnTo>
                  <a:pt x="529" y="294"/>
                </a:lnTo>
                <a:cubicBezTo>
                  <a:pt x="529" y="118"/>
                  <a:pt x="441" y="0"/>
                  <a:pt x="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3" name="Google Shape;7063;p103"/>
          <p:cNvSpPr/>
          <p:nvPr/>
        </p:nvSpPr>
        <p:spPr>
          <a:xfrm>
            <a:off x="1963009" y="4202367"/>
            <a:ext cx="87088" cy="182899"/>
          </a:xfrm>
          <a:custGeom>
            <a:rect b="b" l="l" r="r" t="t"/>
            <a:pathLst>
              <a:path extrusionOk="0" h="1195" w="569">
                <a:moveTo>
                  <a:pt x="1" y="0"/>
                </a:moveTo>
                <a:lnTo>
                  <a:pt x="1" y="128"/>
                </a:lnTo>
                <a:lnTo>
                  <a:pt x="226" y="128"/>
                </a:lnTo>
                <a:lnTo>
                  <a:pt x="226" y="1194"/>
                </a:lnTo>
                <a:lnTo>
                  <a:pt x="353" y="1194"/>
                </a:lnTo>
                <a:lnTo>
                  <a:pt x="353" y="128"/>
                </a:lnTo>
                <a:lnTo>
                  <a:pt x="568" y="128"/>
                </a:lnTo>
                <a:lnTo>
                  <a:pt x="5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4" name="Google Shape;7064;p103"/>
          <p:cNvSpPr/>
          <p:nvPr/>
        </p:nvSpPr>
        <p:spPr>
          <a:xfrm>
            <a:off x="2064945" y="4203897"/>
            <a:ext cx="19591" cy="181368"/>
          </a:xfrm>
          <a:custGeom>
            <a:rect b="b" l="l" r="r" t="t"/>
            <a:pathLst>
              <a:path extrusionOk="0" h="1185" w="128">
                <a:moveTo>
                  <a:pt x="0" y="0"/>
                </a:moveTo>
                <a:lnTo>
                  <a:pt x="0" y="1184"/>
                </a:lnTo>
                <a:lnTo>
                  <a:pt x="127" y="1184"/>
                </a:lnTo>
                <a:lnTo>
                  <a:pt x="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5" name="Google Shape;7065;p103"/>
          <p:cNvSpPr/>
          <p:nvPr/>
        </p:nvSpPr>
        <p:spPr>
          <a:xfrm>
            <a:off x="2103820" y="4202367"/>
            <a:ext cx="82496" cy="185807"/>
          </a:xfrm>
          <a:custGeom>
            <a:rect b="b" l="l" r="r" t="t"/>
            <a:pathLst>
              <a:path extrusionOk="0" h="1214" w="539">
                <a:moveTo>
                  <a:pt x="265" y="0"/>
                </a:moveTo>
                <a:cubicBezTo>
                  <a:pt x="89" y="0"/>
                  <a:pt x="1" y="118"/>
                  <a:pt x="1" y="294"/>
                </a:cubicBezTo>
                <a:lnTo>
                  <a:pt x="1" y="911"/>
                </a:lnTo>
                <a:cubicBezTo>
                  <a:pt x="1" y="1087"/>
                  <a:pt x="89" y="1214"/>
                  <a:pt x="265" y="1214"/>
                </a:cubicBezTo>
                <a:cubicBezTo>
                  <a:pt x="451" y="1214"/>
                  <a:pt x="539" y="1096"/>
                  <a:pt x="539" y="911"/>
                </a:cubicBezTo>
                <a:lnTo>
                  <a:pt x="539" y="764"/>
                </a:lnTo>
                <a:lnTo>
                  <a:pt x="412" y="764"/>
                </a:lnTo>
                <a:lnTo>
                  <a:pt x="412" y="920"/>
                </a:lnTo>
                <a:cubicBezTo>
                  <a:pt x="412" y="1028"/>
                  <a:pt x="372" y="1087"/>
                  <a:pt x="275" y="1087"/>
                </a:cubicBezTo>
                <a:cubicBezTo>
                  <a:pt x="177" y="1087"/>
                  <a:pt x="138" y="1028"/>
                  <a:pt x="138" y="920"/>
                </a:cubicBezTo>
                <a:lnTo>
                  <a:pt x="138" y="284"/>
                </a:lnTo>
                <a:cubicBezTo>
                  <a:pt x="138" y="176"/>
                  <a:pt x="177" y="118"/>
                  <a:pt x="275" y="118"/>
                </a:cubicBezTo>
                <a:cubicBezTo>
                  <a:pt x="372" y="118"/>
                  <a:pt x="412" y="176"/>
                  <a:pt x="412" y="284"/>
                </a:cubicBezTo>
                <a:lnTo>
                  <a:pt x="412" y="402"/>
                </a:lnTo>
                <a:lnTo>
                  <a:pt x="539" y="402"/>
                </a:lnTo>
                <a:lnTo>
                  <a:pt x="539" y="294"/>
                </a:lnTo>
                <a:cubicBezTo>
                  <a:pt x="539" y="118"/>
                  <a:pt x="451" y="0"/>
                  <a:pt x="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6" name="Google Shape;7066;p103"/>
          <p:cNvSpPr txBox="1"/>
          <p:nvPr/>
        </p:nvSpPr>
        <p:spPr>
          <a:xfrm>
            <a:off x="4223626" y="1029379"/>
            <a:ext cx="357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TrashWallet</a:t>
            </a:r>
            <a:endParaRPr b="0" i="0" sz="5200" u="none" cap="none" strike="noStrike">
              <a:solidFill>
                <a:srgbClr val="DD3C6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67" name="Google Shape;7067;p103"/>
          <p:cNvSpPr txBox="1"/>
          <p:nvPr/>
        </p:nvSpPr>
        <p:spPr>
          <a:xfrm>
            <a:off x="5108566" y="1957671"/>
            <a:ext cx="57030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400"/>
              <a:buFont typeface="Mina"/>
              <a:buNone/>
            </a:pPr>
            <a:r>
              <a:rPr b="1" i="0" lang="en-US" sz="24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We would like to introduce an application software - namely 'TrashWallet' - in partnership with the City Corporation which could be used by both the general mass and trash collectors of city corporations. A considerable amount of smart trash cans would be set up in different regions of Metropolia which could perform wireless communication with an operational server.</a:t>
            </a:r>
            <a:endParaRPr b="1" i="0" sz="24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104"/>
          <p:cNvSpPr txBox="1"/>
          <p:nvPr/>
        </p:nvSpPr>
        <p:spPr>
          <a:xfrm>
            <a:off x="4042975" y="155275"/>
            <a:ext cx="579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FUNCTIONALITY</a:t>
            </a:r>
            <a:endParaRPr/>
          </a:p>
        </p:txBody>
      </p:sp>
      <p:grpSp>
        <p:nvGrpSpPr>
          <p:cNvPr id="7073" name="Google Shape;7073;p104"/>
          <p:cNvGrpSpPr/>
          <p:nvPr/>
        </p:nvGrpSpPr>
        <p:grpSpPr>
          <a:xfrm>
            <a:off x="113617" y="2197381"/>
            <a:ext cx="1609305" cy="2694245"/>
            <a:chOff x="-1915966" y="4411769"/>
            <a:chExt cx="1309916" cy="2171902"/>
          </a:xfrm>
        </p:grpSpPr>
        <p:sp>
          <p:nvSpPr>
            <p:cNvPr id="7074" name="Google Shape;7074;p104"/>
            <p:cNvSpPr/>
            <p:nvPr/>
          </p:nvSpPr>
          <p:spPr>
            <a:xfrm>
              <a:off x="-1915966" y="4411769"/>
              <a:ext cx="1309916" cy="2171902"/>
            </a:xfrm>
            <a:custGeom>
              <a:rect b="b" l="l" r="r" t="t"/>
              <a:pathLst>
                <a:path extrusionOk="0" h="34688" w="20921">
                  <a:moveTo>
                    <a:pt x="8990" y="21789"/>
                  </a:moveTo>
                  <a:lnTo>
                    <a:pt x="9050" y="28802"/>
                  </a:lnTo>
                  <a:lnTo>
                    <a:pt x="6728" y="25980"/>
                  </a:lnTo>
                  <a:cubicBezTo>
                    <a:pt x="6668" y="25658"/>
                    <a:pt x="6454" y="25396"/>
                    <a:pt x="6168" y="25265"/>
                  </a:cubicBezTo>
                  <a:cubicBezTo>
                    <a:pt x="6133" y="25242"/>
                    <a:pt x="6097" y="25230"/>
                    <a:pt x="6061" y="25218"/>
                  </a:cubicBezTo>
                  <a:lnTo>
                    <a:pt x="6061" y="21860"/>
                  </a:lnTo>
                  <a:cubicBezTo>
                    <a:pt x="6418" y="21884"/>
                    <a:pt x="6787" y="21908"/>
                    <a:pt x="7157" y="21908"/>
                  </a:cubicBezTo>
                  <a:cubicBezTo>
                    <a:pt x="7764" y="21896"/>
                    <a:pt x="8371" y="21860"/>
                    <a:pt x="8990" y="21789"/>
                  </a:cubicBezTo>
                  <a:close/>
                  <a:moveTo>
                    <a:pt x="7157" y="0"/>
                  </a:moveTo>
                  <a:cubicBezTo>
                    <a:pt x="5204" y="0"/>
                    <a:pt x="1501" y="179"/>
                    <a:pt x="1501" y="810"/>
                  </a:cubicBezTo>
                  <a:lnTo>
                    <a:pt x="1287" y="2715"/>
                  </a:lnTo>
                  <a:cubicBezTo>
                    <a:pt x="1025" y="2751"/>
                    <a:pt x="775" y="2870"/>
                    <a:pt x="572" y="3036"/>
                  </a:cubicBezTo>
                  <a:cubicBezTo>
                    <a:pt x="513" y="3072"/>
                    <a:pt x="477" y="3144"/>
                    <a:pt x="477" y="3215"/>
                  </a:cubicBezTo>
                  <a:lnTo>
                    <a:pt x="477" y="4037"/>
                  </a:lnTo>
                  <a:lnTo>
                    <a:pt x="13" y="4930"/>
                  </a:lnTo>
                  <a:cubicBezTo>
                    <a:pt x="13" y="4941"/>
                    <a:pt x="1" y="4953"/>
                    <a:pt x="1" y="4977"/>
                  </a:cubicBezTo>
                  <a:cubicBezTo>
                    <a:pt x="1" y="5132"/>
                    <a:pt x="168" y="5275"/>
                    <a:pt x="525" y="5394"/>
                  </a:cubicBezTo>
                  <a:lnTo>
                    <a:pt x="2299" y="20753"/>
                  </a:lnTo>
                  <a:cubicBezTo>
                    <a:pt x="2299" y="21098"/>
                    <a:pt x="3525" y="21539"/>
                    <a:pt x="5133" y="21765"/>
                  </a:cubicBezTo>
                  <a:lnTo>
                    <a:pt x="5133" y="26873"/>
                  </a:lnTo>
                  <a:cubicBezTo>
                    <a:pt x="5061" y="27420"/>
                    <a:pt x="5013" y="28051"/>
                    <a:pt x="4990" y="28682"/>
                  </a:cubicBezTo>
                  <a:cubicBezTo>
                    <a:pt x="4990" y="28956"/>
                    <a:pt x="5037" y="29230"/>
                    <a:pt x="5133" y="29504"/>
                  </a:cubicBezTo>
                  <a:lnTo>
                    <a:pt x="5133" y="31980"/>
                  </a:lnTo>
                  <a:cubicBezTo>
                    <a:pt x="5061" y="32409"/>
                    <a:pt x="4942" y="33433"/>
                    <a:pt x="5263" y="33814"/>
                  </a:cubicBezTo>
                  <a:cubicBezTo>
                    <a:pt x="5597" y="34195"/>
                    <a:pt x="8073" y="34683"/>
                    <a:pt x="9133" y="34683"/>
                  </a:cubicBezTo>
                  <a:cubicBezTo>
                    <a:pt x="9166" y="34686"/>
                    <a:pt x="9198" y="34688"/>
                    <a:pt x="9229" y="34688"/>
                  </a:cubicBezTo>
                  <a:cubicBezTo>
                    <a:pt x="9324" y="34688"/>
                    <a:pt x="9413" y="34674"/>
                    <a:pt x="9502" y="34647"/>
                  </a:cubicBezTo>
                  <a:cubicBezTo>
                    <a:pt x="9728" y="34588"/>
                    <a:pt x="9871" y="34374"/>
                    <a:pt x="9871" y="34147"/>
                  </a:cubicBezTo>
                  <a:cubicBezTo>
                    <a:pt x="9895" y="33635"/>
                    <a:pt x="9490" y="32897"/>
                    <a:pt x="8823" y="32623"/>
                  </a:cubicBezTo>
                  <a:cubicBezTo>
                    <a:pt x="8700" y="32570"/>
                    <a:pt x="8507" y="32555"/>
                    <a:pt x="8277" y="32555"/>
                  </a:cubicBezTo>
                  <a:cubicBezTo>
                    <a:pt x="8151" y="32555"/>
                    <a:pt x="8014" y="32560"/>
                    <a:pt x="7871" y="32564"/>
                  </a:cubicBezTo>
                  <a:cubicBezTo>
                    <a:pt x="7712" y="32570"/>
                    <a:pt x="7543" y="32577"/>
                    <a:pt x="7374" y="32577"/>
                  </a:cubicBezTo>
                  <a:cubicBezTo>
                    <a:pt x="6911" y="32577"/>
                    <a:pt x="6452" y="32529"/>
                    <a:pt x="6216" y="32302"/>
                  </a:cubicBezTo>
                  <a:cubicBezTo>
                    <a:pt x="6109" y="32195"/>
                    <a:pt x="6049" y="32052"/>
                    <a:pt x="6061" y="31897"/>
                  </a:cubicBezTo>
                  <a:lnTo>
                    <a:pt x="6061" y="30528"/>
                  </a:lnTo>
                  <a:cubicBezTo>
                    <a:pt x="6145" y="30516"/>
                    <a:pt x="6228" y="30492"/>
                    <a:pt x="6299" y="30445"/>
                  </a:cubicBezTo>
                  <a:cubicBezTo>
                    <a:pt x="6752" y="30159"/>
                    <a:pt x="6942" y="29206"/>
                    <a:pt x="6668" y="28480"/>
                  </a:cubicBezTo>
                  <a:cubicBezTo>
                    <a:pt x="6478" y="28051"/>
                    <a:pt x="6418" y="27575"/>
                    <a:pt x="6490" y="27099"/>
                  </a:cubicBezTo>
                  <a:lnTo>
                    <a:pt x="6490" y="27099"/>
                  </a:lnTo>
                  <a:lnTo>
                    <a:pt x="8954" y="30230"/>
                  </a:lnTo>
                  <a:cubicBezTo>
                    <a:pt x="9038" y="30337"/>
                    <a:pt x="9133" y="30421"/>
                    <a:pt x="9252" y="30492"/>
                  </a:cubicBezTo>
                  <a:cubicBezTo>
                    <a:pt x="9301" y="30522"/>
                    <a:pt x="9358" y="30543"/>
                    <a:pt x="9417" y="30543"/>
                  </a:cubicBezTo>
                  <a:cubicBezTo>
                    <a:pt x="9429" y="30543"/>
                    <a:pt x="9442" y="30542"/>
                    <a:pt x="9454" y="30540"/>
                  </a:cubicBezTo>
                  <a:lnTo>
                    <a:pt x="9478" y="30540"/>
                  </a:lnTo>
                  <a:cubicBezTo>
                    <a:pt x="9597" y="30540"/>
                    <a:pt x="9693" y="30504"/>
                    <a:pt x="9776" y="30433"/>
                  </a:cubicBezTo>
                  <a:cubicBezTo>
                    <a:pt x="9907" y="30349"/>
                    <a:pt x="9966" y="30195"/>
                    <a:pt x="9931" y="30040"/>
                  </a:cubicBezTo>
                  <a:lnTo>
                    <a:pt x="9931" y="29956"/>
                  </a:lnTo>
                  <a:lnTo>
                    <a:pt x="9931" y="21622"/>
                  </a:lnTo>
                  <a:cubicBezTo>
                    <a:pt x="11145" y="21384"/>
                    <a:pt x="12002" y="21027"/>
                    <a:pt x="12002" y="20741"/>
                  </a:cubicBezTo>
                  <a:lnTo>
                    <a:pt x="12693" y="14740"/>
                  </a:lnTo>
                  <a:cubicBezTo>
                    <a:pt x="12955" y="15038"/>
                    <a:pt x="13229" y="15359"/>
                    <a:pt x="13526" y="15681"/>
                  </a:cubicBezTo>
                  <a:lnTo>
                    <a:pt x="14931" y="17241"/>
                  </a:lnTo>
                  <a:cubicBezTo>
                    <a:pt x="14943" y="17264"/>
                    <a:pt x="14967" y="17288"/>
                    <a:pt x="14991" y="17300"/>
                  </a:cubicBezTo>
                  <a:cubicBezTo>
                    <a:pt x="15027" y="17336"/>
                    <a:pt x="15074" y="17372"/>
                    <a:pt x="15122" y="17407"/>
                  </a:cubicBezTo>
                  <a:cubicBezTo>
                    <a:pt x="15217" y="17479"/>
                    <a:pt x="15336" y="17514"/>
                    <a:pt x="15443" y="17526"/>
                  </a:cubicBezTo>
                  <a:lnTo>
                    <a:pt x="15491" y="17526"/>
                  </a:lnTo>
                  <a:cubicBezTo>
                    <a:pt x="15610" y="17526"/>
                    <a:pt x="15717" y="17491"/>
                    <a:pt x="15812" y="17419"/>
                  </a:cubicBezTo>
                  <a:cubicBezTo>
                    <a:pt x="15908" y="17360"/>
                    <a:pt x="15979" y="17264"/>
                    <a:pt x="16039" y="17169"/>
                  </a:cubicBezTo>
                  <a:cubicBezTo>
                    <a:pt x="16074" y="17110"/>
                    <a:pt x="16110" y="17050"/>
                    <a:pt x="16146" y="16991"/>
                  </a:cubicBezTo>
                  <a:lnTo>
                    <a:pt x="16193" y="16919"/>
                  </a:lnTo>
                  <a:cubicBezTo>
                    <a:pt x="16396" y="16574"/>
                    <a:pt x="16586" y="16229"/>
                    <a:pt x="16753" y="15895"/>
                  </a:cubicBezTo>
                  <a:cubicBezTo>
                    <a:pt x="17086" y="15276"/>
                    <a:pt x="17408" y="14633"/>
                    <a:pt x="17717" y="14014"/>
                  </a:cubicBezTo>
                  <a:lnTo>
                    <a:pt x="17777" y="13907"/>
                  </a:lnTo>
                  <a:cubicBezTo>
                    <a:pt x="17872" y="13943"/>
                    <a:pt x="17979" y="13966"/>
                    <a:pt x="18087" y="13966"/>
                  </a:cubicBezTo>
                  <a:cubicBezTo>
                    <a:pt x="18100" y="13968"/>
                    <a:pt x="18114" y="13969"/>
                    <a:pt x="18127" y="13969"/>
                  </a:cubicBezTo>
                  <a:cubicBezTo>
                    <a:pt x="18221" y="13969"/>
                    <a:pt x="18313" y="13933"/>
                    <a:pt x="18396" y="13871"/>
                  </a:cubicBezTo>
                  <a:lnTo>
                    <a:pt x="18491" y="13776"/>
                  </a:lnTo>
                  <a:cubicBezTo>
                    <a:pt x="18539" y="13728"/>
                    <a:pt x="18563" y="13669"/>
                    <a:pt x="18575" y="13597"/>
                  </a:cubicBezTo>
                  <a:lnTo>
                    <a:pt x="18622" y="13597"/>
                  </a:lnTo>
                  <a:cubicBezTo>
                    <a:pt x="18801" y="13597"/>
                    <a:pt x="18968" y="13562"/>
                    <a:pt x="19122" y="13466"/>
                  </a:cubicBezTo>
                  <a:cubicBezTo>
                    <a:pt x="19146" y="13478"/>
                    <a:pt x="19182" y="13490"/>
                    <a:pt x="19206" y="13490"/>
                  </a:cubicBezTo>
                  <a:cubicBezTo>
                    <a:pt x="19226" y="13495"/>
                    <a:pt x="19247" y="13497"/>
                    <a:pt x="19266" y="13497"/>
                  </a:cubicBezTo>
                  <a:cubicBezTo>
                    <a:pt x="19407" y="13497"/>
                    <a:pt x="19528" y="13394"/>
                    <a:pt x="19622" y="13300"/>
                  </a:cubicBezTo>
                  <a:cubicBezTo>
                    <a:pt x="19670" y="13264"/>
                    <a:pt x="19718" y="13216"/>
                    <a:pt x="19777" y="13192"/>
                  </a:cubicBezTo>
                  <a:lnTo>
                    <a:pt x="19849" y="13157"/>
                  </a:lnTo>
                  <a:cubicBezTo>
                    <a:pt x="19980" y="13109"/>
                    <a:pt x="20111" y="13038"/>
                    <a:pt x="20218" y="12954"/>
                  </a:cubicBezTo>
                  <a:cubicBezTo>
                    <a:pt x="20289" y="12871"/>
                    <a:pt x="20337" y="12764"/>
                    <a:pt x="20325" y="12657"/>
                  </a:cubicBezTo>
                  <a:cubicBezTo>
                    <a:pt x="20325" y="12490"/>
                    <a:pt x="20253" y="12323"/>
                    <a:pt x="20146" y="12204"/>
                  </a:cubicBezTo>
                  <a:cubicBezTo>
                    <a:pt x="20134" y="12192"/>
                    <a:pt x="20111" y="12180"/>
                    <a:pt x="20099" y="12169"/>
                  </a:cubicBezTo>
                  <a:cubicBezTo>
                    <a:pt x="20146" y="12085"/>
                    <a:pt x="20158" y="11978"/>
                    <a:pt x="20134" y="11883"/>
                  </a:cubicBezTo>
                  <a:cubicBezTo>
                    <a:pt x="20111" y="11728"/>
                    <a:pt x="20027" y="11597"/>
                    <a:pt x="19908" y="11514"/>
                  </a:cubicBezTo>
                  <a:cubicBezTo>
                    <a:pt x="20099" y="11442"/>
                    <a:pt x="20313" y="11395"/>
                    <a:pt x="20515" y="11359"/>
                  </a:cubicBezTo>
                  <a:cubicBezTo>
                    <a:pt x="20742" y="11323"/>
                    <a:pt x="20908" y="11133"/>
                    <a:pt x="20920" y="10906"/>
                  </a:cubicBezTo>
                  <a:cubicBezTo>
                    <a:pt x="20908" y="10704"/>
                    <a:pt x="20765" y="10537"/>
                    <a:pt x="20563" y="10502"/>
                  </a:cubicBezTo>
                  <a:cubicBezTo>
                    <a:pt x="20498" y="10485"/>
                    <a:pt x="20430" y="10477"/>
                    <a:pt x="20360" y="10477"/>
                  </a:cubicBezTo>
                  <a:cubicBezTo>
                    <a:pt x="19936" y="10477"/>
                    <a:pt x="19458" y="10758"/>
                    <a:pt x="19182" y="10942"/>
                  </a:cubicBezTo>
                  <a:cubicBezTo>
                    <a:pt x="18968" y="11097"/>
                    <a:pt x="18563" y="11121"/>
                    <a:pt x="18444" y="11121"/>
                  </a:cubicBezTo>
                  <a:cubicBezTo>
                    <a:pt x="18408" y="11109"/>
                    <a:pt x="18396" y="11073"/>
                    <a:pt x="18384" y="11037"/>
                  </a:cubicBezTo>
                  <a:cubicBezTo>
                    <a:pt x="18384" y="10954"/>
                    <a:pt x="18396" y="10859"/>
                    <a:pt x="18420" y="10775"/>
                  </a:cubicBezTo>
                  <a:cubicBezTo>
                    <a:pt x="18479" y="10502"/>
                    <a:pt x="18575" y="10121"/>
                    <a:pt x="18277" y="9918"/>
                  </a:cubicBezTo>
                  <a:cubicBezTo>
                    <a:pt x="18170" y="9826"/>
                    <a:pt x="18038" y="9779"/>
                    <a:pt x="17903" y="9779"/>
                  </a:cubicBezTo>
                  <a:cubicBezTo>
                    <a:pt x="17829" y="9779"/>
                    <a:pt x="17754" y="9793"/>
                    <a:pt x="17682" y="9823"/>
                  </a:cubicBezTo>
                  <a:cubicBezTo>
                    <a:pt x="17515" y="9930"/>
                    <a:pt x="17420" y="10121"/>
                    <a:pt x="17444" y="10311"/>
                  </a:cubicBezTo>
                  <a:cubicBezTo>
                    <a:pt x="17479" y="10656"/>
                    <a:pt x="17539" y="11014"/>
                    <a:pt x="17610" y="11359"/>
                  </a:cubicBezTo>
                  <a:cubicBezTo>
                    <a:pt x="17551" y="11466"/>
                    <a:pt x="17503" y="11585"/>
                    <a:pt x="17455" y="11692"/>
                  </a:cubicBezTo>
                  <a:cubicBezTo>
                    <a:pt x="17420" y="11788"/>
                    <a:pt x="17384" y="11883"/>
                    <a:pt x="17360" y="11978"/>
                  </a:cubicBezTo>
                  <a:cubicBezTo>
                    <a:pt x="17336" y="12085"/>
                    <a:pt x="17313" y="12204"/>
                    <a:pt x="17313" y="12323"/>
                  </a:cubicBezTo>
                  <a:lnTo>
                    <a:pt x="17313" y="12335"/>
                  </a:lnTo>
                  <a:lnTo>
                    <a:pt x="17313" y="12442"/>
                  </a:lnTo>
                  <a:cubicBezTo>
                    <a:pt x="17301" y="12436"/>
                    <a:pt x="17289" y="12433"/>
                    <a:pt x="17277" y="12433"/>
                  </a:cubicBezTo>
                  <a:cubicBezTo>
                    <a:pt x="17265" y="12433"/>
                    <a:pt x="17253" y="12436"/>
                    <a:pt x="17241" y="12442"/>
                  </a:cubicBezTo>
                  <a:cubicBezTo>
                    <a:pt x="17110" y="12454"/>
                    <a:pt x="16991" y="12550"/>
                    <a:pt x="16944" y="12669"/>
                  </a:cubicBezTo>
                  <a:cubicBezTo>
                    <a:pt x="16920" y="12728"/>
                    <a:pt x="16908" y="12776"/>
                    <a:pt x="16896" y="12835"/>
                  </a:cubicBezTo>
                  <a:cubicBezTo>
                    <a:pt x="16860" y="13014"/>
                    <a:pt x="16920" y="13204"/>
                    <a:pt x="17039" y="13335"/>
                  </a:cubicBezTo>
                  <a:lnTo>
                    <a:pt x="16765" y="13812"/>
                  </a:lnTo>
                  <a:cubicBezTo>
                    <a:pt x="16586" y="14133"/>
                    <a:pt x="16396" y="14455"/>
                    <a:pt x="16205" y="14776"/>
                  </a:cubicBezTo>
                  <a:lnTo>
                    <a:pt x="15455" y="16121"/>
                  </a:lnTo>
                  <a:lnTo>
                    <a:pt x="14205" y="14633"/>
                  </a:lnTo>
                  <a:lnTo>
                    <a:pt x="14026" y="14419"/>
                  </a:lnTo>
                  <a:cubicBezTo>
                    <a:pt x="13860" y="14216"/>
                    <a:pt x="13693" y="14014"/>
                    <a:pt x="13515" y="13812"/>
                  </a:cubicBezTo>
                  <a:cubicBezTo>
                    <a:pt x="13395" y="13657"/>
                    <a:pt x="13264" y="13514"/>
                    <a:pt x="13134" y="13359"/>
                  </a:cubicBezTo>
                  <a:cubicBezTo>
                    <a:pt x="13050" y="13264"/>
                    <a:pt x="12967" y="13169"/>
                    <a:pt x="12883" y="13073"/>
                  </a:cubicBezTo>
                  <a:lnTo>
                    <a:pt x="13776" y="5394"/>
                  </a:lnTo>
                  <a:cubicBezTo>
                    <a:pt x="14134" y="5275"/>
                    <a:pt x="14300" y="5132"/>
                    <a:pt x="14300" y="4977"/>
                  </a:cubicBezTo>
                  <a:cubicBezTo>
                    <a:pt x="14300" y="4953"/>
                    <a:pt x="14288" y="4941"/>
                    <a:pt x="14288" y="4930"/>
                  </a:cubicBezTo>
                  <a:lnTo>
                    <a:pt x="13824" y="4037"/>
                  </a:lnTo>
                  <a:lnTo>
                    <a:pt x="13824" y="3215"/>
                  </a:lnTo>
                  <a:cubicBezTo>
                    <a:pt x="13824" y="3013"/>
                    <a:pt x="13574" y="2870"/>
                    <a:pt x="13014" y="2727"/>
                  </a:cubicBezTo>
                  <a:lnTo>
                    <a:pt x="12812" y="822"/>
                  </a:lnTo>
                  <a:cubicBezTo>
                    <a:pt x="12812" y="179"/>
                    <a:pt x="9109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75" name="Google Shape;7075;p104"/>
            <p:cNvGrpSpPr/>
            <p:nvPr/>
          </p:nvGrpSpPr>
          <p:grpSpPr>
            <a:xfrm>
              <a:off x="-1915225" y="4418417"/>
              <a:ext cx="1308414" cy="2158629"/>
              <a:chOff x="-3563425" y="4418492"/>
              <a:chExt cx="1308414" cy="2158629"/>
            </a:xfrm>
          </p:grpSpPr>
          <p:sp>
            <p:nvSpPr>
              <p:cNvPr id="7076" name="Google Shape;7076;p104"/>
              <p:cNvSpPr/>
              <p:nvPr/>
            </p:nvSpPr>
            <p:spPr>
              <a:xfrm>
                <a:off x="-2846887" y="5195013"/>
                <a:ext cx="388323" cy="306363"/>
              </a:xfrm>
              <a:custGeom>
                <a:rect b="b" l="l" r="r" t="t"/>
                <a:pathLst>
                  <a:path extrusionOk="0" h="4893" w="6202">
                    <a:moveTo>
                      <a:pt x="672" y="0"/>
                    </a:moveTo>
                    <a:cubicBezTo>
                      <a:pt x="301" y="0"/>
                      <a:pt x="0" y="317"/>
                      <a:pt x="23" y="695"/>
                    </a:cubicBezTo>
                    <a:cubicBezTo>
                      <a:pt x="11" y="1017"/>
                      <a:pt x="225" y="1303"/>
                      <a:pt x="535" y="1386"/>
                    </a:cubicBezTo>
                    <a:cubicBezTo>
                      <a:pt x="761" y="1624"/>
                      <a:pt x="3535" y="4660"/>
                      <a:pt x="3535" y="4660"/>
                    </a:cubicBezTo>
                    <a:cubicBezTo>
                      <a:pt x="3535" y="4660"/>
                      <a:pt x="3741" y="4893"/>
                      <a:pt x="3988" y="4893"/>
                    </a:cubicBezTo>
                    <a:cubicBezTo>
                      <a:pt x="4112" y="4893"/>
                      <a:pt x="4245" y="4835"/>
                      <a:pt x="4368" y="4660"/>
                    </a:cubicBezTo>
                    <a:cubicBezTo>
                      <a:pt x="4785" y="4065"/>
                      <a:pt x="6202" y="1255"/>
                      <a:pt x="6202" y="1255"/>
                    </a:cubicBezTo>
                    <a:lnTo>
                      <a:pt x="5678" y="814"/>
                    </a:lnTo>
                    <a:lnTo>
                      <a:pt x="3975" y="3839"/>
                    </a:lnTo>
                    <a:cubicBezTo>
                      <a:pt x="3975" y="3839"/>
                      <a:pt x="1499" y="886"/>
                      <a:pt x="1273" y="505"/>
                    </a:cubicBezTo>
                    <a:cubicBezTo>
                      <a:pt x="1273" y="505"/>
                      <a:pt x="1130" y="41"/>
                      <a:pt x="749" y="5"/>
                    </a:cubicBezTo>
                    <a:cubicBezTo>
                      <a:pt x="723" y="2"/>
                      <a:pt x="697" y="0"/>
                      <a:pt x="672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7" name="Google Shape;7077;p104"/>
              <p:cNvSpPr/>
              <p:nvPr/>
            </p:nvSpPr>
            <p:spPr>
              <a:xfrm>
                <a:off x="-2505587" y="5196640"/>
                <a:ext cx="96235" cy="84339"/>
              </a:xfrm>
              <a:custGeom>
                <a:rect b="b" l="l" r="r" t="t"/>
                <a:pathLst>
                  <a:path extrusionOk="0" h="1347" w="1537">
                    <a:moveTo>
                      <a:pt x="337" y="1"/>
                    </a:moveTo>
                    <a:cubicBezTo>
                      <a:pt x="229" y="1"/>
                      <a:pt x="125" y="62"/>
                      <a:pt x="84" y="169"/>
                    </a:cubicBezTo>
                    <a:cubicBezTo>
                      <a:pt x="60" y="217"/>
                      <a:pt x="48" y="265"/>
                      <a:pt x="37" y="324"/>
                    </a:cubicBezTo>
                    <a:cubicBezTo>
                      <a:pt x="1" y="503"/>
                      <a:pt x="84" y="681"/>
                      <a:pt x="227" y="788"/>
                    </a:cubicBezTo>
                    <a:lnTo>
                      <a:pt x="751" y="1241"/>
                    </a:lnTo>
                    <a:cubicBezTo>
                      <a:pt x="903" y="1321"/>
                      <a:pt x="1026" y="1346"/>
                      <a:pt x="1121" y="1346"/>
                    </a:cubicBezTo>
                    <a:cubicBezTo>
                      <a:pt x="1279" y="1346"/>
                      <a:pt x="1358" y="1277"/>
                      <a:pt x="1358" y="1277"/>
                    </a:cubicBezTo>
                    <a:lnTo>
                      <a:pt x="1453" y="1181"/>
                    </a:lnTo>
                    <a:cubicBezTo>
                      <a:pt x="1501" y="1122"/>
                      <a:pt x="1537" y="1050"/>
                      <a:pt x="1525" y="967"/>
                    </a:cubicBezTo>
                    <a:cubicBezTo>
                      <a:pt x="1525" y="860"/>
                      <a:pt x="1453" y="777"/>
                      <a:pt x="1358" y="729"/>
                    </a:cubicBezTo>
                    <a:cubicBezTo>
                      <a:pt x="1191" y="646"/>
                      <a:pt x="1025" y="550"/>
                      <a:pt x="882" y="431"/>
                    </a:cubicBezTo>
                    <a:cubicBezTo>
                      <a:pt x="763" y="324"/>
                      <a:pt x="656" y="217"/>
                      <a:pt x="560" y="98"/>
                    </a:cubicBezTo>
                    <a:cubicBezTo>
                      <a:pt x="537" y="74"/>
                      <a:pt x="513" y="50"/>
                      <a:pt x="477" y="38"/>
                    </a:cubicBezTo>
                    <a:cubicBezTo>
                      <a:pt x="433" y="13"/>
                      <a:pt x="385" y="1"/>
                      <a:pt x="337" y="1"/>
                    </a:cubicBezTo>
                    <a:close/>
                  </a:path>
                </a:pathLst>
              </a:custGeom>
              <a:solidFill>
                <a:srgbClr val="D05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8" name="Google Shape;7078;p104"/>
              <p:cNvSpPr/>
              <p:nvPr/>
            </p:nvSpPr>
            <p:spPr>
              <a:xfrm>
                <a:off x="-2477974" y="5030154"/>
                <a:ext cx="222963" cy="227409"/>
              </a:xfrm>
              <a:custGeom>
                <a:rect b="b" l="l" r="r" t="t"/>
                <a:pathLst>
                  <a:path extrusionOk="0" h="3632" w="3561">
                    <a:moveTo>
                      <a:pt x="478" y="1"/>
                    </a:moveTo>
                    <a:cubicBezTo>
                      <a:pt x="274" y="1"/>
                      <a:pt x="127" y="158"/>
                      <a:pt x="143" y="423"/>
                    </a:cubicBezTo>
                    <a:cubicBezTo>
                      <a:pt x="167" y="780"/>
                      <a:pt x="227" y="1138"/>
                      <a:pt x="310" y="1483"/>
                    </a:cubicBezTo>
                    <a:cubicBezTo>
                      <a:pt x="238" y="1602"/>
                      <a:pt x="179" y="1733"/>
                      <a:pt x="131" y="1852"/>
                    </a:cubicBezTo>
                    <a:cubicBezTo>
                      <a:pt x="96" y="1947"/>
                      <a:pt x="72" y="2031"/>
                      <a:pt x="48" y="2114"/>
                    </a:cubicBezTo>
                    <a:cubicBezTo>
                      <a:pt x="24" y="2221"/>
                      <a:pt x="0" y="2328"/>
                      <a:pt x="0" y="2435"/>
                    </a:cubicBezTo>
                    <a:cubicBezTo>
                      <a:pt x="0" y="2447"/>
                      <a:pt x="0" y="2447"/>
                      <a:pt x="0" y="2459"/>
                    </a:cubicBezTo>
                    <a:cubicBezTo>
                      <a:pt x="0" y="2543"/>
                      <a:pt x="12" y="2614"/>
                      <a:pt x="36" y="2685"/>
                    </a:cubicBezTo>
                    <a:cubicBezTo>
                      <a:pt x="72" y="2709"/>
                      <a:pt x="96" y="2733"/>
                      <a:pt x="119" y="2757"/>
                    </a:cubicBezTo>
                    <a:cubicBezTo>
                      <a:pt x="215" y="2876"/>
                      <a:pt x="322" y="2983"/>
                      <a:pt x="441" y="3090"/>
                    </a:cubicBezTo>
                    <a:cubicBezTo>
                      <a:pt x="584" y="3209"/>
                      <a:pt x="750" y="3305"/>
                      <a:pt x="917" y="3388"/>
                    </a:cubicBezTo>
                    <a:cubicBezTo>
                      <a:pt x="1012" y="3424"/>
                      <a:pt x="1084" y="3519"/>
                      <a:pt x="1084" y="3626"/>
                    </a:cubicBezTo>
                    <a:cubicBezTo>
                      <a:pt x="1122" y="3630"/>
                      <a:pt x="1159" y="3632"/>
                      <a:pt x="1196" y="3632"/>
                    </a:cubicBezTo>
                    <a:cubicBezTo>
                      <a:pt x="1381" y="3632"/>
                      <a:pt x="1556" y="3582"/>
                      <a:pt x="1715" y="3483"/>
                    </a:cubicBezTo>
                    <a:cubicBezTo>
                      <a:pt x="1751" y="3507"/>
                      <a:pt x="1786" y="3519"/>
                      <a:pt x="1822" y="3531"/>
                    </a:cubicBezTo>
                    <a:cubicBezTo>
                      <a:pt x="1834" y="3533"/>
                      <a:pt x="1845" y="3534"/>
                      <a:pt x="1856" y="3534"/>
                    </a:cubicBezTo>
                    <a:cubicBezTo>
                      <a:pt x="2033" y="3534"/>
                      <a:pt x="2189" y="3289"/>
                      <a:pt x="2334" y="3233"/>
                    </a:cubicBezTo>
                    <a:cubicBezTo>
                      <a:pt x="2477" y="3174"/>
                      <a:pt x="2620" y="3102"/>
                      <a:pt x="2739" y="3007"/>
                    </a:cubicBezTo>
                    <a:cubicBezTo>
                      <a:pt x="2905" y="2840"/>
                      <a:pt x="2786" y="2531"/>
                      <a:pt x="2667" y="2423"/>
                    </a:cubicBezTo>
                    <a:cubicBezTo>
                      <a:pt x="2584" y="2352"/>
                      <a:pt x="2536" y="2352"/>
                      <a:pt x="2536" y="2352"/>
                    </a:cubicBezTo>
                    <a:cubicBezTo>
                      <a:pt x="2620" y="2269"/>
                      <a:pt x="2655" y="2162"/>
                      <a:pt x="2632" y="2042"/>
                    </a:cubicBezTo>
                    <a:cubicBezTo>
                      <a:pt x="2600" y="1832"/>
                      <a:pt x="2429" y="1677"/>
                      <a:pt x="2225" y="1677"/>
                    </a:cubicBezTo>
                    <a:cubicBezTo>
                      <a:pt x="2198" y="1677"/>
                      <a:pt x="2171" y="1680"/>
                      <a:pt x="2143" y="1685"/>
                    </a:cubicBezTo>
                    <a:cubicBezTo>
                      <a:pt x="2441" y="1542"/>
                      <a:pt x="2763" y="1459"/>
                      <a:pt x="3096" y="1411"/>
                    </a:cubicBezTo>
                    <a:cubicBezTo>
                      <a:pt x="3465" y="1340"/>
                      <a:pt x="3560" y="828"/>
                      <a:pt x="3132" y="721"/>
                    </a:cubicBezTo>
                    <a:cubicBezTo>
                      <a:pt x="3075" y="707"/>
                      <a:pt x="3015" y="700"/>
                      <a:pt x="2953" y="700"/>
                    </a:cubicBezTo>
                    <a:cubicBezTo>
                      <a:pt x="2553" y="700"/>
                      <a:pt x="2082" y="974"/>
                      <a:pt x="1834" y="1150"/>
                    </a:cubicBezTo>
                    <a:cubicBezTo>
                      <a:pt x="1536" y="1340"/>
                      <a:pt x="989" y="1352"/>
                      <a:pt x="989" y="1352"/>
                    </a:cubicBezTo>
                    <a:cubicBezTo>
                      <a:pt x="929" y="1316"/>
                      <a:pt x="881" y="1245"/>
                      <a:pt x="870" y="1173"/>
                    </a:cubicBezTo>
                    <a:cubicBezTo>
                      <a:pt x="834" y="935"/>
                      <a:pt x="1143" y="364"/>
                      <a:pt x="798" y="114"/>
                    </a:cubicBezTo>
                    <a:cubicBezTo>
                      <a:pt x="686" y="37"/>
                      <a:pt x="576" y="1"/>
                      <a:pt x="478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9" name="Google Shape;7079;p104"/>
              <p:cNvSpPr/>
              <p:nvPr/>
            </p:nvSpPr>
            <p:spPr>
              <a:xfrm>
                <a:off x="-2769436" y="5224566"/>
                <a:ext cx="285576" cy="218580"/>
              </a:xfrm>
              <a:custGeom>
                <a:rect b="b" l="l" r="r" t="t"/>
                <a:pathLst>
                  <a:path extrusionOk="0" h="3491" w="4561">
                    <a:moveTo>
                      <a:pt x="37" y="0"/>
                    </a:moveTo>
                    <a:cubicBezTo>
                      <a:pt x="30" y="0"/>
                      <a:pt x="24" y="3"/>
                      <a:pt x="24" y="9"/>
                    </a:cubicBezTo>
                    <a:cubicBezTo>
                      <a:pt x="12" y="21"/>
                      <a:pt x="0" y="33"/>
                      <a:pt x="12" y="45"/>
                    </a:cubicBezTo>
                    <a:cubicBezTo>
                      <a:pt x="191" y="354"/>
                      <a:pt x="393" y="652"/>
                      <a:pt x="619" y="938"/>
                    </a:cubicBezTo>
                    <a:cubicBezTo>
                      <a:pt x="833" y="1223"/>
                      <a:pt x="1060" y="1509"/>
                      <a:pt x="1286" y="1783"/>
                    </a:cubicBezTo>
                    <a:lnTo>
                      <a:pt x="2643" y="3450"/>
                    </a:lnTo>
                    <a:cubicBezTo>
                      <a:pt x="2655" y="3450"/>
                      <a:pt x="2667" y="3462"/>
                      <a:pt x="2679" y="3474"/>
                    </a:cubicBezTo>
                    <a:cubicBezTo>
                      <a:pt x="2698" y="3485"/>
                      <a:pt x="2718" y="3491"/>
                      <a:pt x="2738" y="3491"/>
                    </a:cubicBezTo>
                    <a:cubicBezTo>
                      <a:pt x="2779" y="3491"/>
                      <a:pt x="2818" y="3467"/>
                      <a:pt x="2834" y="3426"/>
                    </a:cubicBezTo>
                    <a:lnTo>
                      <a:pt x="3691" y="1926"/>
                    </a:lnTo>
                    <a:cubicBezTo>
                      <a:pt x="3977" y="1414"/>
                      <a:pt x="4251" y="914"/>
                      <a:pt x="4524" y="402"/>
                    </a:cubicBezTo>
                    <a:cubicBezTo>
                      <a:pt x="4560" y="354"/>
                      <a:pt x="4536" y="283"/>
                      <a:pt x="4489" y="259"/>
                    </a:cubicBezTo>
                    <a:cubicBezTo>
                      <a:pt x="4469" y="247"/>
                      <a:pt x="4449" y="242"/>
                      <a:pt x="4430" y="242"/>
                    </a:cubicBezTo>
                    <a:cubicBezTo>
                      <a:pt x="4393" y="242"/>
                      <a:pt x="4362" y="263"/>
                      <a:pt x="4346" y="295"/>
                    </a:cubicBezTo>
                    <a:cubicBezTo>
                      <a:pt x="4048" y="795"/>
                      <a:pt x="3762" y="1295"/>
                      <a:pt x="3477" y="1795"/>
                    </a:cubicBezTo>
                    <a:lnTo>
                      <a:pt x="2715" y="3157"/>
                    </a:lnTo>
                    <a:lnTo>
                      <a:pt x="2715" y="3157"/>
                    </a:lnTo>
                    <a:lnTo>
                      <a:pt x="1441" y="1640"/>
                    </a:lnTo>
                    <a:cubicBezTo>
                      <a:pt x="1214" y="1366"/>
                      <a:pt x="988" y="1093"/>
                      <a:pt x="762" y="819"/>
                    </a:cubicBezTo>
                    <a:cubicBezTo>
                      <a:pt x="524" y="545"/>
                      <a:pt x="286" y="283"/>
                      <a:pt x="60" y="9"/>
                    </a:cubicBezTo>
                    <a:cubicBezTo>
                      <a:pt x="54" y="3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0" name="Google Shape;7080;p104"/>
              <p:cNvSpPr/>
              <p:nvPr/>
            </p:nvSpPr>
            <p:spPr>
              <a:xfrm>
                <a:off x="-2814955" y="5268144"/>
                <a:ext cx="364092" cy="240432"/>
              </a:xfrm>
              <a:custGeom>
                <a:rect b="b" l="l" r="r" t="t"/>
                <a:pathLst>
                  <a:path extrusionOk="0" h="3840" w="5815">
                    <a:moveTo>
                      <a:pt x="5680" y="1"/>
                    </a:moveTo>
                    <a:cubicBezTo>
                      <a:pt x="5645" y="1"/>
                      <a:pt x="5609" y="19"/>
                      <a:pt x="5585" y="63"/>
                    </a:cubicBezTo>
                    <a:cubicBezTo>
                      <a:pt x="5239" y="754"/>
                      <a:pt x="4870" y="1432"/>
                      <a:pt x="4513" y="2111"/>
                    </a:cubicBezTo>
                    <a:cubicBezTo>
                      <a:pt x="4323" y="2456"/>
                      <a:pt x="4144" y="2790"/>
                      <a:pt x="3954" y="3123"/>
                    </a:cubicBezTo>
                    <a:cubicBezTo>
                      <a:pt x="3906" y="3206"/>
                      <a:pt x="3846" y="3290"/>
                      <a:pt x="3799" y="3361"/>
                    </a:cubicBezTo>
                    <a:cubicBezTo>
                      <a:pt x="3763" y="3433"/>
                      <a:pt x="3704" y="3492"/>
                      <a:pt x="3644" y="3552"/>
                    </a:cubicBezTo>
                    <a:cubicBezTo>
                      <a:pt x="3585" y="3589"/>
                      <a:pt x="3519" y="3607"/>
                      <a:pt x="3454" y="3607"/>
                    </a:cubicBezTo>
                    <a:cubicBezTo>
                      <a:pt x="3375" y="3607"/>
                      <a:pt x="3298" y="3580"/>
                      <a:pt x="3239" y="3528"/>
                    </a:cubicBezTo>
                    <a:cubicBezTo>
                      <a:pt x="3204" y="3504"/>
                      <a:pt x="3168" y="3480"/>
                      <a:pt x="3144" y="3445"/>
                    </a:cubicBezTo>
                    <a:cubicBezTo>
                      <a:pt x="3108" y="3421"/>
                      <a:pt x="3084" y="3385"/>
                      <a:pt x="3049" y="3349"/>
                    </a:cubicBezTo>
                    <a:lnTo>
                      <a:pt x="2846" y="3135"/>
                    </a:lnTo>
                    <a:lnTo>
                      <a:pt x="2453" y="2718"/>
                    </a:lnTo>
                    <a:lnTo>
                      <a:pt x="1668" y="1861"/>
                    </a:lnTo>
                    <a:cubicBezTo>
                      <a:pt x="1144" y="1289"/>
                      <a:pt x="620" y="730"/>
                      <a:pt x="48" y="206"/>
                    </a:cubicBezTo>
                    <a:cubicBezTo>
                      <a:pt x="42" y="200"/>
                      <a:pt x="33" y="197"/>
                      <a:pt x="26" y="197"/>
                    </a:cubicBezTo>
                    <a:cubicBezTo>
                      <a:pt x="19" y="197"/>
                      <a:pt x="13" y="200"/>
                      <a:pt x="13" y="206"/>
                    </a:cubicBezTo>
                    <a:cubicBezTo>
                      <a:pt x="1" y="218"/>
                      <a:pt x="1" y="230"/>
                      <a:pt x="13" y="242"/>
                    </a:cubicBezTo>
                    <a:cubicBezTo>
                      <a:pt x="489" y="849"/>
                      <a:pt x="1001" y="1432"/>
                      <a:pt x="1525" y="2004"/>
                    </a:cubicBezTo>
                    <a:lnTo>
                      <a:pt x="2299" y="2861"/>
                    </a:lnTo>
                    <a:lnTo>
                      <a:pt x="2692" y="3290"/>
                    </a:lnTo>
                    <a:lnTo>
                      <a:pt x="2882" y="3504"/>
                    </a:lnTo>
                    <a:lnTo>
                      <a:pt x="2930" y="3564"/>
                    </a:lnTo>
                    <a:cubicBezTo>
                      <a:pt x="2953" y="3575"/>
                      <a:pt x="2965" y="3599"/>
                      <a:pt x="2989" y="3623"/>
                    </a:cubicBezTo>
                    <a:cubicBezTo>
                      <a:pt x="3025" y="3659"/>
                      <a:pt x="3073" y="3695"/>
                      <a:pt x="3120" y="3718"/>
                    </a:cubicBezTo>
                    <a:cubicBezTo>
                      <a:pt x="3215" y="3790"/>
                      <a:pt x="3323" y="3826"/>
                      <a:pt x="3442" y="3837"/>
                    </a:cubicBezTo>
                    <a:cubicBezTo>
                      <a:pt x="3457" y="3839"/>
                      <a:pt x="3472" y="3840"/>
                      <a:pt x="3487" y="3840"/>
                    </a:cubicBezTo>
                    <a:cubicBezTo>
                      <a:pt x="3593" y="3840"/>
                      <a:pt x="3704" y="3805"/>
                      <a:pt x="3787" y="3742"/>
                    </a:cubicBezTo>
                    <a:cubicBezTo>
                      <a:pt x="3882" y="3671"/>
                      <a:pt x="3954" y="3587"/>
                      <a:pt x="4013" y="3492"/>
                    </a:cubicBezTo>
                    <a:cubicBezTo>
                      <a:pt x="4061" y="3409"/>
                      <a:pt x="4108" y="3325"/>
                      <a:pt x="4156" y="3242"/>
                    </a:cubicBezTo>
                    <a:cubicBezTo>
                      <a:pt x="4358" y="2909"/>
                      <a:pt x="4537" y="2563"/>
                      <a:pt x="4716" y="2218"/>
                    </a:cubicBezTo>
                    <a:cubicBezTo>
                      <a:pt x="5085" y="1540"/>
                      <a:pt x="5430" y="849"/>
                      <a:pt x="5775" y="158"/>
                    </a:cubicBezTo>
                    <a:cubicBezTo>
                      <a:pt x="5815" y="72"/>
                      <a:pt x="5750" y="1"/>
                      <a:pt x="5680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1" name="Google Shape;7081;p104"/>
              <p:cNvSpPr/>
              <p:nvPr/>
            </p:nvSpPr>
            <p:spPr>
              <a:xfrm>
                <a:off x="-2512286" y="5189690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17" y="221"/>
                    </a:moveTo>
                    <a:cubicBezTo>
                      <a:pt x="477" y="221"/>
                      <a:pt x="536" y="233"/>
                      <a:pt x="584" y="292"/>
                    </a:cubicBezTo>
                    <a:cubicBezTo>
                      <a:pt x="691" y="411"/>
                      <a:pt x="798" y="518"/>
                      <a:pt x="929" y="626"/>
                    </a:cubicBezTo>
                    <a:cubicBezTo>
                      <a:pt x="1072" y="757"/>
                      <a:pt x="1239" y="864"/>
                      <a:pt x="1429" y="935"/>
                    </a:cubicBezTo>
                    <a:cubicBezTo>
                      <a:pt x="1477" y="959"/>
                      <a:pt x="1513" y="1018"/>
                      <a:pt x="1525" y="1078"/>
                    </a:cubicBezTo>
                    <a:cubicBezTo>
                      <a:pt x="1537" y="1126"/>
                      <a:pt x="1525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405" y="816"/>
                    </a:lnTo>
                    <a:lnTo>
                      <a:pt x="394" y="816"/>
                    </a:lnTo>
                    <a:cubicBezTo>
                      <a:pt x="286" y="733"/>
                      <a:pt x="227" y="602"/>
                      <a:pt x="239" y="459"/>
                    </a:cubicBezTo>
                    <a:cubicBezTo>
                      <a:pt x="251" y="423"/>
                      <a:pt x="263" y="376"/>
                      <a:pt x="286" y="328"/>
                    </a:cubicBezTo>
                    <a:cubicBezTo>
                      <a:pt x="310" y="280"/>
                      <a:pt x="358" y="233"/>
                      <a:pt x="417" y="221"/>
                    </a:cubicBezTo>
                    <a:close/>
                    <a:moveTo>
                      <a:pt x="460" y="0"/>
                    </a:moveTo>
                    <a:cubicBezTo>
                      <a:pt x="438" y="0"/>
                      <a:pt x="416" y="2"/>
                      <a:pt x="394" y="6"/>
                    </a:cubicBezTo>
                    <a:cubicBezTo>
                      <a:pt x="251" y="30"/>
                      <a:pt x="144" y="114"/>
                      <a:pt x="96" y="245"/>
                    </a:cubicBezTo>
                    <a:cubicBezTo>
                      <a:pt x="72" y="292"/>
                      <a:pt x="48" y="352"/>
                      <a:pt x="36" y="411"/>
                    </a:cubicBezTo>
                    <a:cubicBezTo>
                      <a:pt x="1" y="626"/>
                      <a:pt x="96" y="840"/>
                      <a:pt x="275" y="971"/>
                    </a:cubicBezTo>
                    <a:lnTo>
                      <a:pt x="786" y="1423"/>
                    </a:lnTo>
                    <a:cubicBezTo>
                      <a:pt x="798" y="1423"/>
                      <a:pt x="798" y="1423"/>
                      <a:pt x="810" y="1435"/>
                    </a:cubicBezTo>
                    <a:cubicBezTo>
                      <a:pt x="941" y="1507"/>
                      <a:pt x="1084" y="1554"/>
                      <a:pt x="1227" y="1554"/>
                    </a:cubicBezTo>
                    <a:cubicBezTo>
                      <a:pt x="1242" y="1556"/>
                      <a:pt x="1257" y="1557"/>
                      <a:pt x="1272" y="1557"/>
                    </a:cubicBezTo>
                    <a:cubicBezTo>
                      <a:pt x="1373" y="1557"/>
                      <a:pt x="1464" y="1521"/>
                      <a:pt x="1537" y="1459"/>
                    </a:cubicBezTo>
                    <a:lnTo>
                      <a:pt x="1632" y="1364"/>
                    </a:lnTo>
                    <a:cubicBezTo>
                      <a:pt x="1715" y="1269"/>
                      <a:pt x="1751" y="1138"/>
                      <a:pt x="1739" y="1018"/>
                    </a:cubicBezTo>
                    <a:cubicBezTo>
                      <a:pt x="1703" y="899"/>
                      <a:pt x="1632" y="792"/>
                      <a:pt x="1513" y="733"/>
                    </a:cubicBezTo>
                    <a:cubicBezTo>
                      <a:pt x="1346" y="661"/>
                      <a:pt x="1203" y="566"/>
                      <a:pt x="1060" y="459"/>
                    </a:cubicBezTo>
                    <a:cubicBezTo>
                      <a:pt x="953" y="364"/>
                      <a:pt x="846" y="256"/>
                      <a:pt x="751" y="137"/>
                    </a:cubicBezTo>
                    <a:cubicBezTo>
                      <a:pt x="672" y="48"/>
                      <a:pt x="568" y="0"/>
                      <a:pt x="4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2" name="Google Shape;7082;p104"/>
              <p:cNvSpPr/>
              <p:nvPr/>
            </p:nvSpPr>
            <p:spPr>
              <a:xfrm>
                <a:off x="-2456373" y="5207222"/>
                <a:ext cx="55224" cy="18220"/>
              </a:xfrm>
              <a:custGeom>
                <a:rect b="b" l="l" r="r" t="t"/>
                <a:pathLst>
                  <a:path extrusionOk="0" h="291" w="882">
                    <a:moveTo>
                      <a:pt x="846" y="0"/>
                    </a:moveTo>
                    <a:cubicBezTo>
                      <a:pt x="775" y="24"/>
                      <a:pt x="703" y="36"/>
                      <a:pt x="632" y="48"/>
                    </a:cubicBezTo>
                    <a:cubicBezTo>
                      <a:pt x="572" y="60"/>
                      <a:pt x="501" y="72"/>
                      <a:pt x="441" y="84"/>
                    </a:cubicBezTo>
                    <a:cubicBezTo>
                      <a:pt x="370" y="96"/>
                      <a:pt x="310" y="107"/>
                      <a:pt x="239" y="107"/>
                    </a:cubicBezTo>
                    <a:lnTo>
                      <a:pt x="24" y="107"/>
                    </a:lnTo>
                    <a:cubicBezTo>
                      <a:pt x="24" y="101"/>
                      <a:pt x="21" y="99"/>
                      <a:pt x="18" y="99"/>
                    </a:cubicBezTo>
                    <a:cubicBezTo>
                      <a:pt x="16" y="99"/>
                      <a:pt x="13" y="101"/>
                      <a:pt x="13" y="107"/>
                    </a:cubicBezTo>
                    <a:cubicBezTo>
                      <a:pt x="1" y="107"/>
                      <a:pt x="1" y="131"/>
                      <a:pt x="13" y="143"/>
                    </a:cubicBezTo>
                    <a:cubicBezTo>
                      <a:pt x="72" y="203"/>
                      <a:pt x="144" y="250"/>
                      <a:pt x="227" y="274"/>
                    </a:cubicBezTo>
                    <a:cubicBezTo>
                      <a:pt x="277" y="283"/>
                      <a:pt x="334" y="291"/>
                      <a:pt x="392" y="291"/>
                    </a:cubicBezTo>
                    <a:cubicBezTo>
                      <a:pt x="416" y="291"/>
                      <a:pt x="441" y="290"/>
                      <a:pt x="465" y="286"/>
                    </a:cubicBezTo>
                    <a:cubicBezTo>
                      <a:pt x="548" y="274"/>
                      <a:pt x="632" y="238"/>
                      <a:pt x="703" y="203"/>
                    </a:cubicBezTo>
                    <a:cubicBezTo>
                      <a:pt x="775" y="167"/>
                      <a:pt x="834" y="107"/>
                      <a:pt x="882" y="36"/>
                    </a:cubicBezTo>
                    <a:cubicBezTo>
                      <a:pt x="882" y="36"/>
                      <a:pt x="882" y="24"/>
                      <a:pt x="882" y="24"/>
                    </a:cubicBezTo>
                    <a:cubicBezTo>
                      <a:pt x="870" y="12"/>
                      <a:pt x="858" y="0"/>
                      <a:pt x="846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3" name="Google Shape;7083;p104"/>
              <p:cNvSpPr/>
              <p:nvPr/>
            </p:nvSpPr>
            <p:spPr>
              <a:xfrm>
                <a:off x="-2398206" y="5126702"/>
                <a:ext cx="26172" cy="30304"/>
              </a:xfrm>
              <a:custGeom>
                <a:rect b="b" l="l" r="r" t="t"/>
                <a:pathLst>
                  <a:path extrusionOk="0" h="484" w="418">
                    <a:moveTo>
                      <a:pt x="12" y="0"/>
                    </a:moveTo>
                    <a:cubicBezTo>
                      <a:pt x="0" y="12"/>
                      <a:pt x="0" y="24"/>
                      <a:pt x="12" y="36"/>
                    </a:cubicBezTo>
                    <a:cubicBezTo>
                      <a:pt x="84" y="143"/>
                      <a:pt x="143" y="262"/>
                      <a:pt x="167" y="381"/>
                    </a:cubicBezTo>
                    <a:cubicBezTo>
                      <a:pt x="167" y="393"/>
                      <a:pt x="167" y="417"/>
                      <a:pt x="179" y="429"/>
                    </a:cubicBezTo>
                    <a:cubicBezTo>
                      <a:pt x="202" y="467"/>
                      <a:pt x="237" y="483"/>
                      <a:pt x="272" y="483"/>
                    </a:cubicBezTo>
                    <a:cubicBezTo>
                      <a:pt x="346" y="483"/>
                      <a:pt x="418" y="411"/>
                      <a:pt x="369" y="322"/>
                    </a:cubicBezTo>
                    <a:lnTo>
                      <a:pt x="369" y="310"/>
                    </a:lnTo>
                    <a:cubicBezTo>
                      <a:pt x="286" y="191"/>
                      <a:pt x="179" y="84"/>
                      <a:pt x="48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4" name="Google Shape;7084;p104"/>
              <p:cNvSpPr/>
              <p:nvPr/>
            </p:nvSpPr>
            <p:spPr>
              <a:xfrm>
                <a:off x="-2395952" y="5138411"/>
                <a:ext cx="43265" cy="19848"/>
              </a:xfrm>
              <a:custGeom>
                <a:rect b="b" l="l" r="r" t="t"/>
                <a:pathLst>
                  <a:path extrusionOk="0" h="317" w="691">
                    <a:moveTo>
                      <a:pt x="605" y="1"/>
                    </a:moveTo>
                    <a:cubicBezTo>
                      <a:pt x="503" y="1"/>
                      <a:pt x="398" y="24"/>
                      <a:pt x="310" y="63"/>
                    </a:cubicBezTo>
                    <a:cubicBezTo>
                      <a:pt x="191" y="111"/>
                      <a:pt x="95" y="183"/>
                      <a:pt x="12" y="266"/>
                    </a:cubicBezTo>
                    <a:cubicBezTo>
                      <a:pt x="0" y="290"/>
                      <a:pt x="12" y="313"/>
                      <a:pt x="36" y="313"/>
                    </a:cubicBezTo>
                    <a:cubicBezTo>
                      <a:pt x="56" y="316"/>
                      <a:pt x="77" y="317"/>
                      <a:pt x="97" y="317"/>
                    </a:cubicBezTo>
                    <a:cubicBezTo>
                      <a:pt x="196" y="317"/>
                      <a:pt x="294" y="293"/>
                      <a:pt x="393" y="254"/>
                    </a:cubicBezTo>
                    <a:cubicBezTo>
                      <a:pt x="512" y="218"/>
                      <a:pt x="607" y="147"/>
                      <a:pt x="691" y="52"/>
                    </a:cubicBezTo>
                    <a:cubicBezTo>
                      <a:pt x="691" y="52"/>
                      <a:pt x="691" y="40"/>
                      <a:pt x="691" y="40"/>
                    </a:cubicBezTo>
                    <a:cubicBezTo>
                      <a:pt x="691" y="28"/>
                      <a:pt x="679" y="4"/>
                      <a:pt x="667" y="4"/>
                    </a:cubicBezTo>
                    <a:cubicBezTo>
                      <a:pt x="646" y="2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5" name="Google Shape;7085;p104"/>
              <p:cNvSpPr/>
              <p:nvPr/>
            </p:nvSpPr>
            <p:spPr>
              <a:xfrm>
                <a:off x="-2416113" y="5165898"/>
                <a:ext cx="106692" cy="52657"/>
              </a:xfrm>
              <a:custGeom>
                <a:rect b="b" l="l" r="r" t="t"/>
                <a:pathLst>
                  <a:path extrusionOk="0" h="841" w="1704">
                    <a:moveTo>
                      <a:pt x="145" y="1"/>
                    </a:moveTo>
                    <a:cubicBezTo>
                      <a:pt x="136" y="1"/>
                      <a:pt x="128" y="9"/>
                      <a:pt x="120" y="17"/>
                    </a:cubicBezTo>
                    <a:cubicBezTo>
                      <a:pt x="12" y="184"/>
                      <a:pt x="1" y="398"/>
                      <a:pt x="84" y="577"/>
                    </a:cubicBezTo>
                    <a:cubicBezTo>
                      <a:pt x="132" y="672"/>
                      <a:pt x="203" y="756"/>
                      <a:pt x="298" y="803"/>
                    </a:cubicBezTo>
                    <a:cubicBezTo>
                      <a:pt x="349" y="829"/>
                      <a:pt x="407" y="841"/>
                      <a:pt x="465" y="841"/>
                    </a:cubicBezTo>
                    <a:cubicBezTo>
                      <a:pt x="514" y="841"/>
                      <a:pt x="564" y="832"/>
                      <a:pt x="608" y="815"/>
                    </a:cubicBezTo>
                    <a:cubicBezTo>
                      <a:pt x="703" y="779"/>
                      <a:pt x="798" y="732"/>
                      <a:pt x="870" y="672"/>
                    </a:cubicBezTo>
                    <a:cubicBezTo>
                      <a:pt x="953" y="625"/>
                      <a:pt x="1025" y="577"/>
                      <a:pt x="1108" y="553"/>
                    </a:cubicBezTo>
                    <a:cubicBezTo>
                      <a:pt x="1298" y="482"/>
                      <a:pt x="1465" y="386"/>
                      <a:pt x="1620" y="255"/>
                    </a:cubicBezTo>
                    <a:lnTo>
                      <a:pt x="1632" y="267"/>
                    </a:lnTo>
                    <a:cubicBezTo>
                      <a:pt x="1704" y="186"/>
                      <a:pt x="1633" y="92"/>
                      <a:pt x="1553" y="92"/>
                    </a:cubicBezTo>
                    <a:cubicBezTo>
                      <a:pt x="1527" y="92"/>
                      <a:pt x="1500" y="101"/>
                      <a:pt x="1477" y="125"/>
                    </a:cubicBezTo>
                    <a:cubicBezTo>
                      <a:pt x="1346" y="244"/>
                      <a:pt x="1191" y="339"/>
                      <a:pt x="1036" y="410"/>
                    </a:cubicBezTo>
                    <a:cubicBezTo>
                      <a:pt x="941" y="446"/>
                      <a:pt x="858" y="506"/>
                      <a:pt x="786" y="565"/>
                    </a:cubicBezTo>
                    <a:cubicBezTo>
                      <a:pt x="715" y="625"/>
                      <a:pt x="644" y="672"/>
                      <a:pt x="572" y="708"/>
                    </a:cubicBezTo>
                    <a:cubicBezTo>
                      <a:pt x="536" y="720"/>
                      <a:pt x="498" y="726"/>
                      <a:pt x="459" y="726"/>
                    </a:cubicBezTo>
                    <a:cubicBezTo>
                      <a:pt x="420" y="726"/>
                      <a:pt x="382" y="720"/>
                      <a:pt x="346" y="708"/>
                    </a:cubicBezTo>
                    <a:cubicBezTo>
                      <a:pt x="263" y="660"/>
                      <a:pt x="203" y="613"/>
                      <a:pt x="167" y="541"/>
                    </a:cubicBezTo>
                    <a:cubicBezTo>
                      <a:pt x="72" y="386"/>
                      <a:pt x="72" y="196"/>
                      <a:pt x="167" y="41"/>
                    </a:cubicBezTo>
                    <a:cubicBezTo>
                      <a:pt x="167" y="29"/>
                      <a:pt x="167" y="5"/>
                      <a:pt x="155" y="5"/>
                    </a:cubicBezTo>
                    <a:cubicBezTo>
                      <a:pt x="152" y="2"/>
                      <a:pt x="148" y="1"/>
                      <a:pt x="14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6" name="Google Shape;7086;p104"/>
              <p:cNvSpPr/>
              <p:nvPr/>
            </p:nvSpPr>
            <p:spPr>
              <a:xfrm>
                <a:off x="-2483923" y="5024018"/>
                <a:ext cx="225906" cy="239931"/>
              </a:xfrm>
              <a:custGeom>
                <a:rect b="b" l="l" r="r" t="t"/>
                <a:pathLst>
                  <a:path extrusionOk="0" h="3832" w="3608">
                    <a:moveTo>
                      <a:pt x="579" y="1"/>
                    </a:moveTo>
                    <a:cubicBezTo>
                      <a:pt x="505" y="1"/>
                      <a:pt x="429" y="15"/>
                      <a:pt x="357" y="45"/>
                    </a:cubicBezTo>
                    <a:cubicBezTo>
                      <a:pt x="191" y="152"/>
                      <a:pt x="107" y="343"/>
                      <a:pt x="131" y="533"/>
                    </a:cubicBezTo>
                    <a:cubicBezTo>
                      <a:pt x="155" y="878"/>
                      <a:pt x="214" y="1236"/>
                      <a:pt x="298" y="1569"/>
                    </a:cubicBezTo>
                    <a:cubicBezTo>
                      <a:pt x="238" y="1688"/>
                      <a:pt x="179" y="1807"/>
                      <a:pt x="131" y="1914"/>
                    </a:cubicBezTo>
                    <a:cubicBezTo>
                      <a:pt x="95" y="2010"/>
                      <a:pt x="60" y="2105"/>
                      <a:pt x="36" y="2200"/>
                    </a:cubicBezTo>
                    <a:cubicBezTo>
                      <a:pt x="12" y="2307"/>
                      <a:pt x="0" y="2426"/>
                      <a:pt x="0" y="2545"/>
                    </a:cubicBezTo>
                    <a:lnTo>
                      <a:pt x="0" y="2557"/>
                    </a:lnTo>
                    <a:cubicBezTo>
                      <a:pt x="0" y="2652"/>
                      <a:pt x="12" y="2736"/>
                      <a:pt x="24" y="2819"/>
                    </a:cubicBezTo>
                    <a:cubicBezTo>
                      <a:pt x="38" y="2877"/>
                      <a:pt x="80" y="2902"/>
                      <a:pt x="123" y="2902"/>
                    </a:cubicBezTo>
                    <a:cubicBezTo>
                      <a:pt x="185" y="2902"/>
                      <a:pt x="248" y="2849"/>
                      <a:pt x="226" y="2772"/>
                    </a:cubicBezTo>
                    <a:cubicBezTo>
                      <a:pt x="214" y="2700"/>
                      <a:pt x="203" y="2629"/>
                      <a:pt x="203" y="2557"/>
                    </a:cubicBezTo>
                    <a:lnTo>
                      <a:pt x="203" y="2533"/>
                    </a:lnTo>
                    <a:cubicBezTo>
                      <a:pt x="203" y="2438"/>
                      <a:pt x="214" y="2343"/>
                      <a:pt x="238" y="2248"/>
                    </a:cubicBezTo>
                    <a:cubicBezTo>
                      <a:pt x="262" y="2164"/>
                      <a:pt x="286" y="2081"/>
                      <a:pt x="322" y="1998"/>
                    </a:cubicBezTo>
                    <a:cubicBezTo>
                      <a:pt x="369" y="1879"/>
                      <a:pt x="429" y="1759"/>
                      <a:pt x="500" y="1640"/>
                    </a:cubicBezTo>
                    <a:cubicBezTo>
                      <a:pt x="512" y="1617"/>
                      <a:pt x="512" y="1593"/>
                      <a:pt x="512" y="1569"/>
                    </a:cubicBezTo>
                    <a:cubicBezTo>
                      <a:pt x="429" y="1224"/>
                      <a:pt x="369" y="878"/>
                      <a:pt x="333" y="521"/>
                    </a:cubicBezTo>
                    <a:cubicBezTo>
                      <a:pt x="322" y="414"/>
                      <a:pt x="369" y="295"/>
                      <a:pt x="464" y="224"/>
                    </a:cubicBezTo>
                    <a:cubicBezTo>
                      <a:pt x="501" y="209"/>
                      <a:pt x="539" y="202"/>
                      <a:pt x="579" y="202"/>
                    </a:cubicBezTo>
                    <a:cubicBezTo>
                      <a:pt x="668" y="202"/>
                      <a:pt x="759" y="237"/>
                      <a:pt x="834" y="295"/>
                    </a:cubicBezTo>
                    <a:cubicBezTo>
                      <a:pt x="1000" y="414"/>
                      <a:pt x="965" y="640"/>
                      <a:pt x="893" y="938"/>
                    </a:cubicBezTo>
                    <a:cubicBezTo>
                      <a:pt x="869" y="1057"/>
                      <a:pt x="857" y="1176"/>
                      <a:pt x="857" y="1283"/>
                    </a:cubicBezTo>
                    <a:cubicBezTo>
                      <a:pt x="881" y="1378"/>
                      <a:pt x="941" y="1474"/>
                      <a:pt x="1012" y="1533"/>
                    </a:cubicBezTo>
                    <a:cubicBezTo>
                      <a:pt x="1036" y="1545"/>
                      <a:pt x="1060" y="1545"/>
                      <a:pt x="1084" y="1545"/>
                    </a:cubicBezTo>
                    <a:cubicBezTo>
                      <a:pt x="1143" y="1545"/>
                      <a:pt x="1679" y="1533"/>
                      <a:pt x="1977" y="1331"/>
                    </a:cubicBezTo>
                    <a:cubicBezTo>
                      <a:pt x="2136" y="1224"/>
                      <a:pt x="2657" y="899"/>
                      <a:pt x="3063" y="899"/>
                    </a:cubicBezTo>
                    <a:cubicBezTo>
                      <a:pt x="3112" y="899"/>
                      <a:pt x="3159" y="904"/>
                      <a:pt x="3203" y="914"/>
                    </a:cubicBezTo>
                    <a:cubicBezTo>
                      <a:pt x="3310" y="926"/>
                      <a:pt x="3405" y="1033"/>
                      <a:pt x="3393" y="1140"/>
                    </a:cubicBezTo>
                    <a:cubicBezTo>
                      <a:pt x="3393" y="1271"/>
                      <a:pt x="3298" y="1378"/>
                      <a:pt x="3167" y="1402"/>
                    </a:cubicBezTo>
                    <a:cubicBezTo>
                      <a:pt x="2834" y="1450"/>
                      <a:pt x="2500" y="1545"/>
                      <a:pt x="2191" y="1676"/>
                    </a:cubicBezTo>
                    <a:cubicBezTo>
                      <a:pt x="2143" y="1700"/>
                      <a:pt x="2119" y="1759"/>
                      <a:pt x="2131" y="1807"/>
                    </a:cubicBezTo>
                    <a:cubicBezTo>
                      <a:pt x="2142" y="1848"/>
                      <a:pt x="2188" y="1881"/>
                      <a:pt x="2231" y="1881"/>
                    </a:cubicBezTo>
                    <a:cubicBezTo>
                      <a:pt x="2238" y="1881"/>
                      <a:pt x="2244" y="1880"/>
                      <a:pt x="2250" y="1879"/>
                    </a:cubicBezTo>
                    <a:cubicBezTo>
                      <a:pt x="2270" y="1875"/>
                      <a:pt x="2290" y="1873"/>
                      <a:pt x="2310" y="1873"/>
                    </a:cubicBezTo>
                    <a:cubicBezTo>
                      <a:pt x="2464" y="1873"/>
                      <a:pt x="2598" y="1994"/>
                      <a:pt x="2619" y="2152"/>
                    </a:cubicBezTo>
                    <a:cubicBezTo>
                      <a:pt x="2631" y="2236"/>
                      <a:pt x="2608" y="2319"/>
                      <a:pt x="2548" y="2379"/>
                    </a:cubicBezTo>
                    <a:cubicBezTo>
                      <a:pt x="2512" y="2414"/>
                      <a:pt x="2512" y="2486"/>
                      <a:pt x="2548" y="2521"/>
                    </a:cubicBezTo>
                    <a:cubicBezTo>
                      <a:pt x="2572" y="2545"/>
                      <a:pt x="2608" y="2557"/>
                      <a:pt x="2631" y="2557"/>
                    </a:cubicBezTo>
                    <a:cubicBezTo>
                      <a:pt x="2655" y="2569"/>
                      <a:pt x="2679" y="2581"/>
                      <a:pt x="2691" y="2593"/>
                    </a:cubicBezTo>
                    <a:cubicBezTo>
                      <a:pt x="2762" y="2676"/>
                      <a:pt x="2810" y="2783"/>
                      <a:pt x="2810" y="2891"/>
                    </a:cubicBezTo>
                    <a:cubicBezTo>
                      <a:pt x="2810" y="2938"/>
                      <a:pt x="2798" y="2998"/>
                      <a:pt x="2762" y="3033"/>
                    </a:cubicBezTo>
                    <a:cubicBezTo>
                      <a:pt x="2667" y="3105"/>
                      <a:pt x="2560" y="3164"/>
                      <a:pt x="2453" y="3200"/>
                    </a:cubicBezTo>
                    <a:lnTo>
                      <a:pt x="2381" y="3236"/>
                    </a:lnTo>
                    <a:cubicBezTo>
                      <a:pt x="2310" y="3272"/>
                      <a:pt x="2238" y="3319"/>
                      <a:pt x="2179" y="3379"/>
                    </a:cubicBezTo>
                    <a:cubicBezTo>
                      <a:pt x="2101" y="3457"/>
                      <a:pt x="2023" y="3535"/>
                      <a:pt x="1955" y="3535"/>
                    </a:cubicBezTo>
                    <a:cubicBezTo>
                      <a:pt x="1950" y="3535"/>
                      <a:pt x="1945" y="3534"/>
                      <a:pt x="1941" y="3534"/>
                    </a:cubicBezTo>
                    <a:cubicBezTo>
                      <a:pt x="1917" y="3522"/>
                      <a:pt x="1881" y="3510"/>
                      <a:pt x="1857" y="3498"/>
                    </a:cubicBezTo>
                    <a:cubicBezTo>
                      <a:pt x="1843" y="3493"/>
                      <a:pt x="1828" y="3490"/>
                      <a:pt x="1813" y="3490"/>
                    </a:cubicBezTo>
                    <a:cubicBezTo>
                      <a:pt x="1792" y="3490"/>
                      <a:pt x="1771" y="3496"/>
                      <a:pt x="1750" y="3510"/>
                    </a:cubicBezTo>
                    <a:cubicBezTo>
                      <a:pt x="1612" y="3589"/>
                      <a:pt x="1450" y="3635"/>
                      <a:pt x="1290" y="3635"/>
                    </a:cubicBezTo>
                    <a:cubicBezTo>
                      <a:pt x="1256" y="3635"/>
                      <a:pt x="1223" y="3633"/>
                      <a:pt x="1191" y="3629"/>
                    </a:cubicBezTo>
                    <a:cubicBezTo>
                      <a:pt x="1184" y="3628"/>
                      <a:pt x="1178" y="3627"/>
                      <a:pt x="1172" y="3627"/>
                    </a:cubicBezTo>
                    <a:cubicBezTo>
                      <a:pt x="1122" y="3627"/>
                      <a:pt x="1084" y="3670"/>
                      <a:pt x="1084" y="3712"/>
                    </a:cubicBezTo>
                    <a:cubicBezTo>
                      <a:pt x="1072" y="3772"/>
                      <a:pt x="1119" y="3819"/>
                      <a:pt x="1167" y="3831"/>
                    </a:cubicBezTo>
                    <a:lnTo>
                      <a:pt x="1310" y="3831"/>
                    </a:lnTo>
                    <a:cubicBezTo>
                      <a:pt x="1488" y="3831"/>
                      <a:pt x="1655" y="3795"/>
                      <a:pt x="1810" y="3712"/>
                    </a:cubicBezTo>
                    <a:cubicBezTo>
                      <a:pt x="1834" y="3724"/>
                      <a:pt x="1857" y="3736"/>
                      <a:pt x="1893" y="3736"/>
                    </a:cubicBezTo>
                    <a:cubicBezTo>
                      <a:pt x="1914" y="3740"/>
                      <a:pt x="1934" y="3742"/>
                      <a:pt x="1954" y="3742"/>
                    </a:cubicBezTo>
                    <a:cubicBezTo>
                      <a:pt x="2095" y="3742"/>
                      <a:pt x="2216" y="3639"/>
                      <a:pt x="2310" y="3545"/>
                    </a:cubicBezTo>
                    <a:cubicBezTo>
                      <a:pt x="2358" y="3510"/>
                      <a:pt x="2405" y="3474"/>
                      <a:pt x="2465" y="3438"/>
                    </a:cubicBezTo>
                    <a:lnTo>
                      <a:pt x="2536" y="3403"/>
                    </a:lnTo>
                    <a:cubicBezTo>
                      <a:pt x="2667" y="3355"/>
                      <a:pt x="2786" y="3283"/>
                      <a:pt x="2905" y="3200"/>
                    </a:cubicBezTo>
                    <a:cubicBezTo>
                      <a:pt x="2977" y="3117"/>
                      <a:pt x="3024" y="3010"/>
                      <a:pt x="3012" y="2902"/>
                    </a:cubicBezTo>
                    <a:cubicBezTo>
                      <a:pt x="3012" y="2736"/>
                      <a:pt x="2941" y="2569"/>
                      <a:pt x="2834" y="2450"/>
                    </a:cubicBezTo>
                    <a:cubicBezTo>
                      <a:pt x="2810" y="2438"/>
                      <a:pt x="2798" y="2426"/>
                      <a:pt x="2786" y="2414"/>
                    </a:cubicBezTo>
                    <a:cubicBezTo>
                      <a:pt x="2822" y="2331"/>
                      <a:pt x="2846" y="2224"/>
                      <a:pt x="2822" y="2129"/>
                    </a:cubicBezTo>
                    <a:cubicBezTo>
                      <a:pt x="2798" y="1974"/>
                      <a:pt x="2715" y="1843"/>
                      <a:pt x="2584" y="1759"/>
                    </a:cubicBezTo>
                    <a:cubicBezTo>
                      <a:pt x="2786" y="1700"/>
                      <a:pt x="3000" y="1640"/>
                      <a:pt x="3203" y="1617"/>
                    </a:cubicBezTo>
                    <a:cubicBezTo>
                      <a:pt x="3429" y="1569"/>
                      <a:pt x="3596" y="1378"/>
                      <a:pt x="3608" y="1152"/>
                    </a:cubicBezTo>
                    <a:cubicBezTo>
                      <a:pt x="3608" y="938"/>
                      <a:pt x="3465" y="759"/>
                      <a:pt x="3251" y="712"/>
                    </a:cubicBezTo>
                    <a:cubicBezTo>
                      <a:pt x="3191" y="698"/>
                      <a:pt x="3128" y="692"/>
                      <a:pt x="3064" y="692"/>
                    </a:cubicBezTo>
                    <a:cubicBezTo>
                      <a:pt x="2634" y="692"/>
                      <a:pt x="2139" y="978"/>
                      <a:pt x="1869" y="1164"/>
                    </a:cubicBezTo>
                    <a:cubicBezTo>
                      <a:pt x="1643" y="1307"/>
                      <a:pt x="1250" y="1343"/>
                      <a:pt x="1119" y="1343"/>
                    </a:cubicBezTo>
                    <a:cubicBezTo>
                      <a:pt x="1095" y="1331"/>
                      <a:pt x="1072" y="1295"/>
                      <a:pt x="1060" y="1259"/>
                    </a:cubicBezTo>
                    <a:cubicBezTo>
                      <a:pt x="1060" y="1176"/>
                      <a:pt x="1084" y="1081"/>
                      <a:pt x="1107" y="997"/>
                    </a:cubicBezTo>
                    <a:cubicBezTo>
                      <a:pt x="1167" y="724"/>
                      <a:pt x="1250" y="343"/>
                      <a:pt x="953" y="140"/>
                    </a:cubicBezTo>
                    <a:cubicBezTo>
                      <a:pt x="845" y="48"/>
                      <a:pt x="713" y="1"/>
                      <a:pt x="57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7" name="Google Shape;7087;p104"/>
              <p:cNvSpPr/>
              <p:nvPr/>
            </p:nvSpPr>
            <p:spPr>
              <a:xfrm>
                <a:off x="-2387061" y="5221059"/>
                <a:ext cx="24795" cy="32746"/>
              </a:xfrm>
              <a:custGeom>
                <a:rect b="b" l="l" r="r" t="t"/>
                <a:pathLst>
                  <a:path extrusionOk="0" h="523" w="396">
                    <a:moveTo>
                      <a:pt x="48" y="1"/>
                    </a:moveTo>
                    <a:cubicBezTo>
                      <a:pt x="37" y="1"/>
                      <a:pt x="25" y="9"/>
                      <a:pt x="25" y="17"/>
                    </a:cubicBezTo>
                    <a:cubicBezTo>
                      <a:pt x="1" y="113"/>
                      <a:pt x="13" y="208"/>
                      <a:pt x="37" y="291"/>
                    </a:cubicBezTo>
                    <a:cubicBezTo>
                      <a:pt x="72" y="387"/>
                      <a:pt x="144" y="458"/>
                      <a:pt x="227" y="517"/>
                    </a:cubicBezTo>
                    <a:lnTo>
                      <a:pt x="251" y="517"/>
                    </a:lnTo>
                    <a:cubicBezTo>
                      <a:pt x="261" y="521"/>
                      <a:pt x="271" y="522"/>
                      <a:pt x="280" y="522"/>
                    </a:cubicBezTo>
                    <a:cubicBezTo>
                      <a:pt x="366" y="522"/>
                      <a:pt x="395" y="384"/>
                      <a:pt x="299" y="363"/>
                    </a:cubicBezTo>
                    <a:cubicBezTo>
                      <a:pt x="239" y="339"/>
                      <a:pt x="180" y="291"/>
                      <a:pt x="144" y="244"/>
                    </a:cubicBezTo>
                    <a:cubicBezTo>
                      <a:pt x="96" y="172"/>
                      <a:pt x="72" y="101"/>
                      <a:pt x="72" y="29"/>
                    </a:cubicBezTo>
                    <a:cubicBezTo>
                      <a:pt x="72" y="17"/>
                      <a:pt x="72" y="6"/>
                      <a:pt x="60" y="6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8" name="Google Shape;7088;p104"/>
              <p:cNvSpPr/>
              <p:nvPr/>
            </p:nvSpPr>
            <p:spPr>
              <a:xfrm>
                <a:off x="-2866422" y="5194324"/>
                <a:ext cx="408609" cy="308179"/>
              </a:xfrm>
              <a:custGeom>
                <a:rect b="b" l="l" r="r" t="t"/>
                <a:pathLst>
                  <a:path extrusionOk="0" h="4922" w="6526">
                    <a:moveTo>
                      <a:pt x="989" y="28"/>
                    </a:moveTo>
                    <a:lnTo>
                      <a:pt x="1061" y="40"/>
                    </a:lnTo>
                    <a:cubicBezTo>
                      <a:pt x="1418" y="87"/>
                      <a:pt x="1335" y="159"/>
                      <a:pt x="1561" y="528"/>
                    </a:cubicBezTo>
                    <a:cubicBezTo>
                      <a:pt x="1799" y="909"/>
                      <a:pt x="4240" y="3838"/>
                      <a:pt x="4276" y="3873"/>
                    </a:cubicBezTo>
                    <a:lnTo>
                      <a:pt x="4287" y="3873"/>
                    </a:lnTo>
                    <a:cubicBezTo>
                      <a:pt x="4287" y="3873"/>
                      <a:pt x="4299" y="3862"/>
                      <a:pt x="4299" y="3862"/>
                    </a:cubicBezTo>
                    <a:lnTo>
                      <a:pt x="6002" y="849"/>
                    </a:lnTo>
                    <a:lnTo>
                      <a:pt x="6490" y="1266"/>
                    </a:lnTo>
                    <a:cubicBezTo>
                      <a:pt x="6395" y="1480"/>
                      <a:pt x="5061" y="4100"/>
                      <a:pt x="4668" y="4659"/>
                    </a:cubicBezTo>
                    <a:cubicBezTo>
                      <a:pt x="4597" y="4778"/>
                      <a:pt x="4466" y="4874"/>
                      <a:pt x="4323" y="4885"/>
                    </a:cubicBezTo>
                    <a:cubicBezTo>
                      <a:pt x="4145" y="4874"/>
                      <a:pt x="3978" y="4790"/>
                      <a:pt x="3859" y="4659"/>
                    </a:cubicBezTo>
                    <a:cubicBezTo>
                      <a:pt x="3835" y="4635"/>
                      <a:pt x="1085" y="1623"/>
                      <a:pt x="858" y="1385"/>
                    </a:cubicBezTo>
                    <a:cubicBezTo>
                      <a:pt x="847" y="1373"/>
                      <a:pt x="823" y="1373"/>
                      <a:pt x="811" y="1361"/>
                    </a:cubicBezTo>
                    <a:cubicBezTo>
                      <a:pt x="680" y="1314"/>
                      <a:pt x="370" y="1195"/>
                      <a:pt x="346" y="706"/>
                    </a:cubicBezTo>
                    <a:cubicBezTo>
                      <a:pt x="323" y="337"/>
                      <a:pt x="620" y="28"/>
                      <a:pt x="989" y="28"/>
                    </a:cubicBezTo>
                    <a:close/>
                    <a:moveTo>
                      <a:pt x="989" y="1"/>
                    </a:moveTo>
                    <a:cubicBezTo>
                      <a:pt x="192" y="1"/>
                      <a:pt x="1" y="1154"/>
                      <a:pt x="799" y="1397"/>
                    </a:cubicBezTo>
                    <a:lnTo>
                      <a:pt x="835" y="1421"/>
                    </a:lnTo>
                    <a:cubicBezTo>
                      <a:pt x="1061" y="1647"/>
                      <a:pt x="3799" y="4659"/>
                      <a:pt x="3835" y="4695"/>
                    </a:cubicBezTo>
                    <a:cubicBezTo>
                      <a:pt x="3954" y="4826"/>
                      <a:pt x="4121" y="4909"/>
                      <a:pt x="4299" y="4921"/>
                    </a:cubicBezTo>
                    <a:lnTo>
                      <a:pt x="4311" y="4921"/>
                    </a:lnTo>
                    <a:cubicBezTo>
                      <a:pt x="4466" y="4897"/>
                      <a:pt x="4609" y="4814"/>
                      <a:pt x="4692" y="4671"/>
                    </a:cubicBezTo>
                    <a:cubicBezTo>
                      <a:pt x="5097" y="4100"/>
                      <a:pt x="6514" y="1302"/>
                      <a:pt x="6526" y="1266"/>
                    </a:cubicBezTo>
                    <a:cubicBezTo>
                      <a:pt x="6526" y="1266"/>
                      <a:pt x="6526" y="1254"/>
                      <a:pt x="6526" y="1254"/>
                    </a:cubicBezTo>
                    <a:lnTo>
                      <a:pt x="6002" y="802"/>
                    </a:lnTo>
                    <a:lnTo>
                      <a:pt x="5990" y="802"/>
                    </a:lnTo>
                    <a:cubicBezTo>
                      <a:pt x="5978" y="802"/>
                      <a:pt x="5978" y="802"/>
                      <a:pt x="5978" y="814"/>
                    </a:cubicBezTo>
                    <a:lnTo>
                      <a:pt x="4276" y="3826"/>
                    </a:lnTo>
                    <a:cubicBezTo>
                      <a:pt x="4061" y="3564"/>
                      <a:pt x="1823" y="873"/>
                      <a:pt x="1597" y="504"/>
                    </a:cubicBezTo>
                    <a:cubicBezTo>
                      <a:pt x="1585" y="468"/>
                      <a:pt x="1430" y="40"/>
                      <a:pt x="1061" y="4"/>
                    </a:cubicBezTo>
                    <a:cubicBezTo>
                      <a:pt x="1036" y="2"/>
                      <a:pt x="1013" y="1"/>
                      <a:pt x="98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9" name="Google Shape;7089;p104"/>
              <p:cNvSpPr/>
              <p:nvPr/>
            </p:nvSpPr>
            <p:spPr>
              <a:xfrm>
                <a:off x="-2506338" y="5195764"/>
                <a:ext cx="97738" cy="86217"/>
              </a:xfrm>
              <a:custGeom>
                <a:rect b="b" l="l" r="r" t="t"/>
                <a:pathLst>
                  <a:path extrusionOk="0" h="1377" w="1561">
                    <a:moveTo>
                      <a:pt x="358" y="29"/>
                    </a:moveTo>
                    <a:cubicBezTo>
                      <a:pt x="406" y="29"/>
                      <a:pt x="441" y="52"/>
                      <a:pt x="489" y="76"/>
                    </a:cubicBezTo>
                    <a:cubicBezTo>
                      <a:pt x="513" y="88"/>
                      <a:pt x="537" y="112"/>
                      <a:pt x="561" y="136"/>
                    </a:cubicBezTo>
                    <a:cubicBezTo>
                      <a:pt x="656" y="255"/>
                      <a:pt x="775" y="362"/>
                      <a:pt x="894" y="469"/>
                    </a:cubicBezTo>
                    <a:cubicBezTo>
                      <a:pt x="1037" y="588"/>
                      <a:pt x="1192" y="683"/>
                      <a:pt x="1370" y="767"/>
                    </a:cubicBezTo>
                    <a:cubicBezTo>
                      <a:pt x="1465" y="802"/>
                      <a:pt x="1525" y="886"/>
                      <a:pt x="1525" y="993"/>
                    </a:cubicBezTo>
                    <a:cubicBezTo>
                      <a:pt x="1537" y="1064"/>
                      <a:pt x="1501" y="1136"/>
                      <a:pt x="1453" y="1183"/>
                    </a:cubicBezTo>
                    <a:lnTo>
                      <a:pt x="1358" y="1291"/>
                    </a:lnTo>
                    <a:cubicBezTo>
                      <a:pt x="1358" y="1291"/>
                      <a:pt x="1283" y="1352"/>
                      <a:pt x="1139" y="1352"/>
                    </a:cubicBezTo>
                    <a:cubicBezTo>
                      <a:pt x="1046" y="1352"/>
                      <a:pt x="924" y="1327"/>
                      <a:pt x="775" y="1243"/>
                    </a:cubicBezTo>
                    <a:lnTo>
                      <a:pt x="263" y="791"/>
                    </a:lnTo>
                    <a:cubicBezTo>
                      <a:pt x="120" y="695"/>
                      <a:pt x="49" y="517"/>
                      <a:pt x="60" y="350"/>
                    </a:cubicBezTo>
                    <a:cubicBezTo>
                      <a:pt x="72" y="302"/>
                      <a:pt x="96" y="243"/>
                      <a:pt x="108" y="195"/>
                    </a:cubicBezTo>
                    <a:cubicBezTo>
                      <a:pt x="144" y="136"/>
                      <a:pt x="191" y="76"/>
                      <a:pt x="263" y="52"/>
                    </a:cubicBezTo>
                    <a:cubicBezTo>
                      <a:pt x="287" y="40"/>
                      <a:pt x="322" y="40"/>
                      <a:pt x="358" y="40"/>
                    </a:cubicBezTo>
                    <a:lnTo>
                      <a:pt x="358" y="29"/>
                    </a:lnTo>
                    <a:close/>
                    <a:moveTo>
                      <a:pt x="355" y="1"/>
                    </a:moveTo>
                    <a:cubicBezTo>
                      <a:pt x="320" y="1"/>
                      <a:pt x="285" y="7"/>
                      <a:pt x="251" y="17"/>
                    </a:cubicBezTo>
                    <a:cubicBezTo>
                      <a:pt x="168" y="40"/>
                      <a:pt x="108" y="112"/>
                      <a:pt x="72" y="183"/>
                    </a:cubicBezTo>
                    <a:cubicBezTo>
                      <a:pt x="60" y="231"/>
                      <a:pt x="37" y="279"/>
                      <a:pt x="25" y="338"/>
                    </a:cubicBezTo>
                    <a:cubicBezTo>
                      <a:pt x="1" y="517"/>
                      <a:pt x="84" y="707"/>
                      <a:pt x="227" y="814"/>
                    </a:cubicBezTo>
                    <a:lnTo>
                      <a:pt x="751" y="1255"/>
                    </a:lnTo>
                    <a:cubicBezTo>
                      <a:pt x="870" y="1326"/>
                      <a:pt x="1001" y="1374"/>
                      <a:pt x="1144" y="1374"/>
                    </a:cubicBezTo>
                    <a:cubicBezTo>
                      <a:pt x="1158" y="1376"/>
                      <a:pt x="1173" y="1377"/>
                      <a:pt x="1187" y="1377"/>
                    </a:cubicBezTo>
                    <a:cubicBezTo>
                      <a:pt x="1255" y="1377"/>
                      <a:pt x="1323" y="1354"/>
                      <a:pt x="1382" y="1314"/>
                    </a:cubicBezTo>
                    <a:lnTo>
                      <a:pt x="1477" y="1219"/>
                    </a:lnTo>
                    <a:cubicBezTo>
                      <a:pt x="1537" y="1148"/>
                      <a:pt x="1561" y="1076"/>
                      <a:pt x="1561" y="981"/>
                    </a:cubicBezTo>
                    <a:cubicBezTo>
                      <a:pt x="1549" y="874"/>
                      <a:pt x="1477" y="779"/>
                      <a:pt x="1382" y="731"/>
                    </a:cubicBezTo>
                    <a:cubicBezTo>
                      <a:pt x="1215" y="660"/>
                      <a:pt x="1049" y="552"/>
                      <a:pt x="906" y="433"/>
                    </a:cubicBezTo>
                    <a:cubicBezTo>
                      <a:pt x="787" y="338"/>
                      <a:pt x="680" y="219"/>
                      <a:pt x="584" y="100"/>
                    </a:cubicBezTo>
                    <a:cubicBezTo>
                      <a:pt x="561" y="76"/>
                      <a:pt x="525" y="52"/>
                      <a:pt x="501" y="40"/>
                    </a:cubicBezTo>
                    <a:cubicBezTo>
                      <a:pt x="452" y="13"/>
                      <a:pt x="40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0" name="Google Shape;7090;p104"/>
              <p:cNvSpPr/>
              <p:nvPr/>
            </p:nvSpPr>
            <p:spPr>
              <a:xfrm>
                <a:off x="-2478726" y="5029716"/>
                <a:ext cx="215512" cy="228974"/>
              </a:xfrm>
              <a:custGeom>
                <a:rect b="b" l="l" r="r" t="t"/>
                <a:pathLst>
                  <a:path extrusionOk="0" h="3657" w="3442">
                    <a:moveTo>
                      <a:pt x="492" y="36"/>
                    </a:moveTo>
                    <a:cubicBezTo>
                      <a:pt x="597" y="36"/>
                      <a:pt x="702" y="75"/>
                      <a:pt x="786" y="144"/>
                    </a:cubicBezTo>
                    <a:cubicBezTo>
                      <a:pt x="1012" y="311"/>
                      <a:pt x="941" y="621"/>
                      <a:pt x="893" y="883"/>
                    </a:cubicBezTo>
                    <a:cubicBezTo>
                      <a:pt x="858" y="978"/>
                      <a:pt x="846" y="1085"/>
                      <a:pt x="846" y="1192"/>
                    </a:cubicBezTo>
                    <a:cubicBezTo>
                      <a:pt x="870" y="1264"/>
                      <a:pt x="917" y="1335"/>
                      <a:pt x="977" y="1383"/>
                    </a:cubicBezTo>
                    <a:lnTo>
                      <a:pt x="989" y="1383"/>
                    </a:lnTo>
                    <a:cubicBezTo>
                      <a:pt x="1001" y="1383"/>
                      <a:pt x="1548" y="1371"/>
                      <a:pt x="1846" y="1168"/>
                    </a:cubicBezTo>
                    <a:cubicBezTo>
                      <a:pt x="2055" y="1033"/>
                      <a:pt x="2538" y="732"/>
                      <a:pt x="2958" y="732"/>
                    </a:cubicBezTo>
                    <a:cubicBezTo>
                      <a:pt x="3018" y="732"/>
                      <a:pt x="3076" y="738"/>
                      <a:pt x="3132" y="752"/>
                    </a:cubicBezTo>
                    <a:cubicBezTo>
                      <a:pt x="3287" y="776"/>
                      <a:pt x="3394" y="906"/>
                      <a:pt x="3394" y="1061"/>
                    </a:cubicBezTo>
                    <a:cubicBezTo>
                      <a:pt x="3382" y="1228"/>
                      <a:pt x="3263" y="1371"/>
                      <a:pt x="3096" y="1395"/>
                    </a:cubicBezTo>
                    <a:cubicBezTo>
                      <a:pt x="2763" y="1454"/>
                      <a:pt x="2441" y="1538"/>
                      <a:pt x="2132" y="1680"/>
                    </a:cubicBezTo>
                    <a:cubicBezTo>
                      <a:pt x="2132" y="1680"/>
                      <a:pt x="2120" y="1692"/>
                      <a:pt x="2132" y="1692"/>
                    </a:cubicBezTo>
                    <a:cubicBezTo>
                      <a:pt x="2132" y="1704"/>
                      <a:pt x="2132" y="1704"/>
                      <a:pt x="2144" y="1704"/>
                    </a:cubicBezTo>
                    <a:cubicBezTo>
                      <a:pt x="2165" y="1701"/>
                      <a:pt x="2187" y="1699"/>
                      <a:pt x="2208" y="1699"/>
                    </a:cubicBezTo>
                    <a:cubicBezTo>
                      <a:pt x="2409" y="1699"/>
                      <a:pt x="2586" y="1846"/>
                      <a:pt x="2608" y="2061"/>
                    </a:cubicBezTo>
                    <a:cubicBezTo>
                      <a:pt x="2632" y="2169"/>
                      <a:pt x="2608" y="2276"/>
                      <a:pt x="2525" y="2359"/>
                    </a:cubicBezTo>
                    <a:cubicBezTo>
                      <a:pt x="2525" y="2359"/>
                      <a:pt x="2525" y="2371"/>
                      <a:pt x="2525" y="2371"/>
                    </a:cubicBezTo>
                    <a:cubicBezTo>
                      <a:pt x="2525" y="2383"/>
                      <a:pt x="2536" y="2383"/>
                      <a:pt x="2548" y="2383"/>
                    </a:cubicBezTo>
                    <a:cubicBezTo>
                      <a:pt x="2548" y="2383"/>
                      <a:pt x="2584" y="2383"/>
                      <a:pt x="2656" y="2442"/>
                    </a:cubicBezTo>
                    <a:cubicBezTo>
                      <a:pt x="2751" y="2538"/>
                      <a:pt x="2798" y="2669"/>
                      <a:pt x="2810" y="2800"/>
                    </a:cubicBezTo>
                    <a:cubicBezTo>
                      <a:pt x="2810" y="2883"/>
                      <a:pt x="2787" y="2954"/>
                      <a:pt x="2727" y="3002"/>
                    </a:cubicBezTo>
                    <a:cubicBezTo>
                      <a:pt x="2632" y="3085"/>
                      <a:pt x="2525" y="3145"/>
                      <a:pt x="2406" y="3192"/>
                    </a:cubicBezTo>
                    <a:lnTo>
                      <a:pt x="2334" y="3216"/>
                    </a:lnTo>
                    <a:cubicBezTo>
                      <a:pt x="2263" y="3252"/>
                      <a:pt x="2203" y="3300"/>
                      <a:pt x="2155" y="3359"/>
                    </a:cubicBezTo>
                    <a:cubicBezTo>
                      <a:pt x="2060" y="3434"/>
                      <a:pt x="1964" y="3518"/>
                      <a:pt x="1868" y="3518"/>
                    </a:cubicBezTo>
                    <a:cubicBezTo>
                      <a:pt x="1857" y="3518"/>
                      <a:pt x="1845" y="3516"/>
                      <a:pt x="1834" y="3514"/>
                    </a:cubicBezTo>
                    <a:cubicBezTo>
                      <a:pt x="1798" y="3502"/>
                      <a:pt x="1763" y="3490"/>
                      <a:pt x="1727" y="3478"/>
                    </a:cubicBezTo>
                    <a:lnTo>
                      <a:pt x="1715" y="3478"/>
                    </a:lnTo>
                    <a:cubicBezTo>
                      <a:pt x="1571" y="3574"/>
                      <a:pt x="1403" y="3616"/>
                      <a:pt x="1238" y="3616"/>
                    </a:cubicBezTo>
                    <a:cubicBezTo>
                      <a:pt x="1198" y="3616"/>
                      <a:pt x="1159" y="3614"/>
                      <a:pt x="1120" y="3609"/>
                    </a:cubicBezTo>
                    <a:cubicBezTo>
                      <a:pt x="1096" y="3502"/>
                      <a:pt x="1024" y="3419"/>
                      <a:pt x="929" y="3371"/>
                    </a:cubicBezTo>
                    <a:cubicBezTo>
                      <a:pt x="762" y="3300"/>
                      <a:pt x="596" y="3192"/>
                      <a:pt x="453" y="3073"/>
                    </a:cubicBezTo>
                    <a:cubicBezTo>
                      <a:pt x="346" y="2978"/>
                      <a:pt x="227" y="2871"/>
                      <a:pt x="131" y="2752"/>
                    </a:cubicBezTo>
                    <a:cubicBezTo>
                      <a:pt x="108" y="2728"/>
                      <a:pt x="84" y="2704"/>
                      <a:pt x="60" y="2681"/>
                    </a:cubicBezTo>
                    <a:cubicBezTo>
                      <a:pt x="36" y="2609"/>
                      <a:pt x="24" y="2538"/>
                      <a:pt x="24" y="2466"/>
                    </a:cubicBezTo>
                    <a:lnTo>
                      <a:pt x="24" y="2442"/>
                    </a:lnTo>
                    <a:cubicBezTo>
                      <a:pt x="24" y="2347"/>
                      <a:pt x="36" y="2240"/>
                      <a:pt x="72" y="2133"/>
                    </a:cubicBezTo>
                    <a:cubicBezTo>
                      <a:pt x="84" y="2049"/>
                      <a:pt x="120" y="1954"/>
                      <a:pt x="155" y="1871"/>
                    </a:cubicBezTo>
                    <a:cubicBezTo>
                      <a:pt x="203" y="1752"/>
                      <a:pt x="262" y="1621"/>
                      <a:pt x="334" y="1502"/>
                    </a:cubicBezTo>
                    <a:cubicBezTo>
                      <a:pt x="334" y="1502"/>
                      <a:pt x="334" y="1490"/>
                      <a:pt x="334" y="1490"/>
                    </a:cubicBezTo>
                    <a:cubicBezTo>
                      <a:pt x="250" y="1145"/>
                      <a:pt x="191" y="799"/>
                      <a:pt x="155" y="442"/>
                    </a:cubicBezTo>
                    <a:cubicBezTo>
                      <a:pt x="131" y="299"/>
                      <a:pt x="203" y="144"/>
                      <a:pt x="322" y="73"/>
                    </a:cubicBezTo>
                    <a:cubicBezTo>
                      <a:pt x="377" y="48"/>
                      <a:pt x="435" y="36"/>
                      <a:pt x="492" y="36"/>
                    </a:cubicBezTo>
                    <a:close/>
                    <a:moveTo>
                      <a:pt x="501" y="1"/>
                    </a:moveTo>
                    <a:cubicBezTo>
                      <a:pt x="440" y="1"/>
                      <a:pt x="380" y="13"/>
                      <a:pt x="322" y="37"/>
                    </a:cubicBezTo>
                    <a:cubicBezTo>
                      <a:pt x="179" y="133"/>
                      <a:pt x="108" y="287"/>
                      <a:pt x="131" y="442"/>
                    </a:cubicBezTo>
                    <a:cubicBezTo>
                      <a:pt x="167" y="799"/>
                      <a:pt x="215" y="1145"/>
                      <a:pt x="298" y="1502"/>
                    </a:cubicBezTo>
                    <a:cubicBezTo>
                      <a:pt x="239" y="1621"/>
                      <a:pt x="179" y="1740"/>
                      <a:pt x="131" y="1871"/>
                    </a:cubicBezTo>
                    <a:cubicBezTo>
                      <a:pt x="96" y="1954"/>
                      <a:pt x="60" y="2038"/>
                      <a:pt x="36" y="2133"/>
                    </a:cubicBezTo>
                    <a:cubicBezTo>
                      <a:pt x="12" y="2240"/>
                      <a:pt x="0" y="2347"/>
                      <a:pt x="0" y="2454"/>
                    </a:cubicBezTo>
                    <a:lnTo>
                      <a:pt x="0" y="2466"/>
                    </a:lnTo>
                    <a:lnTo>
                      <a:pt x="0" y="2478"/>
                    </a:lnTo>
                    <a:cubicBezTo>
                      <a:pt x="0" y="2550"/>
                      <a:pt x="12" y="2633"/>
                      <a:pt x="36" y="2716"/>
                    </a:cubicBezTo>
                    <a:cubicBezTo>
                      <a:pt x="72" y="2740"/>
                      <a:pt x="96" y="2752"/>
                      <a:pt x="120" y="2776"/>
                    </a:cubicBezTo>
                    <a:cubicBezTo>
                      <a:pt x="215" y="2895"/>
                      <a:pt x="322" y="3014"/>
                      <a:pt x="441" y="3109"/>
                    </a:cubicBezTo>
                    <a:cubicBezTo>
                      <a:pt x="596" y="3240"/>
                      <a:pt x="751" y="3335"/>
                      <a:pt x="929" y="3407"/>
                    </a:cubicBezTo>
                    <a:cubicBezTo>
                      <a:pt x="1012" y="3454"/>
                      <a:pt x="1072" y="3538"/>
                      <a:pt x="1084" y="3633"/>
                    </a:cubicBezTo>
                    <a:cubicBezTo>
                      <a:pt x="1084" y="3645"/>
                      <a:pt x="1084" y="3657"/>
                      <a:pt x="1096" y="3657"/>
                    </a:cubicBezTo>
                    <a:lnTo>
                      <a:pt x="1227" y="3657"/>
                    </a:lnTo>
                    <a:cubicBezTo>
                      <a:pt x="1405" y="3657"/>
                      <a:pt x="1584" y="3609"/>
                      <a:pt x="1727" y="3514"/>
                    </a:cubicBezTo>
                    <a:cubicBezTo>
                      <a:pt x="1763" y="3526"/>
                      <a:pt x="1798" y="3538"/>
                      <a:pt x="1834" y="3550"/>
                    </a:cubicBezTo>
                    <a:cubicBezTo>
                      <a:pt x="1848" y="3552"/>
                      <a:pt x="1862" y="3553"/>
                      <a:pt x="1875" y="3553"/>
                    </a:cubicBezTo>
                    <a:cubicBezTo>
                      <a:pt x="1990" y="3553"/>
                      <a:pt x="2094" y="3468"/>
                      <a:pt x="2179" y="3383"/>
                    </a:cubicBezTo>
                    <a:cubicBezTo>
                      <a:pt x="2227" y="3335"/>
                      <a:pt x="2286" y="3288"/>
                      <a:pt x="2346" y="3252"/>
                    </a:cubicBezTo>
                    <a:lnTo>
                      <a:pt x="2429" y="3216"/>
                    </a:lnTo>
                    <a:cubicBezTo>
                      <a:pt x="2548" y="3181"/>
                      <a:pt x="2667" y="3109"/>
                      <a:pt x="2763" y="3026"/>
                    </a:cubicBezTo>
                    <a:cubicBezTo>
                      <a:pt x="2822" y="2966"/>
                      <a:pt x="2858" y="2883"/>
                      <a:pt x="2858" y="2800"/>
                    </a:cubicBezTo>
                    <a:cubicBezTo>
                      <a:pt x="2846" y="2657"/>
                      <a:pt x="2787" y="2526"/>
                      <a:pt x="2691" y="2419"/>
                    </a:cubicBezTo>
                    <a:cubicBezTo>
                      <a:pt x="2667" y="2383"/>
                      <a:pt x="2620" y="2359"/>
                      <a:pt x="2584" y="2347"/>
                    </a:cubicBezTo>
                    <a:cubicBezTo>
                      <a:pt x="2656" y="2264"/>
                      <a:pt x="2679" y="2157"/>
                      <a:pt x="2656" y="2049"/>
                    </a:cubicBezTo>
                    <a:cubicBezTo>
                      <a:pt x="2632" y="1835"/>
                      <a:pt x="2453" y="1680"/>
                      <a:pt x="2251" y="1668"/>
                    </a:cubicBezTo>
                    <a:cubicBezTo>
                      <a:pt x="2525" y="1561"/>
                      <a:pt x="2810" y="1478"/>
                      <a:pt x="3120" y="1442"/>
                    </a:cubicBezTo>
                    <a:cubicBezTo>
                      <a:pt x="3298" y="1407"/>
                      <a:pt x="3429" y="1252"/>
                      <a:pt x="3441" y="1073"/>
                    </a:cubicBezTo>
                    <a:cubicBezTo>
                      <a:pt x="3441" y="895"/>
                      <a:pt x="3322" y="740"/>
                      <a:pt x="3144" y="716"/>
                    </a:cubicBezTo>
                    <a:cubicBezTo>
                      <a:pt x="3086" y="702"/>
                      <a:pt x="3027" y="696"/>
                      <a:pt x="2966" y="696"/>
                    </a:cubicBezTo>
                    <a:cubicBezTo>
                      <a:pt x="2546" y="696"/>
                      <a:pt x="2063" y="989"/>
                      <a:pt x="1834" y="1145"/>
                    </a:cubicBezTo>
                    <a:cubicBezTo>
                      <a:pt x="1560" y="1323"/>
                      <a:pt x="1072" y="1347"/>
                      <a:pt x="1001" y="1347"/>
                    </a:cubicBezTo>
                    <a:cubicBezTo>
                      <a:pt x="953" y="1311"/>
                      <a:pt x="905" y="1252"/>
                      <a:pt x="893" y="1192"/>
                    </a:cubicBezTo>
                    <a:cubicBezTo>
                      <a:pt x="893" y="1085"/>
                      <a:pt x="905" y="990"/>
                      <a:pt x="929" y="895"/>
                    </a:cubicBezTo>
                    <a:cubicBezTo>
                      <a:pt x="989" y="621"/>
                      <a:pt x="1060" y="299"/>
                      <a:pt x="822" y="121"/>
                    </a:cubicBezTo>
                    <a:cubicBezTo>
                      <a:pt x="729" y="43"/>
                      <a:pt x="615" y="1"/>
                      <a:pt x="50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1" name="Google Shape;7091;p104"/>
              <p:cNvSpPr/>
              <p:nvPr/>
            </p:nvSpPr>
            <p:spPr>
              <a:xfrm>
                <a:off x="-2769248" y="5225943"/>
                <a:ext cx="279189" cy="210942"/>
              </a:xfrm>
              <a:custGeom>
                <a:rect b="b" l="l" r="r" t="t"/>
                <a:pathLst>
                  <a:path extrusionOk="0" h="3369" w="4459">
                    <a:moveTo>
                      <a:pt x="29" y="1"/>
                    </a:moveTo>
                    <a:cubicBezTo>
                      <a:pt x="15" y="1"/>
                      <a:pt x="1" y="15"/>
                      <a:pt x="9" y="23"/>
                    </a:cubicBezTo>
                    <a:cubicBezTo>
                      <a:pt x="247" y="404"/>
                      <a:pt x="2688" y="3333"/>
                      <a:pt x="2712" y="3368"/>
                    </a:cubicBezTo>
                    <a:lnTo>
                      <a:pt x="2735" y="3368"/>
                    </a:lnTo>
                    <a:cubicBezTo>
                      <a:pt x="2735" y="3368"/>
                      <a:pt x="2747" y="3357"/>
                      <a:pt x="2747" y="3357"/>
                    </a:cubicBezTo>
                    <a:lnTo>
                      <a:pt x="4450" y="332"/>
                    </a:lnTo>
                    <a:cubicBezTo>
                      <a:pt x="4458" y="324"/>
                      <a:pt x="4444" y="310"/>
                      <a:pt x="4430" y="310"/>
                    </a:cubicBezTo>
                    <a:cubicBezTo>
                      <a:pt x="4424" y="310"/>
                      <a:pt x="4418" y="313"/>
                      <a:pt x="4414" y="320"/>
                    </a:cubicBezTo>
                    <a:lnTo>
                      <a:pt x="2724" y="3321"/>
                    </a:lnTo>
                    <a:cubicBezTo>
                      <a:pt x="2509" y="3071"/>
                      <a:pt x="259" y="368"/>
                      <a:pt x="45" y="11"/>
                    </a:cubicBezTo>
                    <a:cubicBezTo>
                      <a:pt x="41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2" name="Google Shape;7092;p104"/>
              <p:cNvSpPr/>
              <p:nvPr/>
            </p:nvSpPr>
            <p:spPr>
              <a:xfrm>
                <a:off x="-2770187" y="5223877"/>
                <a:ext cx="287016" cy="220459"/>
              </a:xfrm>
              <a:custGeom>
                <a:rect b="b" l="l" r="r" t="t"/>
                <a:pathLst>
                  <a:path extrusionOk="0" h="3521" w="4584">
                    <a:moveTo>
                      <a:pt x="2727" y="3199"/>
                    </a:moveTo>
                    <a:lnTo>
                      <a:pt x="2798" y="3294"/>
                    </a:lnTo>
                    <a:lnTo>
                      <a:pt x="2667" y="3306"/>
                    </a:lnTo>
                    <a:lnTo>
                      <a:pt x="2727" y="3199"/>
                    </a:lnTo>
                    <a:close/>
                    <a:moveTo>
                      <a:pt x="60" y="32"/>
                    </a:moveTo>
                    <a:cubicBezTo>
                      <a:pt x="167" y="151"/>
                      <a:pt x="262" y="258"/>
                      <a:pt x="381" y="401"/>
                    </a:cubicBezTo>
                    <a:cubicBezTo>
                      <a:pt x="512" y="532"/>
                      <a:pt x="643" y="687"/>
                      <a:pt x="774" y="830"/>
                    </a:cubicBezTo>
                    <a:cubicBezTo>
                      <a:pt x="941" y="1032"/>
                      <a:pt x="1107" y="1246"/>
                      <a:pt x="1274" y="1437"/>
                    </a:cubicBezTo>
                    <a:cubicBezTo>
                      <a:pt x="1334" y="1508"/>
                      <a:pt x="1393" y="1592"/>
                      <a:pt x="1453" y="1663"/>
                    </a:cubicBezTo>
                    <a:lnTo>
                      <a:pt x="2715" y="3163"/>
                    </a:lnTo>
                    <a:lnTo>
                      <a:pt x="2631" y="3306"/>
                    </a:lnTo>
                    <a:cubicBezTo>
                      <a:pt x="2631" y="3306"/>
                      <a:pt x="2631" y="3318"/>
                      <a:pt x="2631" y="3318"/>
                    </a:cubicBezTo>
                    <a:cubicBezTo>
                      <a:pt x="2643" y="3330"/>
                      <a:pt x="2643" y="3330"/>
                      <a:pt x="2655" y="3330"/>
                    </a:cubicBezTo>
                    <a:lnTo>
                      <a:pt x="2846" y="3306"/>
                    </a:lnTo>
                    <a:cubicBezTo>
                      <a:pt x="2858" y="3306"/>
                      <a:pt x="2858" y="3306"/>
                      <a:pt x="2858" y="3294"/>
                    </a:cubicBezTo>
                    <a:cubicBezTo>
                      <a:pt x="2870" y="3294"/>
                      <a:pt x="2870" y="3282"/>
                      <a:pt x="2858" y="3282"/>
                    </a:cubicBezTo>
                    <a:lnTo>
                      <a:pt x="2762" y="3163"/>
                    </a:lnTo>
                    <a:lnTo>
                      <a:pt x="3524" y="1818"/>
                    </a:lnTo>
                    <a:cubicBezTo>
                      <a:pt x="3703" y="1496"/>
                      <a:pt x="3893" y="1163"/>
                      <a:pt x="4072" y="853"/>
                    </a:cubicBezTo>
                    <a:lnTo>
                      <a:pt x="4382" y="318"/>
                    </a:lnTo>
                    <a:cubicBezTo>
                      <a:pt x="4394" y="294"/>
                      <a:pt x="4417" y="282"/>
                      <a:pt x="4441" y="282"/>
                    </a:cubicBezTo>
                    <a:cubicBezTo>
                      <a:pt x="4447" y="276"/>
                      <a:pt x="4456" y="273"/>
                      <a:pt x="4466" y="273"/>
                    </a:cubicBezTo>
                    <a:cubicBezTo>
                      <a:pt x="4477" y="273"/>
                      <a:pt x="4489" y="276"/>
                      <a:pt x="4501" y="282"/>
                    </a:cubicBezTo>
                    <a:cubicBezTo>
                      <a:pt x="4536" y="306"/>
                      <a:pt x="4560" y="365"/>
                      <a:pt x="4536" y="401"/>
                    </a:cubicBezTo>
                    <a:lnTo>
                      <a:pt x="4239" y="937"/>
                    </a:lnTo>
                    <a:cubicBezTo>
                      <a:pt x="4060" y="1258"/>
                      <a:pt x="3882" y="1592"/>
                      <a:pt x="3691" y="1913"/>
                    </a:cubicBezTo>
                    <a:lnTo>
                      <a:pt x="2846" y="3425"/>
                    </a:lnTo>
                    <a:cubicBezTo>
                      <a:pt x="2822" y="3457"/>
                      <a:pt x="2787" y="3473"/>
                      <a:pt x="2753" y="3473"/>
                    </a:cubicBezTo>
                    <a:cubicBezTo>
                      <a:pt x="2736" y="3473"/>
                      <a:pt x="2719" y="3469"/>
                      <a:pt x="2703" y="3461"/>
                    </a:cubicBezTo>
                    <a:cubicBezTo>
                      <a:pt x="2691" y="3461"/>
                      <a:pt x="2679" y="3449"/>
                      <a:pt x="2679" y="3437"/>
                    </a:cubicBezTo>
                    <a:lnTo>
                      <a:pt x="1322" y="1782"/>
                    </a:lnTo>
                    <a:lnTo>
                      <a:pt x="1274" y="1723"/>
                    </a:lnTo>
                    <a:cubicBezTo>
                      <a:pt x="1072" y="1473"/>
                      <a:pt x="845" y="1199"/>
                      <a:pt x="655" y="937"/>
                    </a:cubicBezTo>
                    <a:cubicBezTo>
                      <a:pt x="429" y="651"/>
                      <a:pt x="226" y="353"/>
                      <a:pt x="48" y="44"/>
                    </a:cubicBezTo>
                    <a:cubicBezTo>
                      <a:pt x="48" y="44"/>
                      <a:pt x="48" y="32"/>
                      <a:pt x="48" y="32"/>
                    </a:cubicBezTo>
                    <a:close/>
                    <a:moveTo>
                      <a:pt x="53" y="0"/>
                    </a:moveTo>
                    <a:cubicBezTo>
                      <a:pt x="44" y="0"/>
                      <a:pt x="34" y="3"/>
                      <a:pt x="24" y="8"/>
                    </a:cubicBezTo>
                    <a:cubicBezTo>
                      <a:pt x="12" y="20"/>
                      <a:pt x="12" y="20"/>
                      <a:pt x="0" y="32"/>
                    </a:cubicBezTo>
                    <a:cubicBezTo>
                      <a:pt x="0" y="44"/>
                      <a:pt x="0" y="56"/>
                      <a:pt x="0" y="68"/>
                    </a:cubicBezTo>
                    <a:cubicBezTo>
                      <a:pt x="191" y="377"/>
                      <a:pt x="393" y="675"/>
                      <a:pt x="607" y="961"/>
                    </a:cubicBezTo>
                    <a:cubicBezTo>
                      <a:pt x="810" y="1234"/>
                      <a:pt x="1024" y="1496"/>
                      <a:pt x="1238" y="1746"/>
                    </a:cubicBezTo>
                    <a:lnTo>
                      <a:pt x="2643" y="3473"/>
                    </a:lnTo>
                    <a:cubicBezTo>
                      <a:pt x="2655" y="3485"/>
                      <a:pt x="2667" y="3497"/>
                      <a:pt x="2679" y="3497"/>
                    </a:cubicBezTo>
                    <a:cubicBezTo>
                      <a:pt x="2703" y="3509"/>
                      <a:pt x="2727" y="3520"/>
                      <a:pt x="2750" y="3520"/>
                    </a:cubicBezTo>
                    <a:cubicBezTo>
                      <a:pt x="2798" y="3520"/>
                      <a:pt x="2834" y="3485"/>
                      <a:pt x="2870" y="3449"/>
                    </a:cubicBezTo>
                    <a:lnTo>
                      <a:pt x="3715" y="1949"/>
                    </a:lnTo>
                    <a:cubicBezTo>
                      <a:pt x="3905" y="1615"/>
                      <a:pt x="4084" y="1282"/>
                      <a:pt x="4263" y="961"/>
                    </a:cubicBezTo>
                    <a:cubicBezTo>
                      <a:pt x="4358" y="782"/>
                      <a:pt x="4453" y="603"/>
                      <a:pt x="4560" y="425"/>
                    </a:cubicBezTo>
                    <a:cubicBezTo>
                      <a:pt x="4584" y="365"/>
                      <a:pt x="4572" y="294"/>
                      <a:pt x="4513" y="258"/>
                    </a:cubicBezTo>
                    <a:cubicBezTo>
                      <a:pt x="4489" y="246"/>
                      <a:pt x="4453" y="246"/>
                      <a:pt x="4417" y="246"/>
                    </a:cubicBezTo>
                    <a:cubicBezTo>
                      <a:pt x="4382" y="258"/>
                      <a:pt x="4358" y="282"/>
                      <a:pt x="4346" y="306"/>
                    </a:cubicBezTo>
                    <a:cubicBezTo>
                      <a:pt x="4239" y="484"/>
                      <a:pt x="4143" y="663"/>
                      <a:pt x="4036" y="842"/>
                    </a:cubicBezTo>
                    <a:cubicBezTo>
                      <a:pt x="3858" y="1151"/>
                      <a:pt x="3667" y="1485"/>
                      <a:pt x="3477" y="1806"/>
                    </a:cubicBezTo>
                    <a:lnTo>
                      <a:pt x="2727" y="3151"/>
                    </a:lnTo>
                    <a:lnTo>
                      <a:pt x="1476" y="1663"/>
                    </a:lnTo>
                    <a:lnTo>
                      <a:pt x="1298" y="1449"/>
                    </a:lnTo>
                    <a:cubicBezTo>
                      <a:pt x="1131" y="1246"/>
                      <a:pt x="965" y="1032"/>
                      <a:pt x="786" y="830"/>
                    </a:cubicBezTo>
                    <a:cubicBezTo>
                      <a:pt x="667" y="687"/>
                      <a:pt x="536" y="532"/>
                      <a:pt x="405" y="389"/>
                    </a:cubicBezTo>
                    <a:cubicBezTo>
                      <a:pt x="298" y="270"/>
                      <a:pt x="191" y="139"/>
                      <a:pt x="83" y="20"/>
                    </a:cubicBezTo>
                    <a:cubicBezTo>
                      <a:pt x="76" y="6"/>
                      <a:pt x="65" y="0"/>
                      <a:pt x="53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3" name="Google Shape;7093;p104"/>
              <p:cNvSpPr/>
              <p:nvPr/>
            </p:nvSpPr>
            <p:spPr>
              <a:xfrm>
                <a:off x="-2814955" y="5273716"/>
                <a:ext cx="357142" cy="228786"/>
              </a:xfrm>
              <a:custGeom>
                <a:rect b="b" l="l" r="r" t="t"/>
                <a:pathLst>
                  <a:path extrusionOk="0" h="3654" w="5704">
                    <a:moveTo>
                      <a:pt x="5676" y="1"/>
                    </a:moveTo>
                    <a:cubicBezTo>
                      <a:pt x="5671" y="1"/>
                      <a:pt x="5668" y="4"/>
                      <a:pt x="5668" y="10"/>
                    </a:cubicBezTo>
                    <a:cubicBezTo>
                      <a:pt x="5656" y="46"/>
                      <a:pt x="4251" y="2808"/>
                      <a:pt x="3846" y="3391"/>
                    </a:cubicBezTo>
                    <a:cubicBezTo>
                      <a:pt x="3775" y="3522"/>
                      <a:pt x="3644" y="3606"/>
                      <a:pt x="3501" y="3617"/>
                    </a:cubicBezTo>
                    <a:cubicBezTo>
                      <a:pt x="3323" y="3606"/>
                      <a:pt x="3156" y="3522"/>
                      <a:pt x="3037" y="3403"/>
                    </a:cubicBezTo>
                    <a:cubicBezTo>
                      <a:pt x="3013" y="3367"/>
                      <a:pt x="263" y="355"/>
                      <a:pt x="36" y="129"/>
                    </a:cubicBezTo>
                    <a:cubicBezTo>
                      <a:pt x="36" y="123"/>
                      <a:pt x="33" y="120"/>
                      <a:pt x="29" y="120"/>
                    </a:cubicBezTo>
                    <a:cubicBezTo>
                      <a:pt x="25" y="120"/>
                      <a:pt x="19" y="123"/>
                      <a:pt x="13" y="129"/>
                    </a:cubicBezTo>
                    <a:cubicBezTo>
                      <a:pt x="1" y="129"/>
                      <a:pt x="1" y="141"/>
                      <a:pt x="13" y="153"/>
                    </a:cubicBezTo>
                    <a:cubicBezTo>
                      <a:pt x="239" y="379"/>
                      <a:pt x="2977" y="3391"/>
                      <a:pt x="3013" y="3427"/>
                    </a:cubicBezTo>
                    <a:cubicBezTo>
                      <a:pt x="3132" y="3558"/>
                      <a:pt x="3299" y="3641"/>
                      <a:pt x="3477" y="3653"/>
                    </a:cubicBezTo>
                    <a:lnTo>
                      <a:pt x="3501" y="3653"/>
                    </a:lnTo>
                    <a:cubicBezTo>
                      <a:pt x="3656" y="3641"/>
                      <a:pt x="3799" y="3546"/>
                      <a:pt x="3870" y="3415"/>
                    </a:cubicBezTo>
                    <a:cubicBezTo>
                      <a:pt x="4287" y="2832"/>
                      <a:pt x="5680" y="57"/>
                      <a:pt x="5704" y="34"/>
                    </a:cubicBezTo>
                    <a:cubicBezTo>
                      <a:pt x="5704" y="22"/>
                      <a:pt x="5704" y="10"/>
                      <a:pt x="5692" y="10"/>
                    </a:cubicBezTo>
                    <a:cubicBezTo>
                      <a:pt x="5686" y="4"/>
                      <a:pt x="5680" y="1"/>
                      <a:pt x="567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4" name="Google Shape;7094;p104"/>
              <p:cNvSpPr/>
              <p:nvPr/>
            </p:nvSpPr>
            <p:spPr>
              <a:xfrm>
                <a:off x="-2816458" y="5267017"/>
                <a:ext cx="365344" cy="242936"/>
              </a:xfrm>
              <a:custGeom>
                <a:rect b="b" l="l" r="r" t="t"/>
                <a:pathLst>
                  <a:path extrusionOk="0" h="3880" w="5835">
                    <a:moveTo>
                      <a:pt x="5711" y="34"/>
                    </a:moveTo>
                    <a:cubicBezTo>
                      <a:pt x="5725" y="34"/>
                      <a:pt x="5740" y="37"/>
                      <a:pt x="5752" y="45"/>
                    </a:cubicBezTo>
                    <a:cubicBezTo>
                      <a:pt x="5799" y="57"/>
                      <a:pt x="5811" y="117"/>
                      <a:pt x="5799" y="153"/>
                    </a:cubicBezTo>
                    <a:lnTo>
                      <a:pt x="5704" y="343"/>
                    </a:lnTo>
                    <a:cubicBezTo>
                      <a:pt x="5394" y="962"/>
                      <a:pt x="5073" y="1605"/>
                      <a:pt x="4740" y="2224"/>
                    </a:cubicBezTo>
                    <a:cubicBezTo>
                      <a:pt x="4561" y="2546"/>
                      <a:pt x="4371" y="2903"/>
                      <a:pt x="4180" y="3236"/>
                    </a:cubicBezTo>
                    <a:lnTo>
                      <a:pt x="4132" y="3320"/>
                    </a:lnTo>
                    <a:cubicBezTo>
                      <a:pt x="4097" y="3379"/>
                      <a:pt x="4061" y="3439"/>
                      <a:pt x="4025" y="3498"/>
                    </a:cubicBezTo>
                    <a:cubicBezTo>
                      <a:pt x="3966" y="3582"/>
                      <a:pt x="3894" y="3665"/>
                      <a:pt x="3811" y="3736"/>
                    </a:cubicBezTo>
                    <a:cubicBezTo>
                      <a:pt x="3717" y="3799"/>
                      <a:pt x="3615" y="3834"/>
                      <a:pt x="3511" y="3834"/>
                    </a:cubicBezTo>
                    <a:cubicBezTo>
                      <a:pt x="3496" y="3834"/>
                      <a:pt x="3481" y="3833"/>
                      <a:pt x="3466" y="3832"/>
                    </a:cubicBezTo>
                    <a:cubicBezTo>
                      <a:pt x="3358" y="3820"/>
                      <a:pt x="3239" y="3784"/>
                      <a:pt x="3156" y="3713"/>
                    </a:cubicBezTo>
                    <a:cubicBezTo>
                      <a:pt x="3108" y="3689"/>
                      <a:pt x="3061" y="3653"/>
                      <a:pt x="3025" y="3617"/>
                    </a:cubicBezTo>
                    <a:cubicBezTo>
                      <a:pt x="3001" y="3593"/>
                      <a:pt x="2989" y="3570"/>
                      <a:pt x="2966" y="3558"/>
                    </a:cubicBezTo>
                    <a:lnTo>
                      <a:pt x="1561" y="1998"/>
                    </a:lnTo>
                    <a:cubicBezTo>
                      <a:pt x="989" y="1355"/>
                      <a:pt x="501" y="784"/>
                      <a:pt x="49" y="236"/>
                    </a:cubicBezTo>
                    <a:lnTo>
                      <a:pt x="60" y="224"/>
                    </a:lnTo>
                    <a:cubicBezTo>
                      <a:pt x="644" y="760"/>
                      <a:pt x="1180" y="1343"/>
                      <a:pt x="1680" y="1879"/>
                    </a:cubicBezTo>
                    <a:lnTo>
                      <a:pt x="3061" y="3367"/>
                    </a:lnTo>
                    <a:lnTo>
                      <a:pt x="3085" y="3403"/>
                    </a:lnTo>
                    <a:cubicBezTo>
                      <a:pt x="3108" y="3427"/>
                      <a:pt x="3132" y="3451"/>
                      <a:pt x="3156" y="3474"/>
                    </a:cubicBezTo>
                    <a:cubicBezTo>
                      <a:pt x="3180" y="3498"/>
                      <a:pt x="3216" y="3522"/>
                      <a:pt x="3251" y="3546"/>
                    </a:cubicBezTo>
                    <a:cubicBezTo>
                      <a:pt x="3316" y="3604"/>
                      <a:pt x="3398" y="3634"/>
                      <a:pt x="3481" y="3634"/>
                    </a:cubicBezTo>
                    <a:cubicBezTo>
                      <a:pt x="3551" y="3634"/>
                      <a:pt x="3620" y="3613"/>
                      <a:pt x="3680" y="3570"/>
                    </a:cubicBezTo>
                    <a:cubicBezTo>
                      <a:pt x="3739" y="3522"/>
                      <a:pt x="3799" y="3451"/>
                      <a:pt x="3847" y="3379"/>
                    </a:cubicBezTo>
                    <a:cubicBezTo>
                      <a:pt x="3882" y="3332"/>
                      <a:pt x="3906" y="3272"/>
                      <a:pt x="3942" y="3212"/>
                    </a:cubicBezTo>
                    <a:cubicBezTo>
                      <a:pt x="3966" y="3189"/>
                      <a:pt x="3978" y="3165"/>
                      <a:pt x="3990" y="3141"/>
                    </a:cubicBezTo>
                    <a:cubicBezTo>
                      <a:pt x="4192" y="2796"/>
                      <a:pt x="4382" y="2450"/>
                      <a:pt x="4549" y="2129"/>
                    </a:cubicBezTo>
                    <a:lnTo>
                      <a:pt x="4847" y="1581"/>
                    </a:lnTo>
                    <a:cubicBezTo>
                      <a:pt x="5109" y="1093"/>
                      <a:pt x="5383" y="581"/>
                      <a:pt x="5644" y="81"/>
                    </a:cubicBezTo>
                    <a:cubicBezTo>
                      <a:pt x="5652" y="49"/>
                      <a:pt x="5682" y="34"/>
                      <a:pt x="5711" y="34"/>
                    </a:cubicBezTo>
                    <a:close/>
                    <a:moveTo>
                      <a:pt x="5704" y="1"/>
                    </a:moveTo>
                    <a:cubicBezTo>
                      <a:pt x="5658" y="1"/>
                      <a:pt x="5615" y="25"/>
                      <a:pt x="5597" y="69"/>
                    </a:cubicBezTo>
                    <a:cubicBezTo>
                      <a:pt x="5335" y="569"/>
                      <a:pt x="5061" y="1069"/>
                      <a:pt x="4799" y="1569"/>
                    </a:cubicBezTo>
                    <a:lnTo>
                      <a:pt x="4513" y="2117"/>
                    </a:lnTo>
                    <a:cubicBezTo>
                      <a:pt x="4335" y="2439"/>
                      <a:pt x="4156" y="2784"/>
                      <a:pt x="3954" y="3117"/>
                    </a:cubicBezTo>
                    <a:cubicBezTo>
                      <a:pt x="3942" y="3141"/>
                      <a:pt x="3930" y="3165"/>
                      <a:pt x="3906" y="3201"/>
                    </a:cubicBezTo>
                    <a:cubicBezTo>
                      <a:pt x="3870" y="3248"/>
                      <a:pt x="3847" y="3308"/>
                      <a:pt x="3811" y="3355"/>
                    </a:cubicBezTo>
                    <a:cubicBezTo>
                      <a:pt x="3763" y="3427"/>
                      <a:pt x="3716" y="3498"/>
                      <a:pt x="3656" y="3546"/>
                    </a:cubicBezTo>
                    <a:cubicBezTo>
                      <a:pt x="3603" y="3583"/>
                      <a:pt x="3542" y="3602"/>
                      <a:pt x="3481" y="3602"/>
                    </a:cubicBezTo>
                    <a:cubicBezTo>
                      <a:pt x="3407" y="3602"/>
                      <a:pt x="3334" y="3574"/>
                      <a:pt x="3275" y="3522"/>
                    </a:cubicBezTo>
                    <a:cubicBezTo>
                      <a:pt x="3239" y="3498"/>
                      <a:pt x="3204" y="3474"/>
                      <a:pt x="3168" y="3451"/>
                    </a:cubicBezTo>
                    <a:cubicBezTo>
                      <a:pt x="3156" y="3427"/>
                      <a:pt x="3132" y="3403"/>
                      <a:pt x="3108" y="3379"/>
                    </a:cubicBezTo>
                    <a:lnTo>
                      <a:pt x="3085" y="3355"/>
                    </a:lnTo>
                    <a:lnTo>
                      <a:pt x="1715" y="1867"/>
                    </a:lnTo>
                    <a:cubicBezTo>
                      <a:pt x="1203" y="1319"/>
                      <a:pt x="656" y="736"/>
                      <a:pt x="84" y="212"/>
                    </a:cubicBezTo>
                    <a:cubicBezTo>
                      <a:pt x="72" y="200"/>
                      <a:pt x="60" y="194"/>
                      <a:pt x="50" y="194"/>
                    </a:cubicBezTo>
                    <a:cubicBezTo>
                      <a:pt x="40" y="194"/>
                      <a:pt x="31" y="200"/>
                      <a:pt x="25" y="212"/>
                    </a:cubicBezTo>
                    <a:cubicBezTo>
                      <a:pt x="13" y="212"/>
                      <a:pt x="13" y="224"/>
                      <a:pt x="1" y="236"/>
                    </a:cubicBezTo>
                    <a:cubicBezTo>
                      <a:pt x="1" y="248"/>
                      <a:pt x="13" y="260"/>
                      <a:pt x="13" y="272"/>
                    </a:cubicBezTo>
                    <a:cubicBezTo>
                      <a:pt x="453" y="819"/>
                      <a:pt x="953" y="1391"/>
                      <a:pt x="1525" y="2034"/>
                    </a:cubicBezTo>
                    <a:lnTo>
                      <a:pt x="2930" y="3593"/>
                    </a:lnTo>
                    <a:cubicBezTo>
                      <a:pt x="2954" y="3617"/>
                      <a:pt x="2977" y="3629"/>
                      <a:pt x="2989" y="3653"/>
                    </a:cubicBezTo>
                    <a:cubicBezTo>
                      <a:pt x="3037" y="3689"/>
                      <a:pt x="3073" y="3724"/>
                      <a:pt x="3120" y="3760"/>
                    </a:cubicBezTo>
                    <a:cubicBezTo>
                      <a:pt x="3216" y="3820"/>
                      <a:pt x="3335" y="3867"/>
                      <a:pt x="3454" y="3879"/>
                    </a:cubicBezTo>
                    <a:lnTo>
                      <a:pt x="3501" y="3879"/>
                    </a:lnTo>
                    <a:cubicBezTo>
                      <a:pt x="3609" y="3879"/>
                      <a:pt x="3728" y="3832"/>
                      <a:pt x="3811" y="3760"/>
                    </a:cubicBezTo>
                    <a:cubicBezTo>
                      <a:pt x="3906" y="3701"/>
                      <a:pt x="3978" y="3617"/>
                      <a:pt x="4037" y="3510"/>
                    </a:cubicBezTo>
                    <a:cubicBezTo>
                      <a:pt x="4073" y="3451"/>
                      <a:pt x="4109" y="3391"/>
                      <a:pt x="4144" y="3332"/>
                    </a:cubicBezTo>
                    <a:lnTo>
                      <a:pt x="4192" y="3260"/>
                    </a:lnTo>
                    <a:cubicBezTo>
                      <a:pt x="4394" y="2915"/>
                      <a:pt x="4585" y="2570"/>
                      <a:pt x="4752" y="2236"/>
                    </a:cubicBezTo>
                    <a:cubicBezTo>
                      <a:pt x="5085" y="1617"/>
                      <a:pt x="5406" y="974"/>
                      <a:pt x="5716" y="355"/>
                    </a:cubicBezTo>
                    <a:lnTo>
                      <a:pt x="5811" y="176"/>
                    </a:lnTo>
                    <a:cubicBezTo>
                      <a:pt x="5835" y="117"/>
                      <a:pt x="5811" y="45"/>
                      <a:pt x="5752" y="10"/>
                    </a:cubicBezTo>
                    <a:cubicBezTo>
                      <a:pt x="5736" y="4"/>
                      <a:pt x="5720" y="1"/>
                      <a:pt x="570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5" name="Google Shape;7095;p104"/>
              <p:cNvSpPr/>
              <p:nvPr/>
            </p:nvSpPr>
            <p:spPr>
              <a:xfrm>
                <a:off x="-2506338" y="5195639"/>
                <a:ext cx="98489" cy="86343"/>
              </a:xfrm>
              <a:custGeom>
                <a:rect b="b" l="l" r="r" t="t"/>
                <a:pathLst>
                  <a:path extrusionOk="0" h="1379" w="1573">
                    <a:moveTo>
                      <a:pt x="358" y="31"/>
                    </a:moveTo>
                    <a:cubicBezTo>
                      <a:pt x="430" y="31"/>
                      <a:pt x="501" y="66"/>
                      <a:pt x="549" y="126"/>
                    </a:cubicBezTo>
                    <a:cubicBezTo>
                      <a:pt x="656" y="245"/>
                      <a:pt x="763" y="364"/>
                      <a:pt x="882" y="459"/>
                    </a:cubicBezTo>
                    <a:cubicBezTo>
                      <a:pt x="1025" y="578"/>
                      <a:pt x="1192" y="685"/>
                      <a:pt x="1358" y="757"/>
                    </a:cubicBezTo>
                    <a:cubicBezTo>
                      <a:pt x="1525" y="840"/>
                      <a:pt x="1573" y="1054"/>
                      <a:pt x="1453" y="1185"/>
                    </a:cubicBezTo>
                    <a:lnTo>
                      <a:pt x="1358" y="1281"/>
                    </a:lnTo>
                    <a:cubicBezTo>
                      <a:pt x="1358" y="1281"/>
                      <a:pt x="1280" y="1345"/>
                      <a:pt x="1129" y="1345"/>
                    </a:cubicBezTo>
                    <a:cubicBezTo>
                      <a:pt x="1037" y="1345"/>
                      <a:pt x="919" y="1321"/>
                      <a:pt x="775" y="1245"/>
                    </a:cubicBezTo>
                    <a:lnTo>
                      <a:pt x="251" y="793"/>
                    </a:lnTo>
                    <a:cubicBezTo>
                      <a:pt x="108" y="685"/>
                      <a:pt x="37" y="519"/>
                      <a:pt x="60" y="340"/>
                    </a:cubicBezTo>
                    <a:cubicBezTo>
                      <a:pt x="72" y="292"/>
                      <a:pt x="84" y="245"/>
                      <a:pt x="108" y="197"/>
                    </a:cubicBezTo>
                    <a:cubicBezTo>
                      <a:pt x="144" y="114"/>
                      <a:pt x="215" y="54"/>
                      <a:pt x="310" y="42"/>
                    </a:cubicBezTo>
                    <a:lnTo>
                      <a:pt x="358" y="42"/>
                    </a:lnTo>
                    <a:lnTo>
                      <a:pt x="358" y="31"/>
                    </a:lnTo>
                    <a:close/>
                    <a:moveTo>
                      <a:pt x="355" y="1"/>
                    </a:moveTo>
                    <a:cubicBezTo>
                      <a:pt x="337" y="1"/>
                      <a:pt x="318" y="2"/>
                      <a:pt x="299" y="7"/>
                    </a:cubicBezTo>
                    <a:cubicBezTo>
                      <a:pt x="203" y="19"/>
                      <a:pt x="120" y="90"/>
                      <a:pt x="72" y="185"/>
                    </a:cubicBezTo>
                    <a:cubicBezTo>
                      <a:pt x="60" y="233"/>
                      <a:pt x="37" y="281"/>
                      <a:pt x="25" y="340"/>
                    </a:cubicBezTo>
                    <a:cubicBezTo>
                      <a:pt x="1" y="519"/>
                      <a:pt x="84" y="709"/>
                      <a:pt x="227" y="816"/>
                    </a:cubicBezTo>
                    <a:lnTo>
                      <a:pt x="751" y="1257"/>
                    </a:lnTo>
                    <a:cubicBezTo>
                      <a:pt x="870" y="1328"/>
                      <a:pt x="1001" y="1376"/>
                      <a:pt x="1144" y="1376"/>
                    </a:cubicBezTo>
                    <a:cubicBezTo>
                      <a:pt x="1158" y="1378"/>
                      <a:pt x="1173" y="1379"/>
                      <a:pt x="1187" y="1379"/>
                    </a:cubicBezTo>
                    <a:cubicBezTo>
                      <a:pt x="1255" y="1379"/>
                      <a:pt x="1323" y="1356"/>
                      <a:pt x="1382" y="1316"/>
                    </a:cubicBezTo>
                    <a:lnTo>
                      <a:pt x="1477" y="1221"/>
                    </a:lnTo>
                    <a:cubicBezTo>
                      <a:pt x="1537" y="1150"/>
                      <a:pt x="1573" y="1054"/>
                      <a:pt x="1549" y="959"/>
                    </a:cubicBezTo>
                    <a:cubicBezTo>
                      <a:pt x="1537" y="852"/>
                      <a:pt x="1465" y="769"/>
                      <a:pt x="1382" y="733"/>
                    </a:cubicBezTo>
                    <a:cubicBezTo>
                      <a:pt x="1203" y="662"/>
                      <a:pt x="1049" y="554"/>
                      <a:pt x="906" y="435"/>
                    </a:cubicBezTo>
                    <a:cubicBezTo>
                      <a:pt x="787" y="340"/>
                      <a:pt x="680" y="221"/>
                      <a:pt x="584" y="102"/>
                    </a:cubicBezTo>
                    <a:cubicBezTo>
                      <a:pt x="526" y="43"/>
                      <a:pt x="44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6" name="Google Shape;7096;p104"/>
              <p:cNvSpPr/>
              <p:nvPr/>
            </p:nvSpPr>
            <p:spPr>
              <a:xfrm>
                <a:off x="-2456373" y="5207410"/>
                <a:ext cx="55224" cy="12522"/>
              </a:xfrm>
              <a:custGeom>
                <a:rect b="b" l="l" r="r" t="t"/>
                <a:pathLst>
                  <a:path extrusionOk="0" h="200" w="882">
                    <a:moveTo>
                      <a:pt x="865" y="0"/>
                    </a:moveTo>
                    <a:cubicBezTo>
                      <a:pt x="861" y="0"/>
                      <a:pt x="858" y="3"/>
                      <a:pt x="858" y="9"/>
                    </a:cubicBezTo>
                    <a:lnTo>
                      <a:pt x="810" y="33"/>
                    </a:lnTo>
                    <a:cubicBezTo>
                      <a:pt x="677" y="124"/>
                      <a:pt x="518" y="170"/>
                      <a:pt x="357" y="170"/>
                    </a:cubicBezTo>
                    <a:cubicBezTo>
                      <a:pt x="245" y="170"/>
                      <a:pt x="132" y="148"/>
                      <a:pt x="24" y="104"/>
                    </a:cubicBezTo>
                    <a:lnTo>
                      <a:pt x="1" y="104"/>
                    </a:lnTo>
                    <a:cubicBezTo>
                      <a:pt x="1" y="116"/>
                      <a:pt x="1" y="128"/>
                      <a:pt x="13" y="128"/>
                    </a:cubicBezTo>
                    <a:cubicBezTo>
                      <a:pt x="120" y="176"/>
                      <a:pt x="227" y="200"/>
                      <a:pt x="334" y="200"/>
                    </a:cubicBezTo>
                    <a:cubicBezTo>
                      <a:pt x="513" y="200"/>
                      <a:pt x="691" y="152"/>
                      <a:pt x="834" y="57"/>
                    </a:cubicBezTo>
                    <a:lnTo>
                      <a:pt x="882" y="33"/>
                    </a:lnTo>
                    <a:cubicBezTo>
                      <a:pt x="882" y="21"/>
                      <a:pt x="882" y="9"/>
                      <a:pt x="882" y="9"/>
                    </a:cubicBezTo>
                    <a:cubicBezTo>
                      <a:pt x="876" y="3"/>
                      <a:pt x="870" y="0"/>
                      <a:pt x="865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7" name="Google Shape;7097;p104"/>
              <p:cNvSpPr/>
              <p:nvPr/>
            </p:nvSpPr>
            <p:spPr>
              <a:xfrm>
                <a:off x="-2457124" y="5205719"/>
                <a:ext cx="56727" cy="20913"/>
              </a:xfrm>
              <a:custGeom>
                <a:rect b="b" l="l" r="r" t="t"/>
                <a:pathLst>
                  <a:path extrusionOk="0" h="334" w="906">
                    <a:moveTo>
                      <a:pt x="882" y="36"/>
                    </a:moveTo>
                    <a:cubicBezTo>
                      <a:pt x="834" y="108"/>
                      <a:pt x="775" y="155"/>
                      <a:pt x="703" y="191"/>
                    </a:cubicBezTo>
                    <a:cubicBezTo>
                      <a:pt x="632" y="239"/>
                      <a:pt x="560" y="262"/>
                      <a:pt x="477" y="274"/>
                    </a:cubicBezTo>
                    <a:cubicBezTo>
                      <a:pt x="456" y="278"/>
                      <a:pt x="434" y="279"/>
                      <a:pt x="411" y="279"/>
                    </a:cubicBezTo>
                    <a:cubicBezTo>
                      <a:pt x="357" y="279"/>
                      <a:pt x="298" y="271"/>
                      <a:pt x="239" y="262"/>
                    </a:cubicBezTo>
                    <a:cubicBezTo>
                      <a:pt x="167" y="239"/>
                      <a:pt x="96" y="191"/>
                      <a:pt x="36" y="131"/>
                    </a:cubicBezTo>
                    <a:lnTo>
                      <a:pt x="108" y="131"/>
                    </a:lnTo>
                    <a:lnTo>
                      <a:pt x="96" y="120"/>
                    </a:lnTo>
                    <a:lnTo>
                      <a:pt x="263" y="120"/>
                    </a:lnTo>
                    <a:cubicBezTo>
                      <a:pt x="334" y="120"/>
                      <a:pt x="406" y="120"/>
                      <a:pt x="465" y="108"/>
                    </a:cubicBezTo>
                    <a:cubicBezTo>
                      <a:pt x="513" y="96"/>
                      <a:pt x="560" y="96"/>
                      <a:pt x="620" y="84"/>
                    </a:cubicBezTo>
                    <a:lnTo>
                      <a:pt x="656" y="84"/>
                    </a:lnTo>
                    <a:lnTo>
                      <a:pt x="727" y="60"/>
                    </a:lnTo>
                    <a:lnTo>
                      <a:pt x="870" y="36"/>
                    </a:lnTo>
                    <a:close/>
                    <a:moveTo>
                      <a:pt x="846" y="0"/>
                    </a:moveTo>
                    <a:lnTo>
                      <a:pt x="715" y="36"/>
                    </a:lnTo>
                    <a:lnTo>
                      <a:pt x="644" y="48"/>
                    </a:lnTo>
                    <a:lnTo>
                      <a:pt x="608" y="60"/>
                    </a:lnTo>
                    <a:lnTo>
                      <a:pt x="453" y="84"/>
                    </a:lnTo>
                    <a:cubicBezTo>
                      <a:pt x="394" y="96"/>
                      <a:pt x="322" y="96"/>
                      <a:pt x="263" y="96"/>
                    </a:cubicBezTo>
                    <a:lnTo>
                      <a:pt x="48" y="96"/>
                    </a:lnTo>
                    <a:cubicBezTo>
                      <a:pt x="36" y="108"/>
                      <a:pt x="25" y="108"/>
                      <a:pt x="13" y="120"/>
                    </a:cubicBezTo>
                    <a:cubicBezTo>
                      <a:pt x="13" y="120"/>
                      <a:pt x="1" y="131"/>
                      <a:pt x="1" y="143"/>
                    </a:cubicBezTo>
                    <a:cubicBezTo>
                      <a:pt x="1" y="155"/>
                      <a:pt x="1" y="167"/>
                      <a:pt x="13" y="179"/>
                    </a:cubicBezTo>
                    <a:cubicBezTo>
                      <a:pt x="72" y="239"/>
                      <a:pt x="144" y="286"/>
                      <a:pt x="227" y="310"/>
                    </a:cubicBezTo>
                    <a:cubicBezTo>
                      <a:pt x="286" y="322"/>
                      <a:pt x="334" y="334"/>
                      <a:pt x="394" y="334"/>
                    </a:cubicBezTo>
                    <a:cubicBezTo>
                      <a:pt x="429" y="334"/>
                      <a:pt x="453" y="322"/>
                      <a:pt x="489" y="322"/>
                    </a:cubicBezTo>
                    <a:cubicBezTo>
                      <a:pt x="572" y="310"/>
                      <a:pt x="644" y="274"/>
                      <a:pt x="727" y="239"/>
                    </a:cubicBezTo>
                    <a:cubicBezTo>
                      <a:pt x="798" y="203"/>
                      <a:pt x="858" y="143"/>
                      <a:pt x="906" y="60"/>
                    </a:cubicBezTo>
                    <a:cubicBezTo>
                      <a:pt x="906" y="48"/>
                      <a:pt x="906" y="48"/>
                      <a:pt x="906" y="36"/>
                    </a:cubicBezTo>
                    <a:cubicBezTo>
                      <a:pt x="906" y="24"/>
                      <a:pt x="894" y="12"/>
                      <a:pt x="88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8" name="Google Shape;7098;p104"/>
              <p:cNvSpPr/>
              <p:nvPr/>
            </p:nvSpPr>
            <p:spPr>
              <a:xfrm>
                <a:off x="-2398519" y="5126828"/>
                <a:ext cx="18283" cy="23041"/>
              </a:xfrm>
              <a:custGeom>
                <a:rect b="b" l="l" r="r" t="t"/>
                <a:pathLst>
                  <a:path extrusionOk="0" h="368" w="292">
                    <a:moveTo>
                      <a:pt x="27" y="0"/>
                    </a:moveTo>
                    <a:cubicBezTo>
                      <a:pt x="13" y="0"/>
                      <a:pt x="0" y="17"/>
                      <a:pt x="17" y="34"/>
                    </a:cubicBezTo>
                    <a:lnTo>
                      <a:pt x="53" y="82"/>
                    </a:lnTo>
                    <a:cubicBezTo>
                      <a:pt x="136" y="153"/>
                      <a:pt x="208" y="248"/>
                      <a:pt x="255" y="356"/>
                    </a:cubicBezTo>
                    <a:cubicBezTo>
                      <a:pt x="255" y="356"/>
                      <a:pt x="255" y="368"/>
                      <a:pt x="267" y="368"/>
                    </a:cubicBezTo>
                    <a:lnTo>
                      <a:pt x="267" y="356"/>
                    </a:lnTo>
                    <a:cubicBezTo>
                      <a:pt x="279" y="356"/>
                      <a:pt x="291" y="344"/>
                      <a:pt x="279" y="344"/>
                    </a:cubicBezTo>
                    <a:cubicBezTo>
                      <a:pt x="243" y="237"/>
                      <a:pt x="172" y="129"/>
                      <a:pt x="89" y="58"/>
                    </a:cubicBezTo>
                    <a:cubicBezTo>
                      <a:pt x="65" y="34"/>
                      <a:pt x="53" y="22"/>
                      <a:pt x="41" y="10"/>
                    </a:cubicBezTo>
                    <a:cubicBezTo>
                      <a:pt x="38" y="3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9" name="Google Shape;7099;p104"/>
              <p:cNvSpPr/>
              <p:nvPr/>
            </p:nvSpPr>
            <p:spPr>
              <a:xfrm>
                <a:off x="-2396703" y="5139350"/>
                <a:ext cx="44017" cy="18721"/>
              </a:xfrm>
              <a:custGeom>
                <a:rect b="b" l="l" r="r" t="t"/>
                <a:pathLst>
                  <a:path extrusionOk="0" h="299" w="703">
                    <a:moveTo>
                      <a:pt x="667" y="1"/>
                    </a:moveTo>
                    <a:cubicBezTo>
                      <a:pt x="464" y="108"/>
                      <a:pt x="226" y="191"/>
                      <a:pt x="36" y="263"/>
                    </a:cubicBezTo>
                    <a:lnTo>
                      <a:pt x="12" y="263"/>
                    </a:lnTo>
                    <a:cubicBezTo>
                      <a:pt x="12" y="263"/>
                      <a:pt x="0" y="275"/>
                      <a:pt x="12" y="287"/>
                    </a:cubicBezTo>
                    <a:cubicBezTo>
                      <a:pt x="12" y="287"/>
                      <a:pt x="12" y="298"/>
                      <a:pt x="24" y="298"/>
                    </a:cubicBezTo>
                    <a:lnTo>
                      <a:pt x="48" y="298"/>
                    </a:lnTo>
                    <a:cubicBezTo>
                      <a:pt x="238" y="227"/>
                      <a:pt x="476" y="132"/>
                      <a:pt x="679" y="37"/>
                    </a:cubicBezTo>
                    <a:cubicBezTo>
                      <a:pt x="691" y="37"/>
                      <a:pt x="703" y="25"/>
                      <a:pt x="691" y="13"/>
                    </a:cubicBezTo>
                    <a:cubicBezTo>
                      <a:pt x="691" y="1"/>
                      <a:pt x="679" y="1"/>
                      <a:pt x="667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0" name="Google Shape;7100;p104"/>
              <p:cNvSpPr/>
              <p:nvPr/>
            </p:nvSpPr>
            <p:spPr>
              <a:xfrm>
                <a:off x="-2397455" y="5137659"/>
                <a:ext cx="45519" cy="21914"/>
              </a:xfrm>
              <a:custGeom>
                <a:rect b="b" l="l" r="r" t="t"/>
                <a:pathLst>
                  <a:path extrusionOk="0" h="350" w="727">
                    <a:moveTo>
                      <a:pt x="593" y="42"/>
                    </a:moveTo>
                    <a:cubicBezTo>
                      <a:pt x="626" y="42"/>
                      <a:pt x="659" y="45"/>
                      <a:pt x="691" y="52"/>
                    </a:cubicBezTo>
                    <a:cubicBezTo>
                      <a:pt x="607" y="135"/>
                      <a:pt x="512" y="206"/>
                      <a:pt x="405" y="242"/>
                    </a:cubicBezTo>
                    <a:cubicBezTo>
                      <a:pt x="306" y="282"/>
                      <a:pt x="208" y="305"/>
                      <a:pt x="109" y="305"/>
                    </a:cubicBezTo>
                    <a:cubicBezTo>
                      <a:pt x="89" y="305"/>
                      <a:pt x="68" y="304"/>
                      <a:pt x="48" y="302"/>
                    </a:cubicBezTo>
                    <a:cubicBezTo>
                      <a:pt x="48" y="302"/>
                      <a:pt x="36" y="302"/>
                      <a:pt x="48" y="290"/>
                    </a:cubicBezTo>
                    <a:cubicBezTo>
                      <a:pt x="119" y="206"/>
                      <a:pt x="226" y="135"/>
                      <a:pt x="334" y="99"/>
                    </a:cubicBezTo>
                    <a:cubicBezTo>
                      <a:pt x="412" y="64"/>
                      <a:pt x="503" y="42"/>
                      <a:pt x="593" y="42"/>
                    </a:cubicBezTo>
                    <a:close/>
                    <a:moveTo>
                      <a:pt x="612" y="1"/>
                    </a:moveTo>
                    <a:cubicBezTo>
                      <a:pt x="507" y="1"/>
                      <a:pt x="408" y="24"/>
                      <a:pt x="310" y="64"/>
                    </a:cubicBezTo>
                    <a:cubicBezTo>
                      <a:pt x="203" y="111"/>
                      <a:pt x="95" y="183"/>
                      <a:pt x="12" y="278"/>
                    </a:cubicBezTo>
                    <a:cubicBezTo>
                      <a:pt x="12" y="278"/>
                      <a:pt x="0" y="290"/>
                      <a:pt x="0" y="302"/>
                    </a:cubicBezTo>
                    <a:cubicBezTo>
                      <a:pt x="0" y="325"/>
                      <a:pt x="24" y="349"/>
                      <a:pt x="48" y="349"/>
                    </a:cubicBezTo>
                    <a:lnTo>
                      <a:pt x="107" y="349"/>
                    </a:lnTo>
                    <a:cubicBezTo>
                      <a:pt x="215" y="349"/>
                      <a:pt x="322" y="325"/>
                      <a:pt x="417" y="290"/>
                    </a:cubicBezTo>
                    <a:cubicBezTo>
                      <a:pt x="524" y="242"/>
                      <a:pt x="631" y="171"/>
                      <a:pt x="715" y="75"/>
                    </a:cubicBezTo>
                    <a:cubicBezTo>
                      <a:pt x="715" y="75"/>
                      <a:pt x="715" y="64"/>
                      <a:pt x="727" y="52"/>
                    </a:cubicBezTo>
                    <a:cubicBezTo>
                      <a:pt x="727" y="40"/>
                      <a:pt x="715" y="28"/>
                      <a:pt x="715" y="28"/>
                    </a:cubicBezTo>
                    <a:cubicBezTo>
                      <a:pt x="703" y="16"/>
                      <a:pt x="691" y="4"/>
                      <a:pt x="679" y="4"/>
                    </a:cubicBezTo>
                    <a:cubicBezTo>
                      <a:pt x="656" y="2"/>
                      <a:pt x="634" y="1"/>
                      <a:pt x="612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1" name="Google Shape;7101;p104"/>
              <p:cNvSpPr/>
              <p:nvPr/>
            </p:nvSpPr>
            <p:spPr>
              <a:xfrm>
                <a:off x="-2415362" y="5166399"/>
                <a:ext cx="96987" cy="49088"/>
              </a:xfrm>
              <a:custGeom>
                <a:rect b="b" l="l" r="r" t="t"/>
                <a:pathLst>
                  <a:path extrusionOk="0" h="784" w="1549">
                    <a:moveTo>
                      <a:pt x="127" y="0"/>
                    </a:moveTo>
                    <a:cubicBezTo>
                      <a:pt x="123" y="0"/>
                      <a:pt x="120" y="3"/>
                      <a:pt x="120" y="9"/>
                    </a:cubicBezTo>
                    <a:cubicBezTo>
                      <a:pt x="0" y="188"/>
                      <a:pt x="12" y="426"/>
                      <a:pt x="131" y="617"/>
                    </a:cubicBezTo>
                    <a:cubicBezTo>
                      <a:pt x="191" y="700"/>
                      <a:pt x="286" y="771"/>
                      <a:pt x="405" y="783"/>
                    </a:cubicBezTo>
                    <a:lnTo>
                      <a:pt x="441" y="783"/>
                    </a:lnTo>
                    <a:cubicBezTo>
                      <a:pt x="584" y="771"/>
                      <a:pt x="727" y="724"/>
                      <a:pt x="834" y="617"/>
                    </a:cubicBezTo>
                    <a:cubicBezTo>
                      <a:pt x="929" y="557"/>
                      <a:pt x="1024" y="498"/>
                      <a:pt x="1132" y="450"/>
                    </a:cubicBezTo>
                    <a:cubicBezTo>
                      <a:pt x="1286" y="390"/>
                      <a:pt x="1417" y="307"/>
                      <a:pt x="1536" y="200"/>
                    </a:cubicBezTo>
                    <a:cubicBezTo>
                      <a:pt x="1548" y="200"/>
                      <a:pt x="1548" y="188"/>
                      <a:pt x="1536" y="176"/>
                    </a:cubicBezTo>
                    <a:cubicBezTo>
                      <a:pt x="1536" y="170"/>
                      <a:pt x="1533" y="167"/>
                      <a:pt x="1529" y="167"/>
                    </a:cubicBezTo>
                    <a:cubicBezTo>
                      <a:pt x="1524" y="167"/>
                      <a:pt x="1519" y="170"/>
                      <a:pt x="1513" y="176"/>
                    </a:cubicBezTo>
                    <a:cubicBezTo>
                      <a:pt x="1394" y="283"/>
                      <a:pt x="1263" y="367"/>
                      <a:pt x="1120" y="426"/>
                    </a:cubicBezTo>
                    <a:cubicBezTo>
                      <a:pt x="1013" y="474"/>
                      <a:pt x="905" y="521"/>
                      <a:pt x="810" y="593"/>
                    </a:cubicBezTo>
                    <a:cubicBezTo>
                      <a:pt x="703" y="700"/>
                      <a:pt x="548" y="759"/>
                      <a:pt x="393" y="759"/>
                    </a:cubicBezTo>
                    <a:cubicBezTo>
                      <a:pt x="298" y="736"/>
                      <a:pt x="215" y="688"/>
                      <a:pt x="155" y="593"/>
                    </a:cubicBezTo>
                    <a:cubicBezTo>
                      <a:pt x="36" y="426"/>
                      <a:pt x="36" y="200"/>
                      <a:pt x="143" y="33"/>
                    </a:cubicBezTo>
                    <a:cubicBezTo>
                      <a:pt x="143" y="21"/>
                      <a:pt x="143" y="9"/>
                      <a:pt x="143" y="9"/>
                    </a:cubicBezTo>
                    <a:cubicBezTo>
                      <a:pt x="137" y="3"/>
                      <a:pt x="131" y="0"/>
                      <a:pt x="1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2" name="Google Shape;7102;p104"/>
              <p:cNvSpPr/>
              <p:nvPr/>
            </p:nvSpPr>
            <p:spPr>
              <a:xfrm>
                <a:off x="-2417616" y="5164583"/>
                <a:ext cx="107443" cy="54911"/>
              </a:xfrm>
              <a:custGeom>
                <a:rect b="b" l="l" r="r" t="t"/>
                <a:pathLst>
                  <a:path extrusionOk="0" h="877" w="1716">
                    <a:moveTo>
                      <a:pt x="167" y="26"/>
                    </a:moveTo>
                    <a:cubicBezTo>
                      <a:pt x="167" y="38"/>
                      <a:pt x="167" y="38"/>
                      <a:pt x="167" y="38"/>
                    </a:cubicBezTo>
                    <a:cubicBezTo>
                      <a:pt x="72" y="205"/>
                      <a:pt x="72" y="396"/>
                      <a:pt x="167" y="562"/>
                    </a:cubicBezTo>
                    <a:cubicBezTo>
                      <a:pt x="203" y="634"/>
                      <a:pt x="275" y="693"/>
                      <a:pt x="346" y="729"/>
                    </a:cubicBezTo>
                    <a:cubicBezTo>
                      <a:pt x="388" y="747"/>
                      <a:pt x="429" y="756"/>
                      <a:pt x="471" y="756"/>
                    </a:cubicBezTo>
                    <a:cubicBezTo>
                      <a:pt x="513" y="756"/>
                      <a:pt x="554" y="747"/>
                      <a:pt x="596" y="729"/>
                    </a:cubicBezTo>
                    <a:cubicBezTo>
                      <a:pt x="679" y="693"/>
                      <a:pt x="751" y="646"/>
                      <a:pt x="810" y="586"/>
                    </a:cubicBezTo>
                    <a:cubicBezTo>
                      <a:pt x="894" y="527"/>
                      <a:pt x="977" y="479"/>
                      <a:pt x="1060" y="431"/>
                    </a:cubicBezTo>
                    <a:lnTo>
                      <a:pt x="1132" y="396"/>
                    </a:lnTo>
                    <a:cubicBezTo>
                      <a:pt x="1275" y="336"/>
                      <a:pt x="1394" y="253"/>
                      <a:pt x="1501" y="146"/>
                    </a:cubicBezTo>
                    <a:cubicBezTo>
                      <a:pt x="1525" y="134"/>
                      <a:pt x="1537" y="122"/>
                      <a:pt x="1560" y="122"/>
                    </a:cubicBezTo>
                    <a:cubicBezTo>
                      <a:pt x="1584" y="122"/>
                      <a:pt x="1608" y="134"/>
                      <a:pt x="1632" y="146"/>
                    </a:cubicBezTo>
                    <a:cubicBezTo>
                      <a:pt x="1668" y="181"/>
                      <a:pt x="1668" y="229"/>
                      <a:pt x="1632" y="265"/>
                    </a:cubicBezTo>
                    <a:cubicBezTo>
                      <a:pt x="1513" y="372"/>
                      <a:pt x="1382" y="455"/>
                      <a:pt x="1227" y="503"/>
                    </a:cubicBezTo>
                    <a:lnTo>
                      <a:pt x="1120" y="550"/>
                    </a:lnTo>
                    <a:cubicBezTo>
                      <a:pt x="1037" y="586"/>
                      <a:pt x="965" y="622"/>
                      <a:pt x="894" y="669"/>
                    </a:cubicBezTo>
                    <a:cubicBezTo>
                      <a:pt x="810" y="741"/>
                      <a:pt x="727" y="788"/>
                      <a:pt x="632" y="812"/>
                    </a:cubicBezTo>
                    <a:cubicBezTo>
                      <a:pt x="592" y="827"/>
                      <a:pt x="550" y="834"/>
                      <a:pt x="508" y="834"/>
                    </a:cubicBezTo>
                    <a:cubicBezTo>
                      <a:pt x="449" y="834"/>
                      <a:pt x="389" y="821"/>
                      <a:pt x="334" y="800"/>
                    </a:cubicBezTo>
                    <a:cubicBezTo>
                      <a:pt x="239" y="753"/>
                      <a:pt x="167" y="669"/>
                      <a:pt x="132" y="586"/>
                    </a:cubicBezTo>
                    <a:cubicBezTo>
                      <a:pt x="48" y="407"/>
                      <a:pt x="60" y="193"/>
                      <a:pt x="167" y="26"/>
                    </a:cubicBezTo>
                    <a:close/>
                    <a:moveTo>
                      <a:pt x="158" y="0"/>
                    </a:moveTo>
                    <a:cubicBezTo>
                      <a:pt x="148" y="0"/>
                      <a:pt x="138" y="4"/>
                      <a:pt x="132" y="15"/>
                    </a:cubicBezTo>
                    <a:cubicBezTo>
                      <a:pt x="13" y="193"/>
                      <a:pt x="1" y="407"/>
                      <a:pt x="96" y="598"/>
                    </a:cubicBezTo>
                    <a:cubicBezTo>
                      <a:pt x="144" y="693"/>
                      <a:pt x="215" y="777"/>
                      <a:pt x="310" y="824"/>
                    </a:cubicBezTo>
                    <a:cubicBezTo>
                      <a:pt x="370" y="860"/>
                      <a:pt x="429" y="872"/>
                      <a:pt x="489" y="872"/>
                    </a:cubicBezTo>
                    <a:cubicBezTo>
                      <a:pt x="506" y="875"/>
                      <a:pt x="523" y="877"/>
                      <a:pt x="538" y="877"/>
                    </a:cubicBezTo>
                    <a:cubicBezTo>
                      <a:pt x="576" y="877"/>
                      <a:pt x="610" y="868"/>
                      <a:pt x="644" y="860"/>
                    </a:cubicBezTo>
                    <a:cubicBezTo>
                      <a:pt x="739" y="836"/>
                      <a:pt x="834" y="777"/>
                      <a:pt x="906" y="717"/>
                    </a:cubicBezTo>
                    <a:cubicBezTo>
                      <a:pt x="977" y="669"/>
                      <a:pt x="1060" y="622"/>
                      <a:pt x="1144" y="598"/>
                    </a:cubicBezTo>
                    <a:lnTo>
                      <a:pt x="1239" y="550"/>
                    </a:lnTo>
                    <a:cubicBezTo>
                      <a:pt x="1394" y="491"/>
                      <a:pt x="1537" y="407"/>
                      <a:pt x="1656" y="300"/>
                    </a:cubicBezTo>
                    <a:lnTo>
                      <a:pt x="1668" y="300"/>
                    </a:lnTo>
                    <a:cubicBezTo>
                      <a:pt x="1715" y="241"/>
                      <a:pt x="1703" y="169"/>
                      <a:pt x="1656" y="122"/>
                    </a:cubicBezTo>
                    <a:cubicBezTo>
                      <a:pt x="1638" y="104"/>
                      <a:pt x="1614" y="93"/>
                      <a:pt x="1594" y="93"/>
                    </a:cubicBezTo>
                    <a:cubicBezTo>
                      <a:pt x="1586" y="93"/>
                      <a:pt x="1579" y="95"/>
                      <a:pt x="1572" y="98"/>
                    </a:cubicBezTo>
                    <a:cubicBezTo>
                      <a:pt x="1537" y="98"/>
                      <a:pt x="1501" y="110"/>
                      <a:pt x="1489" y="134"/>
                    </a:cubicBezTo>
                    <a:cubicBezTo>
                      <a:pt x="1382" y="229"/>
                      <a:pt x="1251" y="312"/>
                      <a:pt x="1120" y="372"/>
                    </a:cubicBezTo>
                    <a:lnTo>
                      <a:pt x="1049" y="407"/>
                    </a:lnTo>
                    <a:cubicBezTo>
                      <a:pt x="953" y="455"/>
                      <a:pt x="870" y="503"/>
                      <a:pt x="798" y="574"/>
                    </a:cubicBezTo>
                    <a:cubicBezTo>
                      <a:pt x="739" y="622"/>
                      <a:pt x="668" y="669"/>
                      <a:pt x="584" y="705"/>
                    </a:cubicBezTo>
                    <a:cubicBezTo>
                      <a:pt x="554" y="717"/>
                      <a:pt x="519" y="723"/>
                      <a:pt x="481" y="723"/>
                    </a:cubicBezTo>
                    <a:cubicBezTo>
                      <a:pt x="444" y="723"/>
                      <a:pt x="406" y="717"/>
                      <a:pt x="370" y="705"/>
                    </a:cubicBezTo>
                    <a:cubicBezTo>
                      <a:pt x="298" y="669"/>
                      <a:pt x="239" y="610"/>
                      <a:pt x="203" y="538"/>
                    </a:cubicBezTo>
                    <a:cubicBezTo>
                      <a:pt x="120" y="396"/>
                      <a:pt x="120" y="205"/>
                      <a:pt x="203" y="62"/>
                    </a:cubicBezTo>
                    <a:cubicBezTo>
                      <a:pt x="212" y="28"/>
                      <a:pt x="184" y="0"/>
                      <a:pt x="158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3" name="Google Shape;7103;p104"/>
              <p:cNvSpPr/>
              <p:nvPr/>
            </p:nvSpPr>
            <p:spPr>
              <a:xfrm>
                <a:off x="-2479477" y="5030279"/>
                <a:ext cx="216264" cy="228410"/>
              </a:xfrm>
              <a:custGeom>
                <a:rect b="b" l="l" r="r" t="t"/>
                <a:pathLst>
                  <a:path extrusionOk="0" h="3648" w="3454">
                    <a:moveTo>
                      <a:pt x="519" y="0"/>
                    </a:moveTo>
                    <a:cubicBezTo>
                      <a:pt x="452" y="0"/>
                      <a:pt x="385" y="13"/>
                      <a:pt x="322" y="40"/>
                    </a:cubicBezTo>
                    <a:cubicBezTo>
                      <a:pt x="191" y="124"/>
                      <a:pt x="120" y="278"/>
                      <a:pt x="143" y="445"/>
                    </a:cubicBezTo>
                    <a:cubicBezTo>
                      <a:pt x="167" y="790"/>
                      <a:pt x="227" y="1148"/>
                      <a:pt x="310" y="1493"/>
                    </a:cubicBezTo>
                    <a:cubicBezTo>
                      <a:pt x="251" y="1612"/>
                      <a:pt x="191" y="1731"/>
                      <a:pt x="132" y="1862"/>
                    </a:cubicBezTo>
                    <a:cubicBezTo>
                      <a:pt x="96" y="1945"/>
                      <a:pt x="72" y="2040"/>
                      <a:pt x="48" y="2124"/>
                    </a:cubicBezTo>
                    <a:cubicBezTo>
                      <a:pt x="24" y="2231"/>
                      <a:pt x="12" y="2338"/>
                      <a:pt x="1" y="2445"/>
                    </a:cubicBezTo>
                    <a:lnTo>
                      <a:pt x="1" y="2469"/>
                    </a:lnTo>
                    <a:cubicBezTo>
                      <a:pt x="12" y="2552"/>
                      <a:pt x="24" y="2624"/>
                      <a:pt x="36" y="2707"/>
                    </a:cubicBezTo>
                    <a:cubicBezTo>
                      <a:pt x="36" y="2719"/>
                      <a:pt x="48" y="2719"/>
                      <a:pt x="60" y="2719"/>
                    </a:cubicBezTo>
                    <a:cubicBezTo>
                      <a:pt x="72" y="2719"/>
                      <a:pt x="72" y="2707"/>
                      <a:pt x="72" y="2695"/>
                    </a:cubicBezTo>
                    <a:cubicBezTo>
                      <a:pt x="48" y="2624"/>
                      <a:pt x="48" y="2541"/>
                      <a:pt x="36" y="2469"/>
                    </a:cubicBezTo>
                    <a:lnTo>
                      <a:pt x="36" y="2445"/>
                    </a:lnTo>
                    <a:cubicBezTo>
                      <a:pt x="36" y="2338"/>
                      <a:pt x="60" y="2231"/>
                      <a:pt x="84" y="2136"/>
                    </a:cubicBezTo>
                    <a:cubicBezTo>
                      <a:pt x="108" y="2040"/>
                      <a:pt x="132" y="1957"/>
                      <a:pt x="167" y="1874"/>
                    </a:cubicBezTo>
                    <a:cubicBezTo>
                      <a:pt x="215" y="1743"/>
                      <a:pt x="274" y="1624"/>
                      <a:pt x="346" y="1505"/>
                    </a:cubicBezTo>
                    <a:cubicBezTo>
                      <a:pt x="346" y="1505"/>
                      <a:pt x="346" y="1493"/>
                      <a:pt x="346" y="1493"/>
                    </a:cubicBezTo>
                    <a:cubicBezTo>
                      <a:pt x="262" y="1148"/>
                      <a:pt x="203" y="790"/>
                      <a:pt x="167" y="433"/>
                    </a:cubicBezTo>
                    <a:cubicBezTo>
                      <a:pt x="155" y="290"/>
                      <a:pt x="215" y="147"/>
                      <a:pt x="346" y="64"/>
                    </a:cubicBezTo>
                    <a:cubicBezTo>
                      <a:pt x="400" y="43"/>
                      <a:pt x="457" y="33"/>
                      <a:pt x="513" y="33"/>
                    </a:cubicBezTo>
                    <a:cubicBezTo>
                      <a:pt x="618" y="33"/>
                      <a:pt x="721" y="70"/>
                      <a:pt x="798" y="147"/>
                    </a:cubicBezTo>
                    <a:cubicBezTo>
                      <a:pt x="1036" y="302"/>
                      <a:pt x="965" y="624"/>
                      <a:pt x="905" y="874"/>
                    </a:cubicBezTo>
                    <a:cubicBezTo>
                      <a:pt x="882" y="981"/>
                      <a:pt x="858" y="1088"/>
                      <a:pt x="870" y="1195"/>
                    </a:cubicBezTo>
                    <a:cubicBezTo>
                      <a:pt x="882" y="1267"/>
                      <a:pt x="929" y="1338"/>
                      <a:pt x="989" y="1374"/>
                    </a:cubicBezTo>
                    <a:lnTo>
                      <a:pt x="1001" y="1374"/>
                    </a:lnTo>
                    <a:cubicBezTo>
                      <a:pt x="1060" y="1374"/>
                      <a:pt x="1572" y="1362"/>
                      <a:pt x="1858" y="1171"/>
                    </a:cubicBezTo>
                    <a:cubicBezTo>
                      <a:pt x="2067" y="1025"/>
                      <a:pt x="2559" y="724"/>
                      <a:pt x="2974" y="724"/>
                    </a:cubicBezTo>
                    <a:cubicBezTo>
                      <a:pt x="3033" y="724"/>
                      <a:pt x="3089" y="729"/>
                      <a:pt x="3144" y="743"/>
                    </a:cubicBezTo>
                    <a:cubicBezTo>
                      <a:pt x="3299" y="767"/>
                      <a:pt x="3418" y="897"/>
                      <a:pt x="3406" y="1064"/>
                    </a:cubicBezTo>
                    <a:cubicBezTo>
                      <a:pt x="3406" y="1231"/>
                      <a:pt x="3275" y="1374"/>
                      <a:pt x="3108" y="1398"/>
                    </a:cubicBezTo>
                    <a:cubicBezTo>
                      <a:pt x="2787" y="1445"/>
                      <a:pt x="2465" y="1540"/>
                      <a:pt x="2156" y="1671"/>
                    </a:cubicBezTo>
                    <a:cubicBezTo>
                      <a:pt x="2144" y="1671"/>
                      <a:pt x="2144" y="1683"/>
                      <a:pt x="2144" y="1695"/>
                    </a:cubicBezTo>
                    <a:cubicBezTo>
                      <a:pt x="2144" y="1695"/>
                      <a:pt x="2156" y="1707"/>
                      <a:pt x="2167" y="1707"/>
                    </a:cubicBezTo>
                    <a:cubicBezTo>
                      <a:pt x="2189" y="1704"/>
                      <a:pt x="2211" y="1702"/>
                      <a:pt x="2233" y="1702"/>
                    </a:cubicBezTo>
                    <a:cubicBezTo>
                      <a:pt x="2433" y="1702"/>
                      <a:pt x="2610" y="1848"/>
                      <a:pt x="2632" y="2052"/>
                    </a:cubicBezTo>
                    <a:cubicBezTo>
                      <a:pt x="2656" y="2160"/>
                      <a:pt x="2620" y="2279"/>
                      <a:pt x="2537" y="2350"/>
                    </a:cubicBezTo>
                    <a:cubicBezTo>
                      <a:pt x="2537" y="2362"/>
                      <a:pt x="2537" y="2362"/>
                      <a:pt x="2537" y="2374"/>
                    </a:cubicBezTo>
                    <a:lnTo>
                      <a:pt x="2560" y="2374"/>
                    </a:lnTo>
                    <a:cubicBezTo>
                      <a:pt x="2572" y="2374"/>
                      <a:pt x="2620" y="2374"/>
                      <a:pt x="2679" y="2433"/>
                    </a:cubicBezTo>
                    <a:cubicBezTo>
                      <a:pt x="2775" y="2529"/>
                      <a:pt x="2822" y="2660"/>
                      <a:pt x="2822" y="2791"/>
                    </a:cubicBezTo>
                    <a:cubicBezTo>
                      <a:pt x="2834" y="2874"/>
                      <a:pt x="2799" y="2945"/>
                      <a:pt x="2751" y="2993"/>
                    </a:cubicBezTo>
                    <a:cubicBezTo>
                      <a:pt x="2656" y="3076"/>
                      <a:pt x="2537" y="3136"/>
                      <a:pt x="2418" y="3183"/>
                    </a:cubicBezTo>
                    <a:lnTo>
                      <a:pt x="2346" y="3207"/>
                    </a:lnTo>
                    <a:cubicBezTo>
                      <a:pt x="2287" y="3243"/>
                      <a:pt x="2215" y="3291"/>
                      <a:pt x="2167" y="3350"/>
                    </a:cubicBezTo>
                    <a:cubicBezTo>
                      <a:pt x="2082" y="3425"/>
                      <a:pt x="1988" y="3509"/>
                      <a:pt x="1892" y="3509"/>
                    </a:cubicBezTo>
                    <a:cubicBezTo>
                      <a:pt x="1881" y="3509"/>
                      <a:pt x="1869" y="3507"/>
                      <a:pt x="1858" y="3505"/>
                    </a:cubicBezTo>
                    <a:cubicBezTo>
                      <a:pt x="1822" y="3505"/>
                      <a:pt x="1775" y="3481"/>
                      <a:pt x="1751" y="3469"/>
                    </a:cubicBezTo>
                    <a:lnTo>
                      <a:pt x="1727" y="3469"/>
                    </a:lnTo>
                    <a:cubicBezTo>
                      <a:pt x="1587" y="3562"/>
                      <a:pt x="1418" y="3612"/>
                      <a:pt x="1249" y="3612"/>
                    </a:cubicBezTo>
                    <a:cubicBezTo>
                      <a:pt x="1202" y="3612"/>
                      <a:pt x="1154" y="3608"/>
                      <a:pt x="1108" y="3600"/>
                    </a:cubicBezTo>
                    <a:cubicBezTo>
                      <a:pt x="1108" y="3600"/>
                      <a:pt x="1096" y="3612"/>
                      <a:pt x="1096" y="3612"/>
                    </a:cubicBezTo>
                    <a:cubicBezTo>
                      <a:pt x="1096" y="3624"/>
                      <a:pt x="1096" y="3636"/>
                      <a:pt x="1108" y="3636"/>
                    </a:cubicBezTo>
                    <a:cubicBezTo>
                      <a:pt x="1155" y="3648"/>
                      <a:pt x="1203" y="3648"/>
                      <a:pt x="1239" y="3648"/>
                    </a:cubicBezTo>
                    <a:cubicBezTo>
                      <a:pt x="1417" y="3648"/>
                      <a:pt x="1584" y="3600"/>
                      <a:pt x="1739" y="3505"/>
                    </a:cubicBezTo>
                    <a:cubicBezTo>
                      <a:pt x="1775" y="3529"/>
                      <a:pt x="1810" y="3541"/>
                      <a:pt x="1846" y="3541"/>
                    </a:cubicBezTo>
                    <a:cubicBezTo>
                      <a:pt x="1862" y="3545"/>
                      <a:pt x="1878" y="3548"/>
                      <a:pt x="1894" y="3548"/>
                    </a:cubicBezTo>
                    <a:cubicBezTo>
                      <a:pt x="1997" y="3548"/>
                      <a:pt x="2099" y="3456"/>
                      <a:pt x="2191" y="3374"/>
                    </a:cubicBezTo>
                    <a:cubicBezTo>
                      <a:pt x="2239" y="3326"/>
                      <a:pt x="2298" y="3279"/>
                      <a:pt x="2358" y="3243"/>
                    </a:cubicBezTo>
                    <a:lnTo>
                      <a:pt x="2429" y="3219"/>
                    </a:lnTo>
                    <a:cubicBezTo>
                      <a:pt x="2548" y="3172"/>
                      <a:pt x="2668" y="3112"/>
                      <a:pt x="2775" y="3029"/>
                    </a:cubicBezTo>
                    <a:cubicBezTo>
                      <a:pt x="2834" y="2969"/>
                      <a:pt x="2870" y="2886"/>
                      <a:pt x="2858" y="2791"/>
                    </a:cubicBezTo>
                    <a:cubicBezTo>
                      <a:pt x="2858" y="2648"/>
                      <a:pt x="2799" y="2517"/>
                      <a:pt x="2703" y="2421"/>
                    </a:cubicBezTo>
                    <a:cubicBezTo>
                      <a:pt x="2668" y="2386"/>
                      <a:pt x="2632" y="2362"/>
                      <a:pt x="2596" y="2350"/>
                    </a:cubicBezTo>
                    <a:cubicBezTo>
                      <a:pt x="2668" y="2267"/>
                      <a:pt x="2691" y="2148"/>
                      <a:pt x="2668" y="2052"/>
                    </a:cubicBezTo>
                    <a:cubicBezTo>
                      <a:pt x="2644" y="1838"/>
                      <a:pt x="2465" y="1671"/>
                      <a:pt x="2251" y="1671"/>
                    </a:cubicBezTo>
                    <a:cubicBezTo>
                      <a:pt x="2537" y="1552"/>
                      <a:pt x="2822" y="1481"/>
                      <a:pt x="3120" y="1433"/>
                    </a:cubicBezTo>
                    <a:cubicBezTo>
                      <a:pt x="3310" y="1409"/>
                      <a:pt x="3441" y="1255"/>
                      <a:pt x="3453" y="1064"/>
                    </a:cubicBezTo>
                    <a:cubicBezTo>
                      <a:pt x="3453" y="886"/>
                      <a:pt x="3322" y="743"/>
                      <a:pt x="3156" y="719"/>
                    </a:cubicBezTo>
                    <a:cubicBezTo>
                      <a:pt x="3095" y="703"/>
                      <a:pt x="3031" y="696"/>
                      <a:pt x="2966" y="696"/>
                    </a:cubicBezTo>
                    <a:cubicBezTo>
                      <a:pt x="2546" y="696"/>
                      <a:pt x="2061" y="993"/>
                      <a:pt x="1834" y="1148"/>
                    </a:cubicBezTo>
                    <a:cubicBezTo>
                      <a:pt x="1572" y="1314"/>
                      <a:pt x="1084" y="1338"/>
                      <a:pt x="1013" y="1338"/>
                    </a:cubicBezTo>
                    <a:cubicBezTo>
                      <a:pt x="953" y="1302"/>
                      <a:pt x="917" y="1243"/>
                      <a:pt x="905" y="1183"/>
                    </a:cubicBezTo>
                    <a:cubicBezTo>
                      <a:pt x="905" y="1088"/>
                      <a:pt x="917" y="981"/>
                      <a:pt x="941" y="886"/>
                    </a:cubicBezTo>
                    <a:cubicBezTo>
                      <a:pt x="1001" y="624"/>
                      <a:pt x="1072" y="290"/>
                      <a:pt x="822" y="112"/>
                    </a:cubicBezTo>
                    <a:cubicBezTo>
                      <a:pt x="740" y="37"/>
                      <a:pt x="630" y="0"/>
                      <a:pt x="519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4" name="Google Shape;7104;p104"/>
              <p:cNvSpPr/>
              <p:nvPr/>
            </p:nvSpPr>
            <p:spPr>
              <a:xfrm>
                <a:off x="-2385558" y="5221372"/>
                <a:ext cx="16467" cy="28363"/>
              </a:xfrm>
              <a:custGeom>
                <a:rect b="b" l="l" r="r" t="t"/>
                <a:pathLst>
                  <a:path extrusionOk="0" h="453" w="263">
                    <a:moveTo>
                      <a:pt x="36" y="1"/>
                    </a:moveTo>
                    <a:cubicBezTo>
                      <a:pt x="25" y="1"/>
                      <a:pt x="13" y="12"/>
                      <a:pt x="13" y="24"/>
                    </a:cubicBezTo>
                    <a:cubicBezTo>
                      <a:pt x="13" y="36"/>
                      <a:pt x="13" y="48"/>
                      <a:pt x="13" y="60"/>
                    </a:cubicBezTo>
                    <a:cubicBezTo>
                      <a:pt x="1" y="227"/>
                      <a:pt x="96" y="382"/>
                      <a:pt x="239" y="453"/>
                    </a:cubicBezTo>
                    <a:cubicBezTo>
                      <a:pt x="251" y="453"/>
                      <a:pt x="251" y="453"/>
                      <a:pt x="263" y="441"/>
                    </a:cubicBezTo>
                    <a:cubicBezTo>
                      <a:pt x="263" y="429"/>
                      <a:pt x="263" y="429"/>
                      <a:pt x="251" y="417"/>
                    </a:cubicBezTo>
                    <a:cubicBezTo>
                      <a:pt x="120" y="358"/>
                      <a:pt x="36" y="215"/>
                      <a:pt x="48" y="60"/>
                    </a:cubicBezTo>
                    <a:cubicBezTo>
                      <a:pt x="48" y="48"/>
                      <a:pt x="48" y="36"/>
                      <a:pt x="48" y="24"/>
                    </a:cubicBezTo>
                    <a:cubicBezTo>
                      <a:pt x="48" y="12"/>
                      <a:pt x="48" y="1"/>
                      <a:pt x="3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5" name="Google Shape;7105;p104"/>
              <p:cNvSpPr/>
              <p:nvPr/>
            </p:nvSpPr>
            <p:spPr>
              <a:xfrm>
                <a:off x="-2387750" y="5220058"/>
                <a:ext cx="23855" cy="35689"/>
              </a:xfrm>
              <a:custGeom>
                <a:rect b="b" l="l" r="r" t="t"/>
                <a:pathLst>
                  <a:path extrusionOk="0" h="570" w="381">
                    <a:moveTo>
                      <a:pt x="71" y="33"/>
                    </a:moveTo>
                    <a:cubicBezTo>
                      <a:pt x="71" y="117"/>
                      <a:pt x="95" y="188"/>
                      <a:pt x="143" y="260"/>
                    </a:cubicBezTo>
                    <a:cubicBezTo>
                      <a:pt x="179" y="319"/>
                      <a:pt x="238" y="367"/>
                      <a:pt x="310" y="379"/>
                    </a:cubicBezTo>
                    <a:cubicBezTo>
                      <a:pt x="345" y="391"/>
                      <a:pt x="369" y="438"/>
                      <a:pt x="357" y="474"/>
                    </a:cubicBezTo>
                    <a:cubicBezTo>
                      <a:pt x="345" y="510"/>
                      <a:pt x="298" y="522"/>
                      <a:pt x="262" y="522"/>
                    </a:cubicBezTo>
                    <a:lnTo>
                      <a:pt x="250" y="510"/>
                    </a:lnTo>
                    <a:cubicBezTo>
                      <a:pt x="167" y="462"/>
                      <a:pt x="107" y="379"/>
                      <a:pt x="71" y="295"/>
                    </a:cubicBezTo>
                    <a:cubicBezTo>
                      <a:pt x="48" y="212"/>
                      <a:pt x="48" y="117"/>
                      <a:pt x="60" y="33"/>
                    </a:cubicBezTo>
                    <a:close/>
                    <a:moveTo>
                      <a:pt x="54" y="1"/>
                    </a:moveTo>
                    <a:cubicBezTo>
                      <a:pt x="48" y="1"/>
                      <a:pt x="42" y="4"/>
                      <a:pt x="36" y="10"/>
                    </a:cubicBezTo>
                    <a:cubicBezTo>
                      <a:pt x="24" y="10"/>
                      <a:pt x="24" y="22"/>
                      <a:pt x="12" y="33"/>
                    </a:cubicBezTo>
                    <a:cubicBezTo>
                      <a:pt x="0" y="129"/>
                      <a:pt x="0" y="224"/>
                      <a:pt x="36" y="307"/>
                    </a:cubicBezTo>
                    <a:cubicBezTo>
                      <a:pt x="71" y="414"/>
                      <a:pt x="131" y="498"/>
                      <a:pt x="226" y="557"/>
                    </a:cubicBezTo>
                    <a:lnTo>
                      <a:pt x="250" y="569"/>
                    </a:lnTo>
                    <a:lnTo>
                      <a:pt x="286" y="569"/>
                    </a:lnTo>
                    <a:cubicBezTo>
                      <a:pt x="321" y="557"/>
                      <a:pt x="357" y="533"/>
                      <a:pt x="369" y="498"/>
                    </a:cubicBezTo>
                    <a:cubicBezTo>
                      <a:pt x="381" y="474"/>
                      <a:pt x="381" y="438"/>
                      <a:pt x="369" y="414"/>
                    </a:cubicBezTo>
                    <a:cubicBezTo>
                      <a:pt x="357" y="391"/>
                      <a:pt x="333" y="379"/>
                      <a:pt x="310" y="367"/>
                    </a:cubicBezTo>
                    <a:cubicBezTo>
                      <a:pt x="250" y="343"/>
                      <a:pt x="191" y="307"/>
                      <a:pt x="167" y="260"/>
                    </a:cubicBezTo>
                    <a:cubicBezTo>
                      <a:pt x="119" y="188"/>
                      <a:pt x="95" y="117"/>
                      <a:pt x="95" y="45"/>
                    </a:cubicBezTo>
                    <a:cubicBezTo>
                      <a:pt x="95" y="22"/>
                      <a:pt x="83" y="10"/>
                      <a:pt x="71" y="10"/>
                    </a:cubicBezTo>
                    <a:cubicBezTo>
                      <a:pt x="65" y="4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6" name="Google Shape;7106;p104"/>
              <p:cNvSpPr/>
              <p:nvPr/>
            </p:nvSpPr>
            <p:spPr>
              <a:xfrm>
                <a:off x="-2489182" y="5252679"/>
                <a:ext cx="25421" cy="47022"/>
              </a:xfrm>
              <a:custGeom>
                <a:rect b="b" l="l" r="r" t="t"/>
                <a:pathLst>
                  <a:path extrusionOk="0" h="751" w="406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63" y="429"/>
                      <a:pt x="179" y="751"/>
                    </a:cubicBezTo>
                    <a:lnTo>
                      <a:pt x="406" y="3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7" name="Google Shape;7107;p104"/>
              <p:cNvSpPr/>
              <p:nvPr/>
            </p:nvSpPr>
            <p:spPr>
              <a:xfrm>
                <a:off x="-2401211" y="5235523"/>
                <a:ext cx="26172" cy="16968"/>
              </a:xfrm>
              <a:custGeom>
                <a:rect b="b" l="l" r="r" t="t"/>
                <a:pathLst>
                  <a:path extrusionOk="0" h="271" w="418">
                    <a:moveTo>
                      <a:pt x="251" y="1"/>
                    </a:moveTo>
                    <a:lnTo>
                      <a:pt x="251" y="1"/>
                    </a:lnTo>
                    <a:cubicBezTo>
                      <a:pt x="263" y="144"/>
                      <a:pt x="144" y="263"/>
                      <a:pt x="1" y="263"/>
                    </a:cubicBezTo>
                    <a:cubicBezTo>
                      <a:pt x="31" y="268"/>
                      <a:pt x="60" y="270"/>
                      <a:pt x="90" y="270"/>
                    </a:cubicBezTo>
                    <a:cubicBezTo>
                      <a:pt x="203" y="270"/>
                      <a:pt x="314" y="236"/>
                      <a:pt x="417" y="179"/>
                    </a:cubicBezTo>
                    <a:cubicBezTo>
                      <a:pt x="346" y="132"/>
                      <a:pt x="298" y="72"/>
                      <a:pt x="25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8" name="Google Shape;7108;p104"/>
              <p:cNvSpPr/>
              <p:nvPr/>
            </p:nvSpPr>
            <p:spPr>
              <a:xfrm>
                <a:off x="-3250863" y="5609006"/>
                <a:ext cx="300290" cy="708398"/>
              </a:xfrm>
              <a:custGeom>
                <a:rect b="b" l="l" r="r" t="t"/>
                <a:pathLst>
                  <a:path extrusionOk="0" h="11314" w="4796">
                    <a:moveTo>
                      <a:pt x="4331" y="1"/>
                    </a:moveTo>
                    <a:cubicBezTo>
                      <a:pt x="4021" y="1"/>
                      <a:pt x="3998" y="441"/>
                      <a:pt x="3998" y="441"/>
                    </a:cubicBezTo>
                    <a:lnTo>
                      <a:pt x="4081" y="9966"/>
                    </a:lnTo>
                    <a:lnTo>
                      <a:pt x="1557" y="6883"/>
                    </a:lnTo>
                    <a:cubicBezTo>
                      <a:pt x="1510" y="6585"/>
                      <a:pt x="1319" y="6335"/>
                      <a:pt x="1045" y="6216"/>
                    </a:cubicBezTo>
                    <a:cubicBezTo>
                      <a:pt x="993" y="6189"/>
                      <a:pt x="941" y="6176"/>
                      <a:pt x="890" y="6176"/>
                    </a:cubicBezTo>
                    <a:cubicBezTo>
                      <a:pt x="601" y="6176"/>
                      <a:pt x="337" y="6584"/>
                      <a:pt x="236" y="7180"/>
                    </a:cubicBezTo>
                    <a:cubicBezTo>
                      <a:pt x="117" y="7966"/>
                      <a:pt x="45" y="8764"/>
                      <a:pt x="21" y="9550"/>
                    </a:cubicBezTo>
                    <a:cubicBezTo>
                      <a:pt x="0" y="10239"/>
                      <a:pt x="447" y="11294"/>
                      <a:pt x="950" y="11294"/>
                    </a:cubicBezTo>
                    <a:cubicBezTo>
                      <a:pt x="1021" y="11294"/>
                      <a:pt x="1093" y="11274"/>
                      <a:pt x="1164" y="11228"/>
                    </a:cubicBezTo>
                    <a:cubicBezTo>
                      <a:pt x="1581" y="10954"/>
                      <a:pt x="1748" y="10050"/>
                      <a:pt x="1498" y="9383"/>
                    </a:cubicBezTo>
                    <a:cubicBezTo>
                      <a:pt x="1212" y="8633"/>
                      <a:pt x="1248" y="8085"/>
                      <a:pt x="1367" y="7740"/>
                    </a:cubicBezTo>
                    <a:lnTo>
                      <a:pt x="1367" y="7740"/>
                    </a:lnTo>
                    <a:lnTo>
                      <a:pt x="3962" y="11038"/>
                    </a:lnTo>
                    <a:cubicBezTo>
                      <a:pt x="4034" y="11133"/>
                      <a:pt x="4129" y="11216"/>
                      <a:pt x="4236" y="11276"/>
                    </a:cubicBezTo>
                    <a:cubicBezTo>
                      <a:pt x="4284" y="11300"/>
                      <a:pt x="4343" y="11312"/>
                      <a:pt x="4391" y="11312"/>
                    </a:cubicBezTo>
                    <a:cubicBezTo>
                      <a:pt x="4403" y="11313"/>
                      <a:pt x="4416" y="11314"/>
                      <a:pt x="4428" y="11314"/>
                    </a:cubicBezTo>
                    <a:cubicBezTo>
                      <a:pt x="4511" y="11314"/>
                      <a:pt x="4592" y="11280"/>
                      <a:pt x="4665" y="11228"/>
                    </a:cubicBezTo>
                    <a:cubicBezTo>
                      <a:pt x="4748" y="11157"/>
                      <a:pt x="4784" y="11038"/>
                      <a:pt x="4760" y="10919"/>
                    </a:cubicBezTo>
                    <a:cubicBezTo>
                      <a:pt x="4760" y="10895"/>
                      <a:pt x="4772" y="10871"/>
                      <a:pt x="4772" y="10847"/>
                    </a:cubicBezTo>
                    <a:lnTo>
                      <a:pt x="4772" y="572"/>
                    </a:lnTo>
                    <a:cubicBezTo>
                      <a:pt x="4772" y="572"/>
                      <a:pt x="4796" y="13"/>
                      <a:pt x="4343" y="1"/>
                    </a:cubicBezTo>
                    <a:cubicBezTo>
                      <a:pt x="4339" y="1"/>
                      <a:pt x="4335" y="1"/>
                      <a:pt x="4331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9" name="Google Shape;7109;p104"/>
              <p:cNvSpPr/>
              <p:nvPr/>
            </p:nvSpPr>
            <p:spPr>
              <a:xfrm>
                <a:off x="-2999098" y="5761092"/>
                <a:ext cx="48525" cy="79080"/>
              </a:xfrm>
              <a:custGeom>
                <a:rect b="b" l="l" r="r" t="t"/>
                <a:pathLst>
                  <a:path extrusionOk="0" h="1263" w="775">
                    <a:moveTo>
                      <a:pt x="775" y="1"/>
                    </a:moveTo>
                    <a:lnTo>
                      <a:pt x="1" y="120"/>
                    </a:lnTo>
                    <a:lnTo>
                      <a:pt x="1" y="1263"/>
                    </a:lnTo>
                    <a:cubicBezTo>
                      <a:pt x="1" y="1263"/>
                      <a:pt x="477" y="536"/>
                      <a:pt x="739" y="489"/>
                    </a:cubicBez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0" name="Google Shape;7110;p104"/>
              <p:cNvSpPr/>
              <p:nvPr/>
            </p:nvSpPr>
            <p:spPr>
              <a:xfrm>
                <a:off x="-3253305" y="5628604"/>
                <a:ext cx="316193" cy="948517"/>
              </a:xfrm>
              <a:custGeom>
                <a:rect b="b" l="l" r="r" t="t"/>
                <a:pathLst>
                  <a:path extrusionOk="0" h="15149" w="5050">
                    <a:moveTo>
                      <a:pt x="566" y="0"/>
                    </a:moveTo>
                    <a:cubicBezTo>
                      <a:pt x="385" y="0"/>
                      <a:pt x="203" y="122"/>
                      <a:pt x="203" y="366"/>
                    </a:cubicBezTo>
                    <a:lnTo>
                      <a:pt x="203" y="12570"/>
                    </a:lnTo>
                    <a:cubicBezTo>
                      <a:pt x="156" y="12868"/>
                      <a:pt x="1" y="13951"/>
                      <a:pt x="310" y="14321"/>
                    </a:cubicBezTo>
                    <a:cubicBezTo>
                      <a:pt x="633" y="14685"/>
                      <a:pt x="3102" y="15149"/>
                      <a:pt x="4116" y="15149"/>
                    </a:cubicBezTo>
                    <a:cubicBezTo>
                      <a:pt x="4263" y="15149"/>
                      <a:pt x="4379" y="15139"/>
                      <a:pt x="4454" y="15118"/>
                    </a:cubicBezTo>
                    <a:cubicBezTo>
                      <a:pt x="5049" y="14952"/>
                      <a:pt x="4668" y="13678"/>
                      <a:pt x="3751" y="13285"/>
                    </a:cubicBezTo>
                    <a:cubicBezTo>
                      <a:pt x="3647" y="13242"/>
                      <a:pt x="3482" y="13230"/>
                      <a:pt x="3284" y="13230"/>
                    </a:cubicBezTo>
                    <a:cubicBezTo>
                      <a:pt x="3009" y="13230"/>
                      <a:pt x="2669" y="13254"/>
                      <a:pt x="2334" y="13254"/>
                    </a:cubicBezTo>
                    <a:cubicBezTo>
                      <a:pt x="1621" y="13254"/>
                      <a:pt x="930" y="13146"/>
                      <a:pt x="930" y="12475"/>
                    </a:cubicBezTo>
                    <a:lnTo>
                      <a:pt x="930" y="366"/>
                    </a:lnTo>
                    <a:cubicBezTo>
                      <a:pt x="930" y="122"/>
                      <a:pt x="748" y="0"/>
                      <a:pt x="566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1" name="Google Shape;7111;p104"/>
              <p:cNvSpPr/>
              <p:nvPr/>
            </p:nvSpPr>
            <p:spPr>
              <a:xfrm>
                <a:off x="-3240595" y="5768543"/>
                <a:ext cx="45519" cy="54473"/>
              </a:xfrm>
              <a:custGeom>
                <a:rect b="b" l="l" r="r" t="t"/>
                <a:pathLst>
                  <a:path extrusionOk="0" h="870" w="727">
                    <a:moveTo>
                      <a:pt x="0" y="1"/>
                    </a:moveTo>
                    <a:lnTo>
                      <a:pt x="0" y="870"/>
                    </a:lnTo>
                    <a:cubicBezTo>
                      <a:pt x="0" y="870"/>
                      <a:pt x="304" y="603"/>
                      <a:pt x="603" y="603"/>
                    </a:cubicBezTo>
                    <a:cubicBezTo>
                      <a:pt x="645" y="603"/>
                      <a:pt x="686" y="608"/>
                      <a:pt x="727" y="620"/>
                    </a:cubicBezTo>
                    <a:lnTo>
                      <a:pt x="727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2" name="Google Shape;7112;p104"/>
              <p:cNvSpPr/>
              <p:nvPr/>
            </p:nvSpPr>
            <p:spPr>
              <a:xfrm>
                <a:off x="-3532118" y="4669694"/>
                <a:ext cx="823855" cy="1107114"/>
              </a:xfrm>
              <a:custGeom>
                <a:rect b="b" l="l" r="r" t="t"/>
                <a:pathLst>
                  <a:path extrusionOk="0" h="17682" w="13158">
                    <a:moveTo>
                      <a:pt x="6585" y="1"/>
                    </a:moveTo>
                    <a:cubicBezTo>
                      <a:pt x="2942" y="1"/>
                      <a:pt x="1" y="394"/>
                      <a:pt x="1" y="870"/>
                    </a:cubicBezTo>
                    <a:lnTo>
                      <a:pt x="1" y="894"/>
                    </a:lnTo>
                    <a:lnTo>
                      <a:pt x="1823" y="16622"/>
                    </a:lnTo>
                    <a:cubicBezTo>
                      <a:pt x="1823" y="16967"/>
                      <a:pt x="3954" y="17682"/>
                      <a:pt x="6573" y="17682"/>
                    </a:cubicBezTo>
                    <a:cubicBezTo>
                      <a:pt x="9204" y="17682"/>
                      <a:pt x="11336" y="16967"/>
                      <a:pt x="11336" y="16622"/>
                    </a:cubicBezTo>
                    <a:lnTo>
                      <a:pt x="13157" y="894"/>
                    </a:lnTo>
                    <a:lnTo>
                      <a:pt x="13157" y="870"/>
                    </a:lnTo>
                    <a:cubicBezTo>
                      <a:pt x="13157" y="394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3" name="Google Shape;7113;p104"/>
              <p:cNvSpPr/>
              <p:nvPr/>
            </p:nvSpPr>
            <p:spPr>
              <a:xfrm>
                <a:off x="-2776198" y="5230326"/>
                <a:ext cx="48525" cy="108883"/>
              </a:xfrm>
              <a:custGeom>
                <a:rect b="b" l="l" r="r" t="t"/>
                <a:pathLst>
                  <a:path extrusionOk="0" h="1739" w="775">
                    <a:moveTo>
                      <a:pt x="144" y="0"/>
                    </a:moveTo>
                    <a:lnTo>
                      <a:pt x="1" y="1489"/>
                    </a:lnTo>
                    <a:lnTo>
                      <a:pt x="239" y="1739"/>
                    </a:lnTo>
                    <a:cubicBezTo>
                      <a:pt x="239" y="1739"/>
                      <a:pt x="334" y="917"/>
                      <a:pt x="775" y="774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4" name="Google Shape;7114;p104"/>
              <p:cNvSpPr/>
              <p:nvPr/>
            </p:nvSpPr>
            <p:spPr>
              <a:xfrm>
                <a:off x="-3563425" y="4707762"/>
                <a:ext cx="11270" cy="20913"/>
              </a:xfrm>
              <a:custGeom>
                <a:rect b="b" l="l" r="r" t="t"/>
                <a:pathLst>
                  <a:path extrusionOk="0" h="334" w="180">
                    <a:moveTo>
                      <a:pt x="179" y="0"/>
                    </a:moveTo>
                    <a:lnTo>
                      <a:pt x="72" y="107"/>
                    </a:lnTo>
                    <a:cubicBezTo>
                      <a:pt x="37" y="131"/>
                      <a:pt x="13" y="191"/>
                      <a:pt x="1" y="238"/>
                    </a:cubicBezTo>
                    <a:lnTo>
                      <a:pt x="1" y="3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5" name="Google Shape;7115;p104"/>
              <p:cNvSpPr/>
              <p:nvPr/>
            </p:nvSpPr>
            <p:spPr>
              <a:xfrm>
                <a:off x="-3561922" y="4666000"/>
                <a:ext cx="882711" cy="113391"/>
              </a:xfrm>
              <a:custGeom>
                <a:rect b="b" l="l" r="r" t="t"/>
                <a:pathLst>
                  <a:path extrusionOk="0" h="1811" w="14098">
                    <a:moveTo>
                      <a:pt x="477" y="0"/>
                    </a:moveTo>
                    <a:lnTo>
                      <a:pt x="72" y="786"/>
                    </a:lnTo>
                    <a:lnTo>
                      <a:pt x="1" y="905"/>
                    </a:lnTo>
                    <a:cubicBezTo>
                      <a:pt x="1" y="1405"/>
                      <a:pt x="3156" y="1810"/>
                      <a:pt x="7049" y="1810"/>
                    </a:cubicBezTo>
                    <a:cubicBezTo>
                      <a:pt x="10943" y="1810"/>
                      <a:pt x="14098" y="1405"/>
                      <a:pt x="14098" y="905"/>
                    </a:cubicBezTo>
                    <a:lnTo>
                      <a:pt x="14038" y="786"/>
                    </a:lnTo>
                    <a:lnTo>
                      <a:pt x="13633" y="0"/>
                    </a:lnTo>
                    <a:cubicBezTo>
                      <a:pt x="13633" y="143"/>
                      <a:pt x="13359" y="274"/>
                      <a:pt x="12871" y="393"/>
                    </a:cubicBezTo>
                    <a:cubicBezTo>
                      <a:pt x="11764" y="655"/>
                      <a:pt x="9573" y="846"/>
                      <a:pt x="7061" y="846"/>
                    </a:cubicBezTo>
                    <a:cubicBezTo>
                      <a:pt x="4537" y="846"/>
                      <a:pt x="2346" y="667"/>
                      <a:pt x="1239" y="393"/>
                    </a:cubicBezTo>
                    <a:cubicBezTo>
                      <a:pt x="751" y="274"/>
                      <a:pt x="477" y="155"/>
                      <a:pt x="477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6" name="Google Shape;7116;p104"/>
              <p:cNvSpPr/>
              <p:nvPr/>
            </p:nvSpPr>
            <p:spPr>
              <a:xfrm>
                <a:off x="-3532118" y="4560122"/>
                <a:ext cx="823855" cy="105940"/>
              </a:xfrm>
              <a:custGeom>
                <a:rect b="b" l="l" r="r" t="t"/>
                <a:pathLst>
                  <a:path extrusionOk="0" h="1692" w="13158">
                    <a:moveTo>
                      <a:pt x="6585" y="1"/>
                    </a:moveTo>
                    <a:cubicBezTo>
                      <a:pt x="2954" y="1"/>
                      <a:pt x="1" y="382"/>
                      <a:pt x="1" y="846"/>
                    </a:cubicBezTo>
                    <a:cubicBezTo>
                      <a:pt x="1" y="1001"/>
                      <a:pt x="322" y="1144"/>
                      <a:pt x="882" y="1263"/>
                    </a:cubicBezTo>
                    <a:cubicBezTo>
                      <a:pt x="2025" y="1525"/>
                      <a:pt x="4144" y="1691"/>
                      <a:pt x="6585" y="1691"/>
                    </a:cubicBezTo>
                    <a:cubicBezTo>
                      <a:pt x="9014" y="1691"/>
                      <a:pt x="11133" y="1525"/>
                      <a:pt x="12276" y="1263"/>
                    </a:cubicBezTo>
                    <a:cubicBezTo>
                      <a:pt x="12836" y="1144"/>
                      <a:pt x="13157" y="989"/>
                      <a:pt x="13157" y="846"/>
                    </a:cubicBezTo>
                    <a:cubicBezTo>
                      <a:pt x="13157" y="382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7" name="Google Shape;7117;p104"/>
              <p:cNvSpPr/>
              <p:nvPr/>
            </p:nvSpPr>
            <p:spPr>
              <a:xfrm>
                <a:off x="-3483656" y="4463198"/>
                <a:ext cx="726180" cy="181263"/>
              </a:xfrm>
              <a:custGeom>
                <a:rect b="b" l="l" r="r" t="t"/>
                <a:pathLst>
                  <a:path extrusionOk="0" h="2895" w="11598">
                    <a:moveTo>
                      <a:pt x="251" y="1"/>
                    </a:moveTo>
                    <a:lnTo>
                      <a:pt x="1" y="2120"/>
                    </a:lnTo>
                    <a:lnTo>
                      <a:pt x="1" y="2144"/>
                    </a:lnTo>
                    <a:cubicBezTo>
                      <a:pt x="1" y="2561"/>
                      <a:pt x="2596" y="2894"/>
                      <a:pt x="5799" y="2894"/>
                    </a:cubicBezTo>
                    <a:cubicBezTo>
                      <a:pt x="9002" y="2894"/>
                      <a:pt x="11598" y="2561"/>
                      <a:pt x="11598" y="2144"/>
                    </a:cubicBezTo>
                    <a:lnTo>
                      <a:pt x="11598" y="2120"/>
                    </a:lnTo>
                    <a:lnTo>
                      <a:pt x="11359" y="1"/>
                    </a:lnTo>
                    <a:cubicBezTo>
                      <a:pt x="11359" y="394"/>
                      <a:pt x="8871" y="715"/>
                      <a:pt x="5799" y="715"/>
                    </a:cubicBezTo>
                    <a:cubicBezTo>
                      <a:pt x="2739" y="715"/>
                      <a:pt x="251" y="394"/>
                      <a:pt x="251" y="1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8" name="Google Shape;7118;p104"/>
              <p:cNvSpPr/>
              <p:nvPr/>
            </p:nvSpPr>
            <p:spPr>
              <a:xfrm>
                <a:off x="-3468003" y="4418492"/>
                <a:ext cx="695625" cy="89536"/>
              </a:xfrm>
              <a:custGeom>
                <a:rect b="b" l="l" r="r" t="t"/>
                <a:pathLst>
                  <a:path extrusionOk="0" h="1430" w="11110">
                    <a:moveTo>
                      <a:pt x="5549" y="1"/>
                    </a:moveTo>
                    <a:cubicBezTo>
                      <a:pt x="2489" y="1"/>
                      <a:pt x="1" y="322"/>
                      <a:pt x="1" y="715"/>
                    </a:cubicBezTo>
                    <a:cubicBezTo>
                      <a:pt x="1" y="1108"/>
                      <a:pt x="2489" y="1429"/>
                      <a:pt x="5549" y="1429"/>
                    </a:cubicBezTo>
                    <a:cubicBezTo>
                      <a:pt x="8621" y="1429"/>
                      <a:pt x="11109" y="1108"/>
                      <a:pt x="11109" y="715"/>
                    </a:cubicBezTo>
                    <a:cubicBezTo>
                      <a:pt x="11109" y="322"/>
                      <a:pt x="8621" y="1"/>
                      <a:pt x="5549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9" name="Google Shape;7119;p104"/>
              <p:cNvSpPr/>
              <p:nvPr/>
            </p:nvSpPr>
            <p:spPr>
              <a:xfrm>
                <a:off x="-3532118" y="4613092"/>
                <a:ext cx="823855" cy="105878"/>
              </a:xfrm>
              <a:custGeom>
                <a:rect b="b" l="l" r="r" t="t"/>
                <a:pathLst>
                  <a:path extrusionOk="0" h="1691" w="13158">
                    <a:moveTo>
                      <a:pt x="1" y="0"/>
                    </a:moveTo>
                    <a:lnTo>
                      <a:pt x="1" y="845"/>
                    </a:lnTo>
                    <a:cubicBezTo>
                      <a:pt x="1" y="988"/>
                      <a:pt x="275" y="1119"/>
                      <a:pt x="763" y="1238"/>
                    </a:cubicBezTo>
                    <a:cubicBezTo>
                      <a:pt x="1858" y="1500"/>
                      <a:pt x="4049" y="1691"/>
                      <a:pt x="6573" y="1691"/>
                    </a:cubicBezTo>
                    <a:cubicBezTo>
                      <a:pt x="9097" y="1691"/>
                      <a:pt x="11288" y="1512"/>
                      <a:pt x="12395" y="1238"/>
                    </a:cubicBezTo>
                    <a:cubicBezTo>
                      <a:pt x="12883" y="1119"/>
                      <a:pt x="13157" y="1000"/>
                      <a:pt x="13157" y="845"/>
                    </a:cubicBezTo>
                    <a:lnTo>
                      <a:pt x="13157" y="0"/>
                    </a:lnTo>
                    <a:cubicBezTo>
                      <a:pt x="13157" y="155"/>
                      <a:pt x="12836" y="298"/>
                      <a:pt x="12264" y="417"/>
                    </a:cubicBezTo>
                    <a:cubicBezTo>
                      <a:pt x="11133" y="679"/>
                      <a:pt x="9002" y="845"/>
                      <a:pt x="6573" y="845"/>
                    </a:cubicBezTo>
                    <a:cubicBezTo>
                      <a:pt x="4144" y="845"/>
                      <a:pt x="2025" y="679"/>
                      <a:pt x="882" y="417"/>
                    </a:cubicBezTo>
                    <a:cubicBezTo>
                      <a:pt x="322" y="298"/>
                      <a:pt x="1" y="143"/>
                      <a:pt x="1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0" name="Google Shape;7120;p104"/>
              <p:cNvSpPr/>
              <p:nvPr/>
            </p:nvSpPr>
            <p:spPr>
              <a:xfrm>
                <a:off x="-3256999" y="4867236"/>
                <a:ext cx="211755" cy="203741"/>
              </a:xfrm>
              <a:custGeom>
                <a:rect b="b" l="l" r="r" t="t"/>
                <a:pathLst>
                  <a:path extrusionOk="0" h="3254" w="3382">
                    <a:moveTo>
                      <a:pt x="1699" y="0"/>
                    </a:moveTo>
                    <a:cubicBezTo>
                      <a:pt x="1684" y="0"/>
                      <a:pt x="1670" y="1"/>
                      <a:pt x="1655" y="1"/>
                    </a:cubicBezTo>
                    <a:cubicBezTo>
                      <a:pt x="715" y="25"/>
                      <a:pt x="0" y="870"/>
                      <a:pt x="131" y="1799"/>
                    </a:cubicBezTo>
                    <a:cubicBezTo>
                      <a:pt x="246" y="2637"/>
                      <a:pt x="959" y="3254"/>
                      <a:pt x="1789" y="3254"/>
                    </a:cubicBezTo>
                    <a:cubicBezTo>
                      <a:pt x="1820" y="3254"/>
                      <a:pt x="1851" y="3253"/>
                      <a:pt x="1882" y="3251"/>
                    </a:cubicBezTo>
                    <a:cubicBezTo>
                      <a:pt x="2727" y="3192"/>
                      <a:pt x="3382" y="2489"/>
                      <a:pt x="3370" y="1644"/>
                    </a:cubicBezTo>
                    <a:cubicBezTo>
                      <a:pt x="3358" y="730"/>
                      <a:pt x="2608" y="0"/>
                      <a:pt x="16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1" name="Google Shape;7121;p104"/>
              <p:cNvSpPr/>
              <p:nvPr/>
            </p:nvSpPr>
            <p:spPr>
              <a:xfrm>
                <a:off x="-2930475" y="4859096"/>
                <a:ext cx="149894" cy="192220"/>
              </a:xfrm>
              <a:custGeom>
                <a:rect b="b" l="l" r="r" t="t"/>
                <a:pathLst>
                  <a:path extrusionOk="0" h="3070" w="2394">
                    <a:moveTo>
                      <a:pt x="1245" y="0"/>
                    </a:moveTo>
                    <a:cubicBezTo>
                      <a:pt x="1169" y="0"/>
                      <a:pt x="1091" y="12"/>
                      <a:pt x="1012" y="36"/>
                    </a:cubicBezTo>
                    <a:cubicBezTo>
                      <a:pt x="381" y="214"/>
                      <a:pt x="0" y="1095"/>
                      <a:pt x="155" y="1941"/>
                    </a:cubicBezTo>
                    <a:cubicBezTo>
                      <a:pt x="278" y="2630"/>
                      <a:pt x="721" y="3070"/>
                      <a:pt x="1200" y="3070"/>
                    </a:cubicBezTo>
                    <a:cubicBezTo>
                      <a:pt x="1276" y="3070"/>
                      <a:pt x="1353" y="3059"/>
                      <a:pt x="1429" y="3036"/>
                    </a:cubicBezTo>
                    <a:cubicBezTo>
                      <a:pt x="2001" y="2869"/>
                      <a:pt x="2393" y="2107"/>
                      <a:pt x="2310" y="1298"/>
                    </a:cubicBezTo>
                    <a:cubicBezTo>
                      <a:pt x="2237" y="549"/>
                      <a:pt x="1774" y="0"/>
                      <a:pt x="12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2" name="Google Shape;7122;p104"/>
              <p:cNvSpPr/>
              <p:nvPr/>
            </p:nvSpPr>
            <p:spPr>
              <a:xfrm>
                <a:off x="-3011746" y="5077489"/>
                <a:ext cx="101432" cy="56977"/>
              </a:xfrm>
              <a:custGeom>
                <a:rect b="b" l="l" r="r" t="t"/>
                <a:pathLst>
                  <a:path extrusionOk="0" h="910" w="1620">
                    <a:moveTo>
                      <a:pt x="1608" y="1"/>
                    </a:moveTo>
                    <a:lnTo>
                      <a:pt x="1608" y="1"/>
                    </a:lnTo>
                    <a:cubicBezTo>
                      <a:pt x="1417" y="167"/>
                      <a:pt x="1167" y="263"/>
                      <a:pt x="917" y="286"/>
                    </a:cubicBezTo>
                    <a:cubicBezTo>
                      <a:pt x="863" y="292"/>
                      <a:pt x="808" y="295"/>
                      <a:pt x="755" y="295"/>
                    </a:cubicBezTo>
                    <a:cubicBezTo>
                      <a:pt x="491" y="295"/>
                      <a:pt x="238" y="224"/>
                      <a:pt x="0" y="96"/>
                    </a:cubicBezTo>
                    <a:lnTo>
                      <a:pt x="0" y="96"/>
                    </a:lnTo>
                    <a:cubicBezTo>
                      <a:pt x="11" y="151"/>
                      <a:pt x="196" y="909"/>
                      <a:pt x="827" y="909"/>
                    </a:cubicBezTo>
                    <a:cubicBezTo>
                      <a:pt x="878" y="909"/>
                      <a:pt x="932" y="904"/>
                      <a:pt x="989" y="894"/>
                    </a:cubicBezTo>
                    <a:cubicBezTo>
                      <a:pt x="1620" y="775"/>
                      <a:pt x="1608" y="48"/>
                      <a:pt x="160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3" name="Google Shape;7123;p104"/>
              <p:cNvSpPr/>
              <p:nvPr/>
            </p:nvSpPr>
            <p:spPr>
              <a:xfrm>
                <a:off x="-3233895" y="4876941"/>
                <a:ext cx="195351" cy="199045"/>
              </a:xfrm>
              <a:custGeom>
                <a:rect b="b" l="l" r="r" t="t"/>
                <a:pathLst>
                  <a:path extrusionOk="0" h="3179" w="3120">
                    <a:moveTo>
                      <a:pt x="2096" y="1"/>
                    </a:moveTo>
                    <a:cubicBezTo>
                      <a:pt x="2084" y="1"/>
                      <a:pt x="2072" y="1"/>
                      <a:pt x="2072" y="13"/>
                    </a:cubicBezTo>
                    <a:cubicBezTo>
                      <a:pt x="2060" y="25"/>
                      <a:pt x="2060" y="37"/>
                      <a:pt x="2072" y="48"/>
                    </a:cubicBezTo>
                    <a:cubicBezTo>
                      <a:pt x="2286" y="168"/>
                      <a:pt x="2465" y="334"/>
                      <a:pt x="2608" y="537"/>
                    </a:cubicBezTo>
                    <a:cubicBezTo>
                      <a:pt x="2751" y="727"/>
                      <a:pt x="2846" y="953"/>
                      <a:pt x="2882" y="1191"/>
                    </a:cubicBezTo>
                    <a:cubicBezTo>
                      <a:pt x="3065" y="2142"/>
                      <a:pt x="2333" y="3005"/>
                      <a:pt x="1387" y="3005"/>
                    </a:cubicBezTo>
                    <a:cubicBezTo>
                      <a:pt x="1349" y="3005"/>
                      <a:pt x="1312" y="3004"/>
                      <a:pt x="1274" y="3001"/>
                    </a:cubicBezTo>
                    <a:cubicBezTo>
                      <a:pt x="786" y="2965"/>
                      <a:pt x="334" y="2727"/>
                      <a:pt x="48" y="2334"/>
                    </a:cubicBezTo>
                    <a:cubicBezTo>
                      <a:pt x="42" y="2329"/>
                      <a:pt x="36" y="2326"/>
                      <a:pt x="30" y="2326"/>
                    </a:cubicBezTo>
                    <a:cubicBezTo>
                      <a:pt x="24" y="2326"/>
                      <a:pt x="18" y="2329"/>
                      <a:pt x="12" y="2334"/>
                    </a:cubicBezTo>
                    <a:cubicBezTo>
                      <a:pt x="0" y="2334"/>
                      <a:pt x="0" y="2358"/>
                      <a:pt x="0" y="2370"/>
                    </a:cubicBezTo>
                    <a:cubicBezTo>
                      <a:pt x="131" y="2584"/>
                      <a:pt x="310" y="2775"/>
                      <a:pt x="536" y="2918"/>
                    </a:cubicBezTo>
                    <a:cubicBezTo>
                      <a:pt x="751" y="3049"/>
                      <a:pt x="1001" y="3144"/>
                      <a:pt x="1262" y="3168"/>
                    </a:cubicBezTo>
                    <a:cubicBezTo>
                      <a:pt x="1326" y="3175"/>
                      <a:pt x="1389" y="3179"/>
                      <a:pt x="1451" y="3179"/>
                    </a:cubicBezTo>
                    <a:cubicBezTo>
                      <a:pt x="2198" y="3179"/>
                      <a:pt x="2863" y="2666"/>
                      <a:pt x="3060" y="1930"/>
                    </a:cubicBezTo>
                    <a:cubicBezTo>
                      <a:pt x="3120" y="1668"/>
                      <a:pt x="3120" y="1406"/>
                      <a:pt x="3060" y="1144"/>
                    </a:cubicBezTo>
                    <a:cubicBezTo>
                      <a:pt x="2989" y="894"/>
                      <a:pt x="2882" y="656"/>
                      <a:pt x="2703" y="453"/>
                    </a:cubicBezTo>
                    <a:cubicBezTo>
                      <a:pt x="2536" y="263"/>
                      <a:pt x="2334" y="108"/>
                      <a:pt x="209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4" name="Google Shape;7124;p104"/>
              <p:cNvSpPr/>
              <p:nvPr/>
            </p:nvSpPr>
            <p:spPr>
              <a:xfrm>
                <a:off x="-3238403" y="4885143"/>
                <a:ext cx="176004" cy="170932"/>
              </a:xfrm>
              <a:custGeom>
                <a:rect b="b" l="l" r="r" t="t"/>
                <a:pathLst>
                  <a:path extrusionOk="0" h="2730" w="2811">
                    <a:moveTo>
                      <a:pt x="1414" y="0"/>
                    </a:moveTo>
                    <a:cubicBezTo>
                      <a:pt x="1400" y="0"/>
                      <a:pt x="1385" y="0"/>
                      <a:pt x="1370" y="1"/>
                    </a:cubicBezTo>
                    <a:cubicBezTo>
                      <a:pt x="584" y="37"/>
                      <a:pt x="1" y="715"/>
                      <a:pt x="96" y="1489"/>
                    </a:cubicBezTo>
                    <a:cubicBezTo>
                      <a:pt x="188" y="2204"/>
                      <a:pt x="783" y="2729"/>
                      <a:pt x="1491" y="2729"/>
                    </a:cubicBezTo>
                    <a:cubicBezTo>
                      <a:pt x="1514" y="2729"/>
                      <a:pt x="1537" y="2728"/>
                      <a:pt x="1561" y="2727"/>
                    </a:cubicBezTo>
                    <a:cubicBezTo>
                      <a:pt x="1882" y="2704"/>
                      <a:pt x="2180" y="2573"/>
                      <a:pt x="2406" y="2346"/>
                    </a:cubicBezTo>
                    <a:lnTo>
                      <a:pt x="2180" y="2001"/>
                    </a:lnTo>
                    <a:lnTo>
                      <a:pt x="1882" y="1549"/>
                    </a:lnTo>
                    <a:lnTo>
                      <a:pt x="2811" y="1513"/>
                    </a:lnTo>
                    <a:lnTo>
                      <a:pt x="2811" y="1358"/>
                    </a:lnTo>
                    <a:cubicBezTo>
                      <a:pt x="2787" y="599"/>
                      <a:pt x="2168" y="0"/>
                      <a:pt x="1414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5" name="Google Shape;7125;p104"/>
              <p:cNvSpPr/>
              <p:nvPr/>
            </p:nvSpPr>
            <p:spPr>
              <a:xfrm>
                <a:off x="-2928972" y="4940681"/>
                <a:ext cx="146889" cy="117211"/>
              </a:xfrm>
              <a:custGeom>
                <a:rect b="b" l="l" r="r" t="t"/>
                <a:pathLst>
                  <a:path extrusionOk="0" h="1872" w="2346">
                    <a:moveTo>
                      <a:pt x="103" y="1"/>
                    </a:moveTo>
                    <a:cubicBezTo>
                      <a:pt x="92" y="1"/>
                      <a:pt x="83" y="7"/>
                      <a:pt x="83" y="19"/>
                    </a:cubicBezTo>
                    <a:cubicBezTo>
                      <a:pt x="0" y="388"/>
                      <a:pt x="48" y="769"/>
                      <a:pt x="191" y="1114"/>
                    </a:cubicBezTo>
                    <a:cubicBezTo>
                      <a:pt x="262" y="1293"/>
                      <a:pt x="369" y="1459"/>
                      <a:pt x="512" y="1590"/>
                    </a:cubicBezTo>
                    <a:cubicBezTo>
                      <a:pt x="655" y="1733"/>
                      <a:pt x="845" y="1828"/>
                      <a:pt x="1048" y="1864"/>
                    </a:cubicBezTo>
                    <a:cubicBezTo>
                      <a:pt x="1088" y="1869"/>
                      <a:pt x="1128" y="1871"/>
                      <a:pt x="1168" y="1871"/>
                    </a:cubicBezTo>
                    <a:cubicBezTo>
                      <a:pt x="1333" y="1871"/>
                      <a:pt x="1500" y="1831"/>
                      <a:pt x="1643" y="1745"/>
                    </a:cubicBezTo>
                    <a:cubicBezTo>
                      <a:pt x="1810" y="1650"/>
                      <a:pt x="1953" y="1507"/>
                      <a:pt x="2060" y="1340"/>
                    </a:cubicBezTo>
                    <a:cubicBezTo>
                      <a:pt x="2262" y="1019"/>
                      <a:pt x="2346" y="638"/>
                      <a:pt x="2322" y="269"/>
                    </a:cubicBezTo>
                    <a:cubicBezTo>
                      <a:pt x="2322" y="257"/>
                      <a:pt x="2310" y="245"/>
                      <a:pt x="2298" y="245"/>
                    </a:cubicBezTo>
                    <a:cubicBezTo>
                      <a:pt x="2286" y="245"/>
                      <a:pt x="2274" y="245"/>
                      <a:pt x="2274" y="269"/>
                    </a:cubicBezTo>
                    <a:cubicBezTo>
                      <a:pt x="2238" y="614"/>
                      <a:pt x="2107" y="947"/>
                      <a:pt x="1905" y="1245"/>
                    </a:cubicBezTo>
                    <a:cubicBezTo>
                      <a:pt x="1810" y="1376"/>
                      <a:pt x="1691" y="1495"/>
                      <a:pt x="1536" y="1578"/>
                    </a:cubicBezTo>
                    <a:cubicBezTo>
                      <a:pt x="1432" y="1635"/>
                      <a:pt x="1306" y="1669"/>
                      <a:pt x="1182" y="1669"/>
                    </a:cubicBezTo>
                    <a:cubicBezTo>
                      <a:pt x="1149" y="1669"/>
                      <a:pt x="1116" y="1667"/>
                      <a:pt x="1084" y="1662"/>
                    </a:cubicBezTo>
                    <a:cubicBezTo>
                      <a:pt x="762" y="1614"/>
                      <a:pt x="500" y="1340"/>
                      <a:pt x="345" y="1043"/>
                    </a:cubicBezTo>
                    <a:cubicBezTo>
                      <a:pt x="191" y="733"/>
                      <a:pt x="119" y="376"/>
                      <a:pt x="131" y="31"/>
                    </a:cubicBezTo>
                    <a:lnTo>
                      <a:pt x="131" y="19"/>
                    </a:lnTo>
                    <a:cubicBezTo>
                      <a:pt x="125" y="7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6" name="Google Shape;7126;p104"/>
              <p:cNvSpPr/>
              <p:nvPr/>
            </p:nvSpPr>
            <p:spPr>
              <a:xfrm>
                <a:off x="-2917827" y="4875188"/>
                <a:ext cx="122345" cy="160914"/>
              </a:xfrm>
              <a:custGeom>
                <a:rect b="b" l="l" r="r" t="t"/>
                <a:pathLst>
                  <a:path extrusionOk="0" h="2570" w="1954">
                    <a:moveTo>
                      <a:pt x="1041" y="0"/>
                    </a:moveTo>
                    <a:cubicBezTo>
                      <a:pt x="977" y="0"/>
                      <a:pt x="912" y="9"/>
                      <a:pt x="846" y="29"/>
                    </a:cubicBezTo>
                    <a:cubicBezTo>
                      <a:pt x="322" y="184"/>
                      <a:pt x="1" y="910"/>
                      <a:pt x="132" y="1612"/>
                    </a:cubicBezTo>
                    <a:cubicBezTo>
                      <a:pt x="235" y="2189"/>
                      <a:pt x="605" y="2570"/>
                      <a:pt x="1011" y="2570"/>
                    </a:cubicBezTo>
                    <a:cubicBezTo>
                      <a:pt x="1074" y="2570"/>
                      <a:pt x="1139" y="2560"/>
                      <a:pt x="1203" y="2541"/>
                    </a:cubicBezTo>
                    <a:cubicBezTo>
                      <a:pt x="1287" y="2517"/>
                      <a:pt x="1370" y="2470"/>
                      <a:pt x="1441" y="2422"/>
                    </a:cubicBezTo>
                    <a:lnTo>
                      <a:pt x="1322" y="2077"/>
                    </a:lnTo>
                    <a:lnTo>
                      <a:pt x="1167" y="1636"/>
                    </a:lnTo>
                    <a:lnTo>
                      <a:pt x="1632" y="1660"/>
                    </a:lnTo>
                    <a:lnTo>
                      <a:pt x="1894" y="1672"/>
                    </a:lnTo>
                    <a:cubicBezTo>
                      <a:pt x="1941" y="1469"/>
                      <a:pt x="1953" y="1267"/>
                      <a:pt x="1941" y="1077"/>
                    </a:cubicBezTo>
                    <a:cubicBezTo>
                      <a:pt x="1868" y="452"/>
                      <a:pt x="1486" y="0"/>
                      <a:pt x="104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7" name="Google Shape;7127;p104"/>
              <p:cNvSpPr/>
              <p:nvPr/>
            </p:nvSpPr>
            <p:spPr>
              <a:xfrm>
                <a:off x="-3245103" y="4787788"/>
                <a:ext cx="183455" cy="86405"/>
              </a:xfrm>
              <a:custGeom>
                <a:rect b="b" l="l" r="r" t="t"/>
                <a:pathLst>
                  <a:path extrusionOk="0" h="1380" w="2930">
                    <a:moveTo>
                      <a:pt x="1706" y="1"/>
                    </a:moveTo>
                    <a:cubicBezTo>
                      <a:pt x="1525" y="1"/>
                      <a:pt x="1346" y="22"/>
                      <a:pt x="1168" y="65"/>
                    </a:cubicBezTo>
                    <a:cubicBezTo>
                      <a:pt x="870" y="148"/>
                      <a:pt x="596" y="315"/>
                      <a:pt x="382" y="541"/>
                    </a:cubicBezTo>
                    <a:cubicBezTo>
                      <a:pt x="179" y="767"/>
                      <a:pt x="48" y="1053"/>
                      <a:pt x="1" y="1351"/>
                    </a:cubicBezTo>
                    <a:cubicBezTo>
                      <a:pt x="1" y="1363"/>
                      <a:pt x="13" y="1375"/>
                      <a:pt x="25" y="1375"/>
                    </a:cubicBezTo>
                    <a:cubicBezTo>
                      <a:pt x="28" y="1378"/>
                      <a:pt x="32" y="1380"/>
                      <a:pt x="35" y="1380"/>
                    </a:cubicBezTo>
                    <a:cubicBezTo>
                      <a:pt x="44" y="1380"/>
                      <a:pt x="52" y="1371"/>
                      <a:pt x="60" y="1363"/>
                    </a:cubicBezTo>
                    <a:cubicBezTo>
                      <a:pt x="156" y="1101"/>
                      <a:pt x="310" y="863"/>
                      <a:pt x="513" y="660"/>
                    </a:cubicBezTo>
                    <a:cubicBezTo>
                      <a:pt x="715" y="470"/>
                      <a:pt x="953" y="339"/>
                      <a:pt x="1227" y="267"/>
                    </a:cubicBezTo>
                    <a:cubicBezTo>
                      <a:pt x="1287" y="256"/>
                      <a:pt x="1358" y="244"/>
                      <a:pt x="1430" y="232"/>
                    </a:cubicBezTo>
                    <a:lnTo>
                      <a:pt x="1632" y="208"/>
                    </a:lnTo>
                    <a:lnTo>
                      <a:pt x="2049" y="208"/>
                    </a:lnTo>
                    <a:cubicBezTo>
                      <a:pt x="2192" y="232"/>
                      <a:pt x="2334" y="244"/>
                      <a:pt x="2477" y="267"/>
                    </a:cubicBezTo>
                    <a:cubicBezTo>
                      <a:pt x="2620" y="303"/>
                      <a:pt x="2751" y="327"/>
                      <a:pt x="2906" y="351"/>
                    </a:cubicBezTo>
                    <a:cubicBezTo>
                      <a:pt x="2906" y="354"/>
                      <a:pt x="2907" y="356"/>
                      <a:pt x="2909" y="356"/>
                    </a:cubicBezTo>
                    <a:cubicBezTo>
                      <a:pt x="2913" y="356"/>
                      <a:pt x="2921" y="347"/>
                      <a:pt x="2930" y="339"/>
                    </a:cubicBezTo>
                    <a:cubicBezTo>
                      <a:pt x="2930" y="327"/>
                      <a:pt x="2930" y="315"/>
                      <a:pt x="2918" y="315"/>
                    </a:cubicBezTo>
                    <a:cubicBezTo>
                      <a:pt x="2775" y="244"/>
                      <a:pt x="2644" y="184"/>
                      <a:pt x="2501" y="136"/>
                    </a:cubicBezTo>
                    <a:cubicBezTo>
                      <a:pt x="2370" y="101"/>
                      <a:pt x="2215" y="65"/>
                      <a:pt x="2073" y="29"/>
                    </a:cubicBezTo>
                    <a:cubicBezTo>
                      <a:pt x="1949" y="10"/>
                      <a:pt x="1827" y="1"/>
                      <a:pt x="170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8" name="Google Shape;7128;p104"/>
              <p:cNvSpPr/>
              <p:nvPr/>
            </p:nvSpPr>
            <p:spPr>
              <a:xfrm>
                <a:off x="-2917076" y="4790918"/>
                <a:ext cx="116334" cy="41199"/>
              </a:xfrm>
              <a:custGeom>
                <a:rect b="b" l="l" r="r" t="t"/>
                <a:pathLst>
                  <a:path extrusionOk="0" h="658" w="1858">
                    <a:moveTo>
                      <a:pt x="923" y="0"/>
                    </a:moveTo>
                    <a:cubicBezTo>
                      <a:pt x="774" y="0"/>
                      <a:pt x="626" y="25"/>
                      <a:pt x="477" y="75"/>
                    </a:cubicBezTo>
                    <a:cubicBezTo>
                      <a:pt x="393" y="98"/>
                      <a:pt x="310" y="122"/>
                      <a:pt x="239" y="170"/>
                    </a:cubicBezTo>
                    <a:cubicBezTo>
                      <a:pt x="155" y="217"/>
                      <a:pt x="84" y="253"/>
                      <a:pt x="12" y="313"/>
                    </a:cubicBezTo>
                    <a:cubicBezTo>
                      <a:pt x="1" y="313"/>
                      <a:pt x="1" y="325"/>
                      <a:pt x="1" y="336"/>
                    </a:cubicBezTo>
                    <a:cubicBezTo>
                      <a:pt x="1" y="345"/>
                      <a:pt x="7" y="353"/>
                      <a:pt x="18" y="353"/>
                    </a:cubicBezTo>
                    <a:cubicBezTo>
                      <a:pt x="23" y="353"/>
                      <a:pt x="29" y="352"/>
                      <a:pt x="36" y="348"/>
                    </a:cubicBezTo>
                    <a:cubicBezTo>
                      <a:pt x="120" y="336"/>
                      <a:pt x="203" y="313"/>
                      <a:pt x="274" y="289"/>
                    </a:cubicBezTo>
                    <a:lnTo>
                      <a:pt x="524" y="241"/>
                    </a:lnTo>
                    <a:cubicBezTo>
                      <a:pt x="638" y="224"/>
                      <a:pt x="751" y="213"/>
                      <a:pt x="869" y="213"/>
                    </a:cubicBezTo>
                    <a:cubicBezTo>
                      <a:pt x="912" y="213"/>
                      <a:pt x="956" y="214"/>
                      <a:pt x="1001" y="217"/>
                    </a:cubicBezTo>
                    <a:cubicBezTo>
                      <a:pt x="1155" y="217"/>
                      <a:pt x="1298" y="265"/>
                      <a:pt x="1441" y="336"/>
                    </a:cubicBezTo>
                    <a:cubicBezTo>
                      <a:pt x="1584" y="420"/>
                      <a:pt x="1703" y="527"/>
                      <a:pt x="1810" y="646"/>
                    </a:cubicBezTo>
                    <a:cubicBezTo>
                      <a:pt x="1810" y="658"/>
                      <a:pt x="1822" y="658"/>
                      <a:pt x="1834" y="658"/>
                    </a:cubicBezTo>
                    <a:cubicBezTo>
                      <a:pt x="1846" y="658"/>
                      <a:pt x="1858" y="634"/>
                      <a:pt x="1858" y="622"/>
                    </a:cubicBezTo>
                    <a:cubicBezTo>
                      <a:pt x="1798" y="456"/>
                      <a:pt x="1679" y="301"/>
                      <a:pt x="1536" y="194"/>
                    </a:cubicBezTo>
                    <a:cubicBezTo>
                      <a:pt x="1382" y="86"/>
                      <a:pt x="1203" y="15"/>
                      <a:pt x="1013" y="3"/>
                    </a:cubicBezTo>
                    <a:cubicBezTo>
                      <a:pt x="983" y="1"/>
                      <a:pt x="953" y="0"/>
                      <a:pt x="92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9" name="Google Shape;7129;p104"/>
              <p:cNvSpPr/>
              <p:nvPr/>
            </p:nvSpPr>
            <p:spPr>
              <a:xfrm>
                <a:off x="-2980440" y="5144046"/>
                <a:ext cx="55224" cy="27737"/>
              </a:xfrm>
              <a:custGeom>
                <a:rect b="b" l="l" r="r" t="t"/>
                <a:pathLst>
                  <a:path extrusionOk="0" h="443" w="882">
                    <a:moveTo>
                      <a:pt x="852" y="0"/>
                    </a:moveTo>
                    <a:cubicBezTo>
                      <a:pt x="846" y="0"/>
                      <a:pt x="840" y="3"/>
                      <a:pt x="834" y="9"/>
                    </a:cubicBezTo>
                    <a:cubicBezTo>
                      <a:pt x="715" y="93"/>
                      <a:pt x="584" y="164"/>
                      <a:pt x="453" y="212"/>
                    </a:cubicBezTo>
                    <a:cubicBezTo>
                      <a:pt x="382" y="235"/>
                      <a:pt x="322" y="247"/>
                      <a:pt x="251" y="259"/>
                    </a:cubicBezTo>
                    <a:lnTo>
                      <a:pt x="12" y="259"/>
                    </a:lnTo>
                    <a:cubicBezTo>
                      <a:pt x="1" y="271"/>
                      <a:pt x="1" y="295"/>
                      <a:pt x="12" y="295"/>
                    </a:cubicBezTo>
                    <a:cubicBezTo>
                      <a:pt x="72" y="366"/>
                      <a:pt x="155" y="414"/>
                      <a:pt x="239" y="426"/>
                    </a:cubicBezTo>
                    <a:cubicBezTo>
                      <a:pt x="281" y="437"/>
                      <a:pt x="324" y="442"/>
                      <a:pt x="367" y="442"/>
                    </a:cubicBezTo>
                    <a:cubicBezTo>
                      <a:pt x="420" y="442"/>
                      <a:pt x="472" y="434"/>
                      <a:pt x="524" y="414"/>
                    </a:cubicBezTo>
                    <a:cubicBezTo>
                      <a:pt x="608" y="378"/>
                      <a:pt x="691" y="331"/>
                      <a:pt x="751" y="259"/>
                    </a:cubicBezTo>
                    <a:cubicBezTo>
                      <a:pt x="810" y="200"/>
                      <a:pt x="858" y="116"/>
                      <a:pt x="882" y="33"/>
                    </a:cubicBezTo>
                    <a:cubicBezTo>
                      <a:pt x="882" y="21"/>
                      <a:pt x="882" y="9"/>
                      <a:pt x="870" y="9"/>
                    </a:cubicBezTo>
                    <a:cubicBezTo>
                      <a:pt x="864" y="3"/>
                      <a:pt x="858" y="0"/>
                      <a:pt x="85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0" name="Google Shape;7130;p104"/>
              <p:cNvSpPr/>
              <p:nvPr/>
            </p:nvSpPr>
            <p:spPr>
              <a:xfrm>
                <a:off x="-3017694" y="5071979"/>
                <a:ext cx="112640" cy="30367"/>
              </a:xfrm>
              <a:custGeom>
                <a:rect b="b" l="l" r="r" t="t"/>
                <a:pathLst>
                  <a:path extrusionOk="0" h="485" w="1799">
                    <a:moveTo>
                      <a:pt x="1767" y="0"/>
                    </a:moveTo>
                    <a:cubicBezTo>
                      <a:pt x="1764" y="0"/>
                      <a:pt x="1762" y="2"/>
                      <a:pt x="1762" y="5"/>
                    </a:cubicBezTo>
                    <a:cubicBezTo>
                      <a:pt x="1631" y="89"/>
                      <a:pt x="1489" y="160"/>
                      <a:pt x="1346" y="208"/>
                    </a:cubicBezTo>
                    <a:cubicBezTo>
                      <a:pt x="1203" y="255"/>
                      <a:pt x="1060" y="279"/>
                      <a:pt x="917" y="279"/>
                    </a:cubicBezTo>
                    <a:cubicBezTo>
                      <a:pt x="892" y="280"/>
                      <a:pt x="867" y="281"/>
                      <a:pt x="841" y="281"/>
                    </a:cubicBezTo>
                    <a:cubicBezTo>
                      <a:pt x="567" y="281"/>
                      <a:pt x="287" y="222"/>
                      <a:pt x="36" y="124"/>
                    </a:cubicBezTo>
                    <a:cubicBezTo>
                      <a:pt x="30" y="118"/>
                      <a:pt x="27" y="115"/>
                      <a:pt x="24" y="115"/>
                    </a:cubicBezTo>
                    <a:cubicBezTo>
                      <a:pt x="21" y="115"/>
                      <a:pt x="18" y="118"/>
                      <a:pt x="12" y="124"/>
                    </a:cubicBezTo>
                    <a:cubicBezTo>
                      <a:pt x="0" y="124"/>
                      <a:pt x="0" y="148"/>
                      <a:pt x="12" y="160"/>
                    </a:cubicBezTo>
                    <a:cubicBezTo>
                      <a:pt x="131" y="279"/>
                      <a:pt x="274" y="362"/>
                      <a:pt x="429" y="410"/>
                    </a:cubicBezTo>
                    <a:cubicBezTo>
                      <a:pt x="568" y="460"/>
                      <a:pt x="707" y="484"/>
                      <a:pt x="846" y="484"/>
                    </a:cubicBezTo>
                    <a:cubicBezTo>
                      <a:pt x="873" y="484"/>
                      <a:pt x="901" y="484"/>
                      <a:pt x="929" y="482"/>
                    </a:cubicBezTo>
                    <a:cubicBezTo>
                      <a:pt x="1096" y="482"/>
                      <a:pt x="1262" y="446"/>
                      <a:pt x="1417" y="362"/>
                    </a:cubicBezTo>
                    <a:cubicBezTo>
                      <a:pt x="1572" y="291"/>
                      <a:pt x="1703" y="172"/>
                      <a:pt x="1798" y="41"/>
                    </a:cubicBezTo>
                    <a:cubicBezTo>
                      <a:pt x="1798" y="29"/>
                      <a:pt x="1798" y="17"/>
                      <a:pt x="1786" y="17"/>
                    </a:cubicBezTo>
                    <a:cubicBezTo>
                      <a:pt x="1786" y="9"/>
                      <a:pt x="1774" y="0"/>
                      <a:pt x="1767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1" name="Google Shape;7131;p104"/>
              <p:cNvSpPr/>
              <p:nvPr/>
            </p:nvSpPr>
            <p:spPr>
              <a:xfrm>
                <a:off x="-3190692" y="4915385"/>
                <a:ext cx="45582" cy="25295"/>
              </a:xfrm>
              <a:custGeom>
                <a:rect b="b" l="l" r="r" t="t"/>
                <a:pathLst>
                  <a:path extrusionOk="0" h="404" w="728">
                    <a:moveTo>
                      <a:pt x="525" y="0"/>
                    </a:moveTo>
                    <a:cubicBezTo>
                      <a:pt x="443" y="0"/>
                      <a:pt x="363" y="19"/>
                      <a:pt x="287" y="54"/>
                    </a:cubicBezTo>
                    <a:cubicBezTo>
                      <a:pt x="156" y="113"/>
                      <a:pt x="49" y="232"/>
                      <a:pt x="1" y="375"/>
                    </a:cubicBezTo>
                    <a:cubicBezTo>
                      <a:pt x="1" y="375"/>
                      <a:pt x="1" y="387"/>
                      <a:pt x="1" y="387"/>
                    </a:cubicBezTo>
                    <a:cubicBezTo>
                      <a:pt x="9" y="395"/>
                      <a:pt x="18" y="404"/>
                      <a:pt x="26" y="404"/>
                    </a:cubicBezTo>
                    <a:cubicBezTo>
                      <a:pt x="30" y="404"/>
                      <a:pt x="33" y="402"/>
                      <a:pt x="37" y="399"/>
                    </a:cubicBezTo>
                    <a:cubicBezTo>
                      <a:pt x="168" y="339"/>
                      <a:pt x="263" y="292"/>
                      <a:pt x="370" y="232"/>
                    </a:cubicBezTo>
                    <a:cubicBezTo>
                      <a:pt x="477" y="173"/>
                      <a:pt x="584" y="137"/>
                      <a:pt x="703" y="77"/>
                    </a:cubicBezTo>
                    <a:cubicBezTo>
                      <a:pt x="715" y="65"/>
                      <a:pt x="715" y="65"/>
                      <a:pt x="715" y="54"/>
                    </a:cubicBezTo>
                    <a:cubicBezTo>
                      <a:pt x="727" y="42"/>
                      <a:pt x="715" y="30"/>
                      <a:pt x="703" y="30"/>
                    </a:cubicBezTo>
                    <a:cubicBezTo>
                      <a:pt x="644" y="10"/>
                      <a:pt x="584" y="0"/>
                      <a:pt x="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2" name="Google Shape;7132;p104"/>
              <p:cNvSpPr/>
              <p:nvPr/>
            </p:nvSpPr>
            <p:spPr>
              <a:xfrm>
                <a:off x="-2876816" y="4886896"/>
                <a:ext cx="36566" cy="23981"/>
              </a:xfrm>
              <a:custGeom>
                <a:rect b="b" l="l" r="r" t="t"/>
                <a:pathLst>
                  <a:path extrusionOk="0" h="383" w="584">
                    <a:moveTo>
                      <a:pt x="430" y="1"/>
                    </a:moveTo>
                    <a:cubicBezTo>
                      <a:pt x="352" y="1"/>
                      <a:pt x="276" y="22"/>
                      <a:pt x="215" y="68"/>
                    </a:cubicBezTo>
                    <a:cubicBezTo>
                      <a:pt x="108" y="128"/>
                      <a:pt x="24" y="235"/>
                      <a:pt x="1" y="354"/>
                    </a:cubicBezTo>
                    <a:cubicBezTo>
                      <a:pt x="1" y="354"/>
                      <a:pt x="1" y="366"/>
                      <a:pt x="1" y="366"/>
                    </a:cubicBezTo>
                    <a:cubicBezTo>
                      <a:pt x="1" y="374"/>
                      <a:pt x="6" y="383"/>
                      <a:pt x="14" y="383"/>
                    </a:cubicBezTo>
                    <a:cubicBezTo>
                      <a:pt x="17" y="383"/>
                      <a:pt x="21" y="381"/>
                      <a:pt x="24" y="378"/>
                    </a:cubicBezTo>
                    <a:cubicBezTo>
                      <a:pt x="120" y="330"/>
                      <a:pt x="215" y="270"/>
                      <a:pt x="298" y="211"/>
                    </a:cubicBezTo>
                    <a:cubicBezTo>
                      <a:pt x="382" y="163"/>
                      <a:pt x="465" y="116"/>
                      <a:pt x="560" y="68"/>
                    </a:cubicBezTo>
                    <a:lnTo>
                      <a:pt x="572" y="68"/>
                    </a:lnTo>
                    <a:cubicBezTo>
                      <a:pt x="572" y="56"/>
                      <a:pt x="572" y="56"/>
                      <a:pt x="572" y="56"/>
                    </a:cubicBezTo>
                    <a:cubicBezTo>
                      <a:pt x="584" y="44"/>
                      <a:pt x="572" y="32"/>
                      <a:pt x="560" y="20"/>
                    </a:cubicBezTo>
                    <a:cubicBezTo>
                      <a:pt x="517" y="8"/>
                      <a:pt x="473" y="1"/>
                      <a:pt x="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3" name="Google Shape;7133;p104"/>
              <p:cNvSpPr/>
              <p:nvPr/>
            </p:nvSpPr>
            <p:spPr>
              <a:xfrm>
                <a:off x="-3538818" y="4659112"/>
                <a:ext cx="634452" cy="63239"/>
              </a:xfrm>
              <a:custGeom>
                <a:rect b="b" l="l" r="r" t="t"/>
                <a:pathLst>
                  <a:path extrusionOk="0" h="1010" w="10133">
                    <a:moveTo>
                      <a:pt x="115" y="1"/>
                    </a:moveTo>
                    <a:cubicBezTo>
                      <a:pt x="109" y="1"/>
                      <a:pt x="102" y="2"/>
                      <a:pt x="96" y="3"/>
                    </a:cubicBezTo>
                    <a:cubicBezTo>
                      <a:pt x="36" y="3"/>
                      <a:pt x="1" y="51"/>
                      <a:pt x="1" y="110"/>
                    </a:cubicBezTo>
                    <a:cubicBezTo>
                      <a:pt x="13" y="194"/>
                      <a:pt x="48" y="265"/>
                      <a:pt x="120" y="313"/>
                    </a:cubicBezTo>
                    <a:cubicBezTo>
                      <a:pt x="167" y="348"/>
                      <a:pt x="215" y="384"/>
                      <a:pt x="275" y="408"/>
                    </a:cubicBezTo>
                    <a:cubicBezTo>
                      <a:pt x="370" y="456"/>
                      <a:pt x="477" y="491"/>
                      <a:pt x="584" y="527"/>
                    </a:cubicBezTo>
                    <a:cubicBezTo>
                      <a:pt x="798" y="587"/>
                      <a:pt x="1001" y="634"/>
                      <a:pt x="1215" y="670"/>
                    </a:cubicBezTo>
                    <a:cubicBezTo>
                      <a:pt x="1632" y="753"/>
                      <a:pt x="2061" y="801"/>
                      <a:pt x="2477" y="849"/>
                    </a:cubicBezTo>
                    <a:cubicBezTo>
                      <a:pt x="3323" y="932"/>
                      <a:pt x="4168" y="968"/>
                      <a:pt x="5025" y="991"/>
                    </a:cubicBezTo>
                    <a:cubicBezTo>
                      <a:pt x="5455" y="1004"/>
                      <a:pt x="5884" y="1009"/>
                      <a:pt x="6314" y="1009"/>
                    </a:cubicBezTo>
                    <a:cubicBezTo>
                      <a:pt x="7575" y="1009"/>
                      <a:pt x="8836" y="958"/>
                      <a:pt x="10097" y="860"/>
                    </a:cubicBezTo>
                    <a:cubicBezTo>
                      <a:pt x="10130" y="860"/>
                      <a:pt x="10133" y="811"/>
                      <a:pt x="10106" y="811"/>
                    </a:cubicBezTo>
                    <a:cubicBezTo>
                      <a:pt x="10103" y="811"/>
                      <a:pt x="10100" y="812"/>
                      <a:pt x="10097" y="813"/>
                    </a:cubicBezTo>
                    <a:cubicBezTo>
                      <a:pt x="9110" y="875"/>
                      <a:pt x="8123" y="905"/>
                      <a:pt x="7136" y="905"/>
                    </a:cubicBezTo>
                    <a:cubicBezTo>
                      <a:pt x="6433" y="905"/>
                      <a:pt x="5729" y="890"/>
                      <a:pt x="5025" y="860"/>
                    </a:cubicBezTo>
                    <a:cubicBezTo>
                      <a:pt x="4180" y="825"/>
                      <a:pt x="3335" y="777"/>
                      <a:pt x="2501" y="682"/>
                    </a:cubicBezTo>
                    <a:cubicBezTo>
                      <a:pt x="2084" y="634"/>
                      <a:pt x="1668" y="575"/>
                      <a:pt x="1251" y="491"/>
                    </a:cubicBezTo>
                    <a:cubicBezTo>
                      <a:pt x="1049" y="456"/>
                      <a:pt x="846" y="408"/>
                      <a:pt x="644" y="348"/>
                    </a:cubicBezTo>
                    <a:cubicBezTo>
                      <a:pt x="548" y="313"/>
                      <a:pt x="453" y="277"/>
                      <a:pt x="370" y="229"/>
                    </a:cubicBezTo>
                    <a:cubicBezTo>
                      <a:pt x="322" y="218"/>
                      <a:pt x="287" y="194"/>
                      <a:pt x="251" y="158"/>
                    </a:cubicBezTo>
                    <a:cubicBezTo>
                      <a:pt x="227" y="146"/>
                      <a:pt x="215" y="134"/>
                      <a:pt x="215" y="110"/>
                    </a:cubicBezTo>
                    <a:lnTo>
                      <a:pt x="203" y="75"/>
                    </a:lnTo>
                    <a:cubicBezTo>
                      <a:pt x="193" y="33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4" name="Google Shape;7134;p104"/>
              <p:cNvSpPr/>
              <p:nvPr/>
            </p:nvSpPr>
            <p:spPr>
              <a:xfrm>
                <a:off x="-3007614" y="4468457"/>
                <a:ext cx="125663" cy="19222"/>
              </a:xfrm>
              <a:custGeom>
                <a:rect b="b" l="l" r="r" t="t"/>
                <a:pathLst>
                  <a:path extrusionOk="0" h="307" w="2007">
                    <a:moveTo>
                      <a:pt x="156" y="0"/>
                    </a:moveTo>
                    <a:cubicBezTo>
                      <a:pt x="55" y="0"/>
                      <a:pt x="0" y="141"/>
                      <a:pt x="113" y="203"/>
                    </a:cubicBezTo>
                    <a:cubicBezTo>
                      <a:pt x="185" y="238"/>
                      <a:pt x="280" y="262"/>
                      <a:pt x="363" y="274"/>
                    </a:cubicBezTo>
                    <a:cubicBezTo>
                      <a:pt x="446" y="286"/>
                      <a:pt x="530" y="298"/>
                      <a:pt x="613" y="298"/>
                    </a:cubicBezTo>
                    <a:cubicBezTo>
                      <a:pt x="691" y="304"/>
                      <a:pt x="768" y="307"/>
                      <a:pt x="845" y="307"/>
                    </a:cubicBezTo>
                    <a:cubicBezTo>
                      <a:pt x="923" y="307"/>
                      <a:pt x="1000" y="304"/>
                      <a:pt x="1077" y="298"/>
                    </a:cubicBezTo>
                    <a:cubicBezTo>
                      <a:pt x="1244" y="298"/>
                      <a:pt x="1399" y="274"/>
                      <a:pt x="1554" y="250"/>
                    </a:cubicBezTo>
                    <a:cubicBezTo>
                      <a:pt x="1625" y="238"/>
                      <a:pt x="1709" y="215"/>
                      <a:pt x="1780" y="203"/>
                    </a:cubicBezTo>
                    <a:cubicBezTo>
                      <a:pt x="1828" y="191"/>
                      <a:pt x="1863" y="167"/>
                      <a:pt x="1899" y="155"/>
                    </a:cubicBezTo>
                    <a:cubicBezTo>
                      <a:pt x="1935" y="131"/>
                      <a:pt x="1982" y="119"/>
                      <a:pt x="1994" y="48"/>
                    </a:cubicBezTo>
                    <a:cubicBezTo>
                      <a:pt x="2006" y="36"/>
                      <a:pt x="1982" y="12"/>
                      <a:pt x="1959" y="12"/>
                    </a:cubicBezTo>
                    <a:cubicBezTo>
                      <a:pt x="1947" y="12"/>
                      <a:pt x="1935" y="24"/>
                      <a:pt x="1935" y="36"/>
                    </a:cubicBezTo>
                    <a:lnTo>
                      <a:pt x="1935" y="48"/>
                    </a:lnTo>
                    <a:cubicBezTo>
                      <a:pt x="1935" y="60"/>
                      <a:pt x="1899" y="84"/>
                      <a:pt x="1863" y="95"/>
                    </a:cubicBezTo>
                    <a:cubicBezTo>
                      <a:pt x="1828" y="107"/>
                      <a:pt x="1792" y="119"/>
                      <a:pt x="1756" y="119"/>
                    </a:cubicBezTo>
                    <a:cubicBezTo>
                      <a:pt x="1685" y="143"/>
                      <a:pt x="1613" y="143"/>
                      <a:pt x="1530" y="155"/>
                    </a:cubicBezTo>
                    <a:cubicBezTo>
                      <a:pt x="1387" y="167"/>
                      <a:pt x="1232" y="167"/>
                      <a:pt x="1077" y="167"/>
                    </a:cubicBezTo>
                    <a:cubicBezTo>
                      <a:pt x="923" y="155"/>
                      <a:pt x="768" y="143"/>
                      <a:pt x="625" y="119"/>
                    </a:cubicBezTo>
                    <a:cubicBezTo>
                      <a:pt x="542" y="107"/>
                      <a:pt x="470" y="95"/>
                      <a:pt x="399" y="84"/>
                    </a:cubicBezTo>
                    <a:cubicBezTo>
                      <a:pt x="339" y="72"/>
                      <a:pt x="268" y="48"/>
                      <a:pt x="220" y="12"/>
                    </a:cubicBezTo>
                    <a:lnTo>
                      <a:pt x="208" y="12"/>
                    </a:lnTo>
                    <a:cubicBezTo>
                      <a:pt x="190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5" name="Google Shape;7135;p104"/>
              <p:cNvSpPr/>
              <p:nvPr/>
            </p:nvSpPr>
            <p:spPr>
              <a:xfrm>
                <a:off x="-2999850" y="4446104"/>
                <a:ext cx="115645" cy="18659"/>
              </a:xfrm>
              <a:custGeom>
                <a:rect b="b" l="l" r="r" t="t"/>
                <a:pathLst>
                  <a:path extrusionOk="0" h="298" w="1847">
                    <a:moveTo>
                      <a:pt x="918" y="0"/>
                    </a:moveTo>
                    <a:cubicBezTo>
                      <a:pt x="406" y="0"/>
                      <a:pt x="1" y="60"/>
                      <a:pt x="1" y="143"/>
                    </a:cubicBezTo>
                    <a:cubicBezTo>
                      <a:pt x="1" y="226"/>
                      <a:pt x="406" y="298"/>
                      <a:pt x="918" y="298"/>
                    </a:cubicBezTo>
                    <a:cubicBezTo>
                      <a:pt x="1430" y="298"/>
                      <a:pt x="1846" y="226"/>
                      <a:pt x="1846" y="143"/>
                    </a:cubicBezTo>
                    <a:cubicBezTo>
                      <a:pt x="1846" y="60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6" name="Google Shape;7136;p104"/>
              <p:cNvSpPr/>
              <p:nvPr/>
            </p:nvSpPr>
            <p:spPr>
              <a:xfrm>
                <a:off x="-3009119" y="4441052"/>
                <a:ext cx="123034" cy="31932"/>
              </a:xfrm>
              <a:custGeom>
                <a:rect b="b" l="l" r="r" t="t"/>
                <a:pathLst>
                  <a:path extrusionOk="0" h="510" w="1965">
                    <a:moveTo>
                      <a:pt x="1060" y="0"/>
                    </a:moveTo>
                    <a:cubicBezTo>
                      <a:pt x="957" y="0"/>
                      <a:pt x="854" y="4"/>
                      <a:pt x="751" y="12"/>
                    </a:cubicBezTo>
                    <a:cubicBezTo>
                      <a:pt x="608" y="24"/>
                      <a:pt x="453" y="48"/>
                      <a:pt x="310" y="83"/>
                    </a:cubicBezTo>
                    <a:cubicBezTo>
                      <a:pt x="227" y="95"/>
                      <a:pt x="143" y="131"/>
                      <a:pt x="72" y="167"/>
                    </a:cubicBezTo>
                    <a:cubicBezTo>
                      <a:pt x="48" y="191"/>
                      <a:pt x="24" y="214"/>
                      <a:pt x="12" y="250"/>
                    </a:cubicBezTo>
                    <a:cubicBezTo>
                      <a:pt x="0" y="274"/>
                      <a:pt x="0" y="298"/>
                      <a:pt x="12" y="322"/>
                    </a:cubicBezTo>
                    <a:cubicBezTo>
                      <a:pt x="24" y="345"/>
                      <a:pt x="36" y="357"/>
                      <a:pt x="48" y="369"/>
                    </a:cubicBezTo>
                    <a:cubicBezTo>
                      <a:pt x="84" y="393"/>
                      <a:pt x="120" y="417"/>
                      <a:pt x="167" y="429"/>
                    </a:cubicBezTo>
                    <a:cubicBezTo>
                      <a:pt x="310" y="464"/>
                      <a:pt x="465" y="488"/>
                      <a:pt x="620" y="500"/>
                    </a:cubicBezTo>
                    <a:cubicBezTo>
                      <a:pt x="691" y="506"/>
                      <a:pt x="762" y="509"/>
                      <a:pt x="835" y="509"/>
                    </a:cubicBezTo>
                    <a:cubicBezTo>
                      <a:pt x="908" y="509"/>
                      <a:pt x="983" y="506"/>
                      <a:pt x="1060" y="500"/>
                    </a:cubicBezTo>
                    <a:cubicBezTo>
                      <a:pt x="1215" y="500"/>
                      <a:pt x="1358" y="476"/>
                      <a:pt x="1513" y="464"/>
                    </a:cubicBezTo>
                    <a:cubicBezTo>
                      <a:pt x="1584" y="453"/>
                      <a:pt x="1655" y="429"/>
                      <a:pt x="1727" y="417"/>
                    </a:cubicBezTo>
                    <a:cubicBezTo>
                      <a:pt x="1763" y="405"/>
                      <a:pt x="1798" y="393"/>
                      <a:pt x="1834" y="369"/>
                    </a:cubicBezTo>
                    <a:cubicBezTo>
                      <a:pt x="1870" y="357"/>
                      <a:pt x="1917" y="333"/>
                      <a:pt x="1929" y="274"/>
                    </a:cubicBezTo>
                    <a:lnTo>
                      <a:pt x="1953" y="274"/>
                    </a:lnTo>
                    <a:cubicBezTo>
                      <a:pt x="1965" y="262"/>
                      <a:pt x="1953" y="250"/>
                      <a:pt x="1941" y="250"/>
                    </a:cubicBezTo>
                    <a:cubicBezTo>
                      <a:pt x="1917" y="250"/>
                      <a:pt x="1905" y="250"/>
                      <a:pt x="1905" y="274"/>
                    </a:cubicBezTo>
                    <a:cubicBezTo>
                      <a:pt x="1905" y="286"/>
                      <a:pt x="1882" y="310"/>
                      <a:pt x="1846" y="322"/>
                    </a:cubicBezTo>
                    <a:cubicBezTo>
                      <a:pt x="1810" y="333"/>
                      <a:pt x="1774" y="345"/>
                      <a:pt x="1739" y="357"/>
                    </a:cubicBezTo>
                    <a:cubicBezTo>
                      <a:pt x="1667" y="369"/>
                      <a:pt x="1596" y="381"/>
                      <a:pt x="1524" y="393"/>
                    </a:cubicBezTo>
                    <a:cubicBezTo>
                      <a:pt x="1382" y="405"/>
                      <a:pt x="1227" y="417"/>
                      <a:pt x="1084" y="417"/>
                    </a:cubicBezTo>
                    <a:cubicBezTo>
                      <a:pt x="786" y="417"/>
                      <a:pt x="501" y="381"/>
                      <a:pt x="215" y="310"/>
                    </a:cubicBezTo>
                    <a:cubicBezTo>
                      <a:pt x="199" y="302"/>
                      <a:pt x="182" y="293"/>
                      <a:pt x="166" y="281"/>
                    </a:cubicBezTo>
                    <a:lnTo>
                      <a:pt x="166" y="281"/>
                    </a:lnTo>
                    <a:cubicBezTo>
                      <a:pt x="222" y="259"/>
                      <a:pt x="278" y="237"/>
                      <a:pt x="334" y="226"/>
                    </a:cubicBezTo>
                    <a:cubicBezTo>
                      <a:pt x="477" y="202"/>
                      <a:pt x="631" y="191"/>
                      <a:pt x="774" y="191"/>
                    </a:cubicBezTo>
                    <a:cubicBezTo>
                      <a:pt x="839" y="188"/>
                      <a:pt x="903" y="186"/>
                      <a:pt x="967" y="186"/>
                    </a:cubicBezTo>
                    <a:cubicBezTo>
                      <a:pt x="1189" y="186"/>
                      <a:pt x="1410" y="204"/>
                      <a:pt x="1632" y="250"/>
                    </a:cubicBezTo>
                    <a:cubicBezTo>
                      <a:pt x="1639" y="251"/>
                      <a:pt x="1646" y="252"/>
                      <a:pt x="1653" y="252"/>
                    </a:cubicBezTo>
                    <a:cubicBezTo>
                      <a:pt x="1778" y="252"/>
                      <a:pt x="1803" y="59"/>
                      <a:pt x="1667" y="48"/>
                    </a:cubicBezTo>
                    <a:cubicBezTo>
                      <a:pt x="1469" y="16"/>
                      <a:pt x="1265" y="0"/>
                      <a:pt x="106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7" name="Google Shape;7137;p104"/>
              <p:cNvSpPr/>
              <p:nvPr/>
            </p:nvSpPr>
            <p:spPr>
              <a:xfrm>
                <a:off x="-2814955" y="4448296"/>
                <a:ext cx="37380" cy="27675"/>
              </a:xfrm>
              <a:custGeom>
                <a:rect b="b" l="l" r="r" t="t"/>
                <a:pathLst>
                  <a:path extrusionOk="0" h="442" w="597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572" y="251"/>
                      <a:pt x="596" y="441"/>
                    </a:cubicBezTo>
                    <a:lnTo>
                      <a:pt x="572" y="203"/>
                    </a:lnTo>
                    <a:cubicBezTo>
                      <a:pt x="572" y="203"/>
                      <a:pt x="441" y="72"/>
                      <a:pt x="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8" name="Google Shape;7138;p104"/>
              <p:cNvSpPr/>
              <p:nvPr/>
            </p:nvSpPr>
            <p:spPr>
              <a:xfrm>
                <a:off x="-2806001" y="4659300"/>
                <a:ext cx="104438" cy="42514"/>
              </a:xfrm>
              <a:custGeom>
                <a:rect b="b" l="l" r="r" t="t"/>
                <a:pathLst>
                  <a:path extrusionOk="0" h="679" w="1668">
                    <a:moveTo>
                      <a:pt x="1560" y="0"/>
                    </a:moveTo>
                    <a:cubicBezTo>
                      <a:pt x="1501" y="0"/>
                      <a:pt x="1453" y="48"/>
                      <a:pt x="1453" y="95"/>
                    </a:cubicBezTo>
                    <a:cubicBezTo>
                      <a:pt x="1441" y="107"/>
                      <a:pt x="1441" y="119"/>
                      <a:pt x="1429" y="131"/>
                    </a:cubicBezTo>
                    <a:cubicBezTo>
                      <a:pt x="1417" y="143"/>
                      <a:pt x="1394" y="167"/>
                      <a:pt x="1370" y="179"/>
                    </a:cubicBezTo>
                    <a:cubicBezTo>
                      <a:pt x="1322" y="226"/>
                      <a:pt x="1263" y="250"/>
                      <a:pt x="1203" y="286"/>
                    </a:cubicBezTo>
                    <a:cubicBezTo>
                      <a:pt x="1084" y="345"/>
                      <a:pt x="953" y="393"/>
                      <a:pt x="822" y="429"/>
                    </a:cubicBezTo>
                    <a:cubicBezTo>
                      <a:pt x="560" y="512"/>
                      <a:pt x="298" y="572"/>
                      <a:pt x="24" y="631"/>
                    </a:cubicBezTo>
                    <a:cubicBezTo>
                      <a:pt x="13" y="631"/>
                      <a:pt x="1" y="643"/>
                      <a:pt x="1" y="655"/>
                    </a:cubicBezTo>
                    <a:cubicBezTo>
                      <a:pt x="1" y="667"/>
                      <a:pt x="13" y="679"/>
                      <a:pt x="24" y="679"/>
                    </a:cubicBezTo>
                    <a:cubicBezTo>
                      <a:pt x="167" y="655"/>
                      <a:pt x="310" y="643"/>
                      <a:pt x="441" y="631"/>
                    </a:cubicBezTo>
                    <a:cubicBezTo>
                      <a:pt x="584" y="607"/>
                      <a:pt x="727" y="584"/>
                      <a:pt x="858" y="560"/>
                    </a:cubicBezTo>
                    <a:cubicBezTo>
                      <a:pt x="1001" y="524"/>
                      <a:pt x="1144" y="488"/>
                      <a:pt x="1275" y="441"/>
                    </a:cubicBezTo>
                    <a:cubicBezTo>
                      <a:pt x="1346" y="417"/>
                      <a:pt x="1417" y="381"/>
                      <a:pt x="1477" y="345"/>
                    </a:cubicBezTo>
                    <a:cubicBezTo>
                      <a:pt x="1513" y="322"/>
                      <a:pt x="1548" y="286"/>
                      <a:pt x="1572" y="262"/>
                    </a:cubicBezTo>
                    <a:cubicBezTo>
                      <a:pt x="1596" y="250"/>
                      <a:pt x="1608" y="226"/>
                      <a:pt x="1620" y="215"/>
                    </a:cubicBezTo>
                    <a:cubicBezTo>
                      <a:pt x="1632" y="203"/>
                      <a:pt x="1632" y="191"/>
                      <a:pt x="1644" y="179"/>
                    </a:cubicBezTo>
                    <a:cubicBezTo>
                      <a:pt x="1656" y="155"/>
                      <a:pt x="1656" y="131"/>
                      <a:pt x="1656" y="107"/>
                    </a:cubicBezTo>
                    <a:cubicBezTo>
                      <a:pt x="1667" y="48"/>
                      <a:pt x="1620" y="0"/>
                      <a:pt x="15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9" name="Google Shape;7139;p104"/>
              <p:cNvSpPr/>
              <p:nvPr/>
            </p:nvSpPr>
            <p:spPr>
              <a:xfrm>
                <a:off x="-3420105" y="5292625"/>
                <a:ext cx="380809" cy="287579"/>
              </a:xfrm>
              <a:custGeom>
                <a:rect b="b" l="l" r="r" t="t"/>
                <a:pathLst>
                  <a:path extrusionOk="0" h="4593" w="6082">
                    <a:moveTo>
                      <a:pt x="683" y="1"/>
                    </a:moveTo>
                    <a:cubicBezTo>
                      <a:pt x="311" y="1"/>
                      <a:pt x="0" y="317"/>
                      <a:pt x="34" y="696"/>
                    </a:cubicBezTo>
                    <a:cubicBezTo>
                      <a:pt x="22" y="1018"/>
                      <a:pt x="236" y="1303"/>
                      <a:pt x="546" y="1387"/>
                    </a:cubicBezTo>
                    <a:cubicBezTo>
                      <a:pt x="772" y="1613"/>
                      <a:pt x="3403" y="4363"/>
                      <a:pt x="3403" y="4363"/>
                    </a:cubicBezTo>
                    <a:cubicBezTo>
                      <a:pt x="3403" y="4363"/>
                      <a:pt x="3612" y="4593"/>
                      <a:pt x="3860" y="4593"/>
                    </a:cubicBezTo>
                    <a:cubicBezTo>
                      <a:pt x="3986" y="4593"/>
                      <a:pt x="4123" y="4533"/>
                      <a:pt x="4248" y="4351"/>
                    </a:cubicBezTo>
                    <a:cubicBezTo>
                      <a:pt x="4653" y="3768"/>
                      <a:pt x="6082" y="946"/>
                      <a:pt x="6082" y="946"/>
                    </a:cubicBezTo>
                    <a:lnTo>
                      <a:pt x="5558" y="506"/>
                    </a:lnTo>
                    <a:lnTo>
                      <a:pt x="3844" y="3542"/>
                    </a:lnTo>
                    <a:cubicBezTo>
                      <a:pt x="3844" y="3542"/>
                      <a:pt x="1510" y="887"/>
                      <a:pt x="1272" y="506"/>
                    </a:cubicBezTo>
                    <a:cubicBezTo>
                      <a:pt x="1284" y="494"/>
                      <a:pt x="1141" y="29"/>
                      <a:pt x="760" y="6"/>
                    </a:cubicBezTo>
                    <a:cubicBezTo>
                      <a:pt x="734" y="2"/>
                      <a:pt x="708" y="1"/>
                      <a:pt x="683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0" name="Google Shape;7140;p104"/>
              <p:cNvSpPr/>
              <p:nvPr/>
            </p:nvSpPr>
            <p:spPr>
              <a:xfrm>
                <a:off x="-3086317" y="5274969"/>
                <a:ext cx="95484" cy="84089"/>
              </a:xfrm>
              <a:custGeom>
                <a:rect b="b" l="l" r="r" t="t"/>
                <a:pathLst>
                  <a:path extrusionOk="0" h="1343" w="1525">
                    <a:moveTo>
                      <a:pt x="333" y="0"/>
                    </a:moveTo>
                    <a:cubicBezTo>
                      <a:pt x="224" y="0"/>
                      <a:pt x="122" y="64"/>
                      <a:pt x="72" y="180"/>
                    </a:cubicBezTo>
                    <a:cubicBezTo>
                      <a:pt x="60" y="228"/>
                      <a:pt x="37" y="276"/>
                      <a:pt x="25" y="323"/>
                    </a:cubicBezTo>
                    <a:cubicBezTo>
                      <a:pt x="1" y="502"/>
                      <a:pt x="84" y="680"/>
                      <a:pt x="227" y="788"/>
                    </a:cubicBezTo>
                    <a:lnTo>
                      <a:pt x="751" y="1228"/>
                    </a:lnTo>
                    <a:cubicBezTo>
                      <a:pt x="903" y="1316"/>
                      <a:pt x="1027" y="1343"/>
                      <a:pt x="1121" y="1343"/>
                    </a:cubicBezTo>
                    <a:cubicBezTo>
                      <a:pt x="1270" y="1343"/>
                      <a:pt x="1346" y="1276"/>
                      <a:pt x="1346" y="1276"/>
                    </a:cubicBezTo>
                    <a:lnTo>
                      <a:pt x="1442" y="1169"/>
                    </a:lnTo>
                    <a:cubicBezTo>
                      <a:pt x="1501" y="1121"/>
                      <a:pt x="1525" y="1038"/>
                      <a:pt x="1525" y="954"/>
                    </a:cubicBezTo>
                    <a:cubicBezTo>
                      <a:pt x="1513" y="859"/>
                      <a:pt x="1442" y="776"/>
                      <a:pt x="1358" y="728"/>
                    </a:cubicBezTo>
                    <a:cubicBezTo>
                      <a:pt x="1180" y="657"/>
                      <a:pt x="1025" y="549"/>
                      <a:pt x="882" y="430"/>
                    </a:cubicBezTo>
                    <a:cubicBezTo>
                      <a:pt x="763" y="323"/>
                      <a:pt x="656" y="216"/>
                      <a:pt x="549" y="97"/>
                    </a:cubicBezTo>
                    <a:cubicBezTo>
                      <a:pt x="525" y="73"/>
                      <a:pt x="501" y="49"/>
                      <a:pt x="477" y="37"/>
                    </a:cubicBezTo>
                    <a:cubicBezTo>
                      <a:pt x="430" y="12"/>
                      <a:pt x="381" y="0"/>
                      <a:pt x="333" y="0"/>
                    </a:cubicBezTo>
                    <a:close/>
                  </a:path>
                </a:pathLst>
              </a:cu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1" name="Google Shape;7141;p104"/>
              <p:cNvSpPr/>
              <p:nvPr/>
            </p:nvSpPr>
            <p:spPr>
              <a:xfrm>
                <a:off x="-3058705" y="5108858"/>
                <a:ext cx="222212" cy="227346"/>
              </a:xfrm>
              <a:custGeom>
                <a:rect b="b" l="l" r="r" t="t"/>
                <a:pathLst>
                  <a:path extrusionOk="0" h="3631" w="3549">
                    <a:moveTo>
                      <a:pt x="469" y="0"/>
                    </a:moveTo>
                    <a:cubicBezTo>
                      <a:pt x="268" y="0"/>
                      <a:pt x="123" y="163"/>
                      <a:pt x="131" y="428"/>
                    </a:cubicBezTo>
                    <a:cubicBezTo>
                      <a:pt x="167" y="785"/>
                      <a:pt x="227" y="1143"/>
                      <a:pt x="310" y="1488"/>
                    </a:cubicBezTo>
                    <a:cubicBezTo>
                      <a:pt x="239" y="1607"/>
                      <a:pt x="179" y="1726"/>
                      <a:pt x="131" y="1857"/>
                    </a:cubicBezTo>
                    <a:cubicBezTo>
                      <a:pt x="96" y="1940"/>
                      <a:pt x="60" y="2036"/>
                      <a:pt x="48" y="2119"/>
                    </a:cubicBezTo>
                    <a:cubicBezTo>
                      <a:pt x="12" y="2226"/>
                      <a:pt x="0" y="2333"/>
                      <a:pt x="0" y="2440"/>
                    </a:cubicBezTo>
                    <a:cubicBezTo>
                      <a:pt x="0" y="2440"/>
                      <a:pt x="0" y="2440"/>
                      <a:pt x="0" y="2452"/>
                    </a:cubicBezTo>
                    <a:cubicBezTo>
                      <a:pt x="0" y="2536"/>
                      <a:pt x="12" y="2607"/>
                      <a:pt x="36" y="2690"/>
                    </a:cubicBezTo>
                    <a:cubicBezTo>
                      <a:pt x="60" y="2702"/>
                      <a:pt x="84" y="2726"/>
                      <a:pt x="108" y="2750"/>
                    </a:cubicBezTo>
                    <a:cubicBezTo>
                      <a:pt x="215" y="2869"/>
                      <a:pt x="322" y="2976"/>
                      <a:pt x="441" y="3083"/>
                    </a:cubicBezTo>
                    <a:cubicBezTo>
                      <a:pt x="584" y="3202"/>
                      <a:pt x="739" y="3310"/>
                      <a:pt x="917" y="3381"/>
                    </a:cubicBezTo>
                    <a:cubicBezTo>
                      <a:pt x="1012" y="3429"/>
                      <a:pt x="1072" y="3512"/>
                      <a:pt x="1084" y="3619"/>
                    </a:cubicBezTo>
                    <a:cubicBezTo>
                      <a:pt x="1130" y="3627"/>
                      <a:pt x="1178" y="3631"/>
                      <a:pt x="1225" y="3631"/>
                    </a:cubicBezTo>
                    <a:cubicBezTo>
                      <a:pt x="1394" y="3631"/>
                      <a:pt x="1563" y="3581"/>
                      <a:pt x="1703" y="3488"/>
                    </a:cubicBezTo>
                    <a:cubicBezTo>
                      <a:pt x="1739" y="3500"/>
                      <a:pt x="1786" y="3512"/>
                      <a:pt x="1822" y="3524"/>
                    </a:cubicBezTo>
                    <a:cubicBezTo>
                      <a:pt x="1837" y="3528"/>
                      <a:pt x="1852" y="3529"/>
                      <a:pt x="1867" y="3529"/>
                    </a:cubicBezTo>
                    <a:cubicBezTo>
                      <a:pt x="2037" y="3529"/>
                      <a:pt x="2180" y="3292"/>
                      <a:pt x="2322" y="3226"/>
                    </a:cubicBezTo>
                    <a:cubicBezTo>
                      <a:pt x="2465" y="3179"/>
                      <a:pt x="2608" y="3107"/>
                      <a:pt x="2727" y="3012"/>
                    </a:cubicBezTo>
                    <a:cubicBezTo>
                      <a:pt x="2894" y="2845"/>
                      <a:pt x="2775" y="2536"/>
                      <a:pt x="2655" y="2429"/>
                    </a:cubicBezTo>
                    <a:cubicBezTo>
                      <a:pt x="2591" y="2364"/>
                      <a:pt x="2547" y="2357"/>
                      <a:pt x="2531" y="2357"/>
                    </a:cubicBezTo>
                    <a:cubicBezTo>
                      <a:pt x="2527" y="2357"/>
                      <a:pt x="2525" y="2357"/>
                      <a:pt x="2525" y="2357"/>
                    </a:cubicBezTo>
                    <a:cubicBezTo>
                      <a:pt x="2608" y="2274"/>
                      <a:pt x="2644" y="2155"/>
                      <a:pt x="2620" y="2048"/>
                    </a:cubicBezTo>
                    <a:cubicBezTo>
                      <a:pt x="2598" y="1831"/>
                      <a:pt x="2409" y="1674"/>
                      <a:pt x="2196" y="1674"/>
                    </a:cubicBezTo>
                    <a:cubicBezTo>
                      <a:pt x="2175" y="1674"/>
                      <a:pt x="2153" y="1675"/>
                      <a:pt x="2132" y="1678"/>
                    </a:cubicBezTo>
                    <a:cubicBezTo>
                      <a:pt x="2441" y="1547"/>
                      <a:pt x="2763" y="1452"/>
                      <a:pt x="3096" y="1405"/>
                    </a:cubicBezTo>
                    <a:cubicBezTo>
                      <a:pt x="3453" y="1345"/>
                      <a:pt x="3548" y="821"/>
                      <a:pt x="3120" y="726"/>
                    </a:cubicBezTo>
                    <a:cubicBezTo>
                      <a:pt x="3064" y="712"/>
                      <a:pt x="3006" y="705"/>
                      <a:pt x="2946" y="705"/>
                    </a:cubicBezTo>
                    <a:cubicBezTo>
                      <a:pt x="2553" y="705"/>
                      <a:pt x="2080" y="979"/>
                      <a:pt x="1822" y="1155"/>
                    </a:cubicBezTo>
                    <a:cubicBezTo>
                      <a:pt x="1590" y="1287"/>
                      <a:pt x="1317" y="1358"/>
                      <a:pt x="1041" y="1358"/>
                    </a:cubicBezTo>
                    <a:cubicBezTo>
                      <a:pt x="1019" y="1358"/>
                      <a:pt x="998" y="1358"/>
                      <a:pt x="977" y="1357"/>
                    </a:cubicBezTo>
                    <a:cubicBezTo>
                      <a:pt x="905" y="1333"/>
                      <a:pt x="870" y="1250"/>
                      <a:pt x="858" y="1178"/>
                    </a:cubicBezTo>
                    <a:cubicBezTo>
                      <a:pt x="822" y="940"/>
                      <a:pt x="1143" y="369"/>
                      <a:pt x="786" y="119"/>
                    </a:cubicBezTo>
                    <a:cubicBezTo>
                      <a:pt x="674" y="38"/>
                      <a:pt x="565" y="0"/>
                      <a:pt x="469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2" name="Google Shape;7142;p104"/>
              <p:cNvSpPr/>
              <p:nvPr/>
            </p:nvSpPr>
            <p:spPr>
              <a:xfrm>
                <a:off x="-3392680" y="5345283"/>
                <a:ext cx="361587" cy="241997"/>
              </a:xfrm>
              <a:custGeom>
                <a:rect b="b" l="l" r="r" t="t"/>
                <a:pathLst>
                  <a:path extrusionOk="0" h="3865" w="5775">
                    <a:moveTo>
                      <a:pt x="5656" y="1"/>
                    </a:moveTo>
                    <a:cubicBezTo>
                      <a:pt x="5615" y="1"/>
                      <a:pt x="5578" y="23"/>
                      <a:pt x="5561" y="57"/>
                    </a:cubicBezTo>
                    <a:cubicBezTo>
                      <a:pt x="5215" y="724"/>
                      <a:pt x="4858" y="1403"/>
                      <a:pt x="4501" y="2070"/>
                    </a:cubicBezTo>
                    <a:cubicBezTo>
                      <a:pt x="4322" y="2403"/>
                      <a:pt x="4144" y="2736"/>
                      <a:pt x="3953" y="3058"/>
                    </a:cubicBezTo>
                    <a:cubicBezTo>
                      <a:pt x="3870" y="3213"/>
                      <a:pt x="3763" y="3367"/>
                      <a:pt x="3656" y="3510"/>
                    </a:cubicBezTo>
                    <a:cubicBezTo>
                      <a:pt x="3593" y="3588"/>
                      <a:pt x="3506" y="3630"/>
                      <a:pt x="3416" y="3630"/>
                    </a:cubicBezTo>
                    <a:cubicBezTo>
                      <a:pt x="3368" y="3630"/>
                      <a:pt x="3320" y="3618"/>
                      <a:pt x="3275" y="3594"/>
                    </a:cubicBezTo>
                    <a:cubicBezTo>
                      <a:pt x="3203" y="3558"/>
                      <a:pt x="3132" y="3510"/>
                      <a:pt x="3072" y="3451"/>
                    </a:cubicBezTo>
                    <a:lnTo>
                      <a:pt x="2882" y="3260"/>
                    </a:lnTo>
                    <a:lnTo>
                      <a:pt x="2489" y="2844"/>
                    </a:lnTo>
                    <a:lnTo>
                      <a:pt x="1691" y="2034"/>
                    </a:lnTo>
                    <a:cubicBezTo>
                      <a:pt x="1167" y="1498"/>
                      <a:pt x="631" y="950"/>
                      <a:pt x="60" y="450"/>
                    </a:cubicBezTo>
                    <a:cubicBezTo>
                      <a:pt x="54" y="444"/>
                      <a:pt x="45" y="441"/>
                      <a:pt x="36" y="441"/>
                    </a:cubicBezTo>
                    <a:cubicBezTo>
                      <a:pt x="27" y="441"/>
                      <a:pt x="18" y="444"/>
                      <a:pt x="12" y="450"/>
                    </a:cubicBezTo>
                    <a:cubicBezTo>
                      <a:pt x="0" y="462"/>
                      <a:pt x="0" y="486"/>
                      <a:pt x="12" y="498"/>
                    </a:cubicBezTo>
                    <a:cubicBezTo>
                      <a:pt x="489" y="1081"/>
                      <a:pt x="1012" y="1641"/>
                      <a:pt x="1536" y="2189"/>
                    </a:cubicBezTo>
                    <a:lnTo>
                      <a:pt x="2322" y="3010"/>
                    </a:lnTo>
                    <a:lnTo>
                      <a:pt x="2715" y="3415"/>
                    </a:lnTo>
                    <a:lnTo>
                      <a:pt x="2906" y="3629"/>
                    </a:lnTo>
                    <a:cubicBezTo>
                      <a:pt x="2989" y="3701"/>
                      <a:pt x="3084" y="3760"/>
                      <a:pt x="3191" y="3808"/>
                    </a:cubicBezTo>
                    <a:cubicBezTo>
                      <a:pt x="3270" y="3843"/>
                      <a:pt x="3355" y="3865"/>
                      <a:pt x="3441" y="3865"/>
                    </a:cubicBezTo>
                    <a:cubicBezTo>
                      <a:pt x="3473" y="3865"/>
                      <a:pt x="3505" y="3862"/>
                      <a:pt x="3537" y="3856"/>
                    </a:cubicBezTo>
                    <a:cubicBezTo>
                      <a:pt x="3656" y="3820"/>
                      <a:pt x="3763" y="3760"/>
                      <a:pt x="3834" y="3677"/>
                    </a:cubicBezTo>
                    <a:cubicBezTo>
                      <a:pt x="3965" y="3522"/>
                      <a:pt x="4072" y="3356"/>
                      <a:pt x="4168" y="3177"/>
                    </a:cubicBezTo>
                    <a:cubicBezTo>
                      <a:pt x="4358" y="2844"/>
                      <a:pt x="4537" y="2510"/>
                      <a:pt x="4715" y="2177"/>
                    </a:cubicBezTo>
                    <a:cubicBezTo>
                      <a:pt x="5072" y="1510"/>
                      <a:pt x="5406" y="831"/>
                      <a:pt x="5751" y="153"/>
                    </a:cubicBezTo>
                    <a:cubicBezTo>
                      <a:pt x="5775" y="105"/>
                      <a:pt x="5751" y="46"/>
                      <a:pt x="5703" y="10"/>
                    </a:cubicBezTo>
                    <a:cubicBezTo>
                      <a:pt x="5688" y="3"/>
                      <a:pt x="5672" y="1"/>
                      <a:pt x="565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3" name="Google Shape;7143;p104"/>
              <p:cNvSpPr/>
              <p:nvPr/>
            </p:nvSpPr>
            <p:spPr>
              <a:xfrm>
                <a:off x="-3341964" y="5316293"/>
                <a:ext cx="278125" cy="205119"/>
              </a:xfrm>
              <a:custGeom>
                <a:rect b="b" l="l" r="r" t="t"/>
                <a:pathLst>
                  <a:path extrusionOk="0" h="3276" w="4442">
                    <a:moveTo>
                      <a:pt x="4310" y="0"/>
                    </a:moveTo>
                    <a:cubicBezTo>
                      <a:pt x="4275" y="0"/>
                      <a:pt x="4242" y="19"/>
                      <a:pt x="4227" y="56"/>
                    </a:cubicBezTo>
                    <a:cubicBezTo>
                      <a:pt x="3941" y="556"/>
                      <a:pt x="3643" y="1056"/>
                      <a:pt x="3358" y="1568"/>
                    </a:cubicBezTo>
                    <a:lnTo>
                      <a:pt x="2583" y="2934"/>
                    </a:lnTo>
                    <a:lnTo>
                      <a:pt x="2583" y="2934"/>
                    </a:lnTo>
                    <a:lnTo>
                      <a:pt x="1381" y="1568"/>
                    </a:lnTo>
                    <a:cubicBezTo>
                      <a:pt x="1167" y="1330"/>
                      <a:pt x="953" y="1080"/>
                      <a:pt x="726" y="830"/>
                    </a:cubicBezTo>
                    <a:cubicBezTo>
                      <a:pt x="512" y="580"/>
                      <a:pt x="274" y="342"/>
                      <a:pt x="60" y="92"/>
                    </a:cubicBezTo>
                    <a:lnTo>
                      <a:pt x="24" y="92"/>
                    </a:lnTo>
                    <a:cubicBezTo>
                      <a:pt x="12" y="104"/>
                      <a:pt x="0" y="116"/>
                      <a:pt x="12" y="128"/>
                    </a:cubicBezTo>
                    <a:cubicBezTo>
                      <a:pt x="179" y="425"/>
                      <a:pt x="369" y="699"/>
                      <a:pt x="583" y="961"/>
                    </a:cubicBezTo>
                    <a:cubicBezTo>
                      <a:pt x="786" y="1223"/>
                      <a:pt x="1000" y="1473"/>
                      <a:pt x="1214" y="1723"/>
                    </a:cubicBezTo>
                    <a:lnTo>
                      <a:pt x="2512" y="3235"/>
                    </a:lnTo>
                    <a:cubicBezTo>
                      <a:pt x="2524" y="3247"/>
                      <a:pt x="2536" y="3259"/>
                      <a:pt x="2548" y="3259"/>
                    </a:cubicBezTo>
                    <a:cubicBezTo>
                      <a:pt x="2567" y="3270"/>
                      <a:pt x="2587" y="3276"/>
                      <a:pt x="2607" y="3276"/>
                    </a:cubicBezTo>
                    <a:cubicBezTo>
                      <a:pt x="2648" y="3276"/>
                      <a:pt x="2687" y="3252"/>
                      <a:pt x="2703" y="3211"/>
                    </a:cubicBezTo>
                    <a:lnTo>
                      <a:pt x="3560" y="1699"/>
                    </a:lnTo>
                    <a:cubicBezTo>
                      <a:pt x="3846" y="1187"/>
                      <a:pt x="4120" y="675"/>
                      <a:pt x="4405" y="175"/>
                    </a:cubicBezTo>
                    <a:cubicBezTo>
                      <a:pt x="4441" y="116"/>
                      <a:pt x="4429" y="44"/>
                      <a:pt x="4370" y="20"/>
                    </a:cubicBezTo>
                    <a:cubicBezTo>
                      <a:pt x="4352" y="7"/>
                      <a:pt x="4331" y="0"/>
                      <a:pt x="431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4" name="Google Shape;7144;p104"/>
              <p:cNvSpPr/>
              <p:nvPr/>
            </p:nvSpPr>
            <p:spPr>
              <a:xfrm>
                <a:off x="-3093017" y="5267956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48" y="218"/>
                    </a:moveTo>
                    <a:cubicBezTo>
                      <a:pt x="497" y="218"/>
                      <a:pt x="545" y="241"/>
                      <a:pt x="584" y="280"/>
                    </a:cubicBezTo>
                    <a:cubicBezTo>
                      <a:pt x="679" y="400"/>
                      <a:pt x="798" y="519"/>
                      <a:pt x="917" y="626"/>
                    </a:cubicBezTo>
                    <a:cubicBezTo>
                      <a:pt x="1072" y="757"/>
                      <a:pt x="1239" y="852"/>
                      <a:pt x="1418" y="935"/>
                    </a:cubicBezTo>
                    <a:cubicBezTo>
                      <a:pt x="1477" y="959"/>
                      <a:pt x="1513" y="1007"/>
                      <a:pt x="1525" y="1066"/>
                    </a:cubicBezTo>
                    <a:cubicBezTo>
                      <a:pt x="1537" y="1126"/>
                      <a:pt x="1513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394" y="804"/>
                    </a:lnTo>
                    <a:cubicBezTo>
                      <a:pt x="275" y="733"/>
                      <a:pt x="215" y="590"/>
                      <a:pt x="239" y="447"/>
                    </a:cubicBezTo>
                    <a:cubicBezTo>
                      <a:pt x="251" y="411"/>
                      <a:pt x="263" y="364"/>
                      <a:pt x="275" y="316"/>
                    </a:cubicBezTo>
                    <a:cubicBezTo>
                      <a:pt x="298" y="269"/>
                      <a:pt x="346" y="221"/>
                      <a:pt x="417" y="221"/>
                    </a:cubicBezTo>
                    <a:cubicBezTo>
                      <a:pt x="428" y="219"/>
                      <a:pt x="438" y="218"/>
                      <a:pt x="448" y="218"/>
                    </a:cubicBezTo>
                    <a:close/>
                    <a:moveTo>
                      <a:pt x="449" y="1"/>
                    </a:moveTo>
                    <a:cubicBezTo>
                      <a:pt x="426" y="1"/>
                      <a:pt x="404" y="3"/>
                      <a:pt x="382" y="7"/>
                    </a:cubicBezTo>
                    <a:cubicBezTo>
                      <a:pt x="251" y="30"/>
                      <a:pt x="132" y="114"/>
                      <a:pt x="84" y="245"/>
                    </a:cubicBezTo>
                    <a:cubicBezTo>
                      <a:pt x="60" y="292"/>
                      <a:pt x="48" y="352"/>
                      <a:pt x="36" y="411"/>
                    </a:cubicBezTo>
                    <a:cubicBezTo>
                      <a:pt x="1" y="626"/>
                      <a:pt x="84" y="840"/>
                      <a:pt x="263" y="971"/>
                    </a:cubicBezTo>
                    <a:lnTo>
                      <a:pt x="787" y="1423"/>
                    </a:lnTo>
                    <a:lnTo>
                      <a:pt x="798" y="1435"/>
                    </a:lnTo>
                    <a:cubicBezTo>
                      <a:pt x="929" y="1507"/>
                      <a:pt x="1072" y="1554"/>
                      <a:pt x="1227" y="1554"/>
                    </a:cubicBezTo>
                    <a:cubicBezTo>
                      <a:pt x="1241" y="1556"/>
                      <a:pt x="1254" y="1557"/>
                      <a:pt x="1268" y="1557"/>
                    </a:cubicBezTo>
                    <a:cubicBezTo>
                      <a:pt x="1364" y="1557"/>
                      <a:pt x="1464" y="1522"/>
                      <a:pt x="1537" y="1459"/>
                    </a:cubicBezTo>
                    <a:lnTo>
                      <a:pt x="1632" y="1352"/>
                    </a:lnTo>
                    <a:cubicBezTo>
                      <a:pt x="1715" y="1269"/>
                      <a:pt x="1751" y="1138"/>
                      <a:pt x="1727" y="1019"/>
                    </a:cubicBezTo>
                    <a:cubicBezTo>
                      <a:pt x="1703" y="900"/>
                      <a:pt x="1620" y="792"/>
                      <a:pt x="1501" y="733"/>
                    </a:cubicBezTo>
                    <a:cubicBezTo>
                      <a:pt x="1346" y="661"/>
                      <a:pt x="1191" y="566"/>
                      <a:pt x="1060" y="459"/>
                    </a:cubicBezTo>
                    <a:cubicBezTo>
                      <a:pt x="941" y="364"/>
                      <a:pt x="846" y="257"/>
                      <a:pt x="739" y="138"/>
                    </a:cubicBezTo>
                    <a:cubicBezTo>
                      <a:pt x="670" y="49"/>
                      <a:pt x="559" y="1"/>
                      <a:pt x="449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5" name="Google Shape;7145;p104"/>
              <p:cNvSpPr/>
              <p:nvPr/>
            </p:nvSpPr>
            <p:spPr>
              <a:xfrm>
                <a:off x="-3065405" y="5102096"/>
                <a:ext cx="226657" cy="240119"/>
              </a:xfrm>
              <a:custGeom>
                <a:rect b="b" l="l" r="r" t="t"/>
                <a:pathLst>
                  <a:path extrusionOk="0" h="3835" w="3620">
                    <a:moveTo>
                      <a:pt x="601" y="0"/>
                    </a:moveTo>
                    <a:cubicBezTo>
                      <a:pt x="521" y="0"/>
                      <a:pt x="442" y="16"/>
                      <a:pt x="369" y="48"/>
                    </a:cubicBezTo>
                    <a:cubicBezTo>
                      <a:pt x="203" y="155"/>
                      <a:pt x="107" y="346"/>
                      <a:pt x="131" y="536"/>
                    </a:cubicBezTo>
                    <a:cubicBezTo>
                      <a:pt x="167" y="882"/>
                      <a:pt x="226" y="1227"/>
                      <a:pt x="298" y="1572"/>
                    </a:cubicBezTo>
                    <a:cubicBezTo>
                      <a:pt x="238" y="1679"/>
                      <a:pt x="191" y="1798"/>
                      <a:pt x="143" y="1917"/>
                    </a:cubicBezTo>
                    <a:cubicBezTo>
                      <a:pt x="95" y="2013"/>
                      <a:pt x="72" y="2108"/>
                      <a:pt x="48" y="2203"/>
                    </a:cubicBezTo>
                    <a:cubicBezTo>
                      <a:pt x="12" y="2310"/>
                      <a:pt x="0" y="2429"/>
                      <a:pt x="0" y="2548"/>
                    </a:cubicBezTo>
                    <a:lnTo>
                      <a:pt x="0" y="2560"/>
                    </a:lnTo>
                    <a:cubicBezTo>
                      <a:pt x="0" y="2644"/>
                      <a:pt x="12" y="2739"/>
                      <a:pt x="36" y="2822"/>
                    </a:cubicBezTo>
                    <a:cubicBezTo>
                      <a:pt x="50" y="2880"/>
                      <a:pt x="92" y="2905"/>
                      <a:pt x="135" y="2905"/>
                    </a:cubicBezTo>
                    <a:cubicBezTo>
                      <a:pt x="197" y="2905"/>
                      <a:pt x="260" y="2852"/>
                      <a:pt x="238" y="2775"/>
                    </a:cubicBezTo>
                    <a:cubicBezTo>
                      <a:pt x="226" y="2703"/>
                      <a:pt x="215" y="2632"/>
                      <a:pt x="215" y="2560"/>
                    </a:cubicBezTo>
                    <a:lnTo>
                      <a:pt x="107" y="2560"/>
                    </a:lnTo>
                    <a:lnTo>
                      <a:pt x="215" y="2537"/>
                    </a:lnTo>
                    <a:cubicBezTo>
                      <a:pt x="215" y="2441"/>
                      <a:pt x="226" y="2346"/>
                      <a:pt x="250" y="2251"/>
                    </a:cubicBezTo>
                    <a:cubicBezTo>
                      <a:pt x="274" y="2167"/>
                      <a:pt x="298" y="2084"/>
                      <a:pt x="334" y="2001"/>
                    </a:cubicBezTo>
                    <a:cubicBezTo>
                      <a:pt x="381" y="1882"/>
                      <a:pt x="441" y="1763"/>
                      <a:pt x="512" y="1644"/>
                    </a:cubicBezTo>
                    <a:cubicBezTo>
                      <a:pt x="524" y="1620"/>
                      <a:pt x="524" y="1596"/>
                      <a:pt x="524" y="1560"/>
                    </a:cubicBezTo>
                    <a:cubicBezTo>
                      <a:pt x="441" y="1227"/>
                      <a:pt x="381" y="870"/>
                      <a:pt x="357" y="524"/>
                    </a:cubicBezTo>
                    <a:cubicBezTo>
                      <a:pt x="334" y="417"/>
                      <a:pt x="381" y="298"/>
                      <a:pt x="476" y="239"/>
                    </a:cubicBezTo>
                    <a:cubicBezTo>
                      <a:pt x="520" y="223"/>
                      <a:pt x="565" y="215"/>
                      <a:pt x="609" y="215"/>
                    </a:cubicBezTo>
                    <a:cubicBezTo>
                      <a:pt x="697" y="215"/>
                      <a:pt x="782" y="247"/>
                      <a:pt x="846" y="310"/>
                    </a:cubicBezTo>
                    <a:cubicBezTo>
                      <a:pt x="1012" y="429"/>
                      <a:pt x="977" y="655"/>
                      <a:pt x="917" y="953"/>
                    </a:cubicBezTo>
                    <a:cubicBezTo>
                      <a:pt x="881" y="1060"/>
                      <a:pt x="869" y="1179"/>
                      <a:pt x="869" y="1298"/>
                    </a:cubicBezTo>
                    <a:cubicBezTo>
                      <a:pt x="893" y="1394"/>
                      <a:pt x="953" y="1477"/>
                      <a:pt x="1036" y="1536"/>
                    </a:cubicBezTo>
                    <a:cubicBezTo>
                      <a:pt x="1048" y="1548"/>
                      <a:pt x="1072" y="1560"/>
                      <a:pt x="1096" y="1560"/>
                    </a:cubicBezTo>
                    <a:cubicBezTo>
                      <a:pt x="1096" y="1560"/>
                      <a:pt x="1667" y="1548"/>
                      <a:pt x="1989" y="1334"/>
                    </a:cubicBezTo>
                    <a:cubicBezTo>
                      <a:pt x="2146" y="1229"/>
                      <a:pt x="2656" y="911"/>
                      <a:pt x="3060" y="911"/>
                    </a:cubicBezTo>
                    <a:cubicBezTo>
                      <a:pt x="3114" y="911"/>
                      <a:pt x="3166" y="917"/>
                      <a:pt x="3215" y="929"/>
                    </a:cubicBezTo>
                    <a:cubicBezTo>
                      <a:pt x="3322" y="941"/>
                      <a:pt x="3417" y="1036"/>
                      <a:pt x="3417" y="1155"/>
                    </a:cubicBezTo>
                    <a:cubicBezTo>
                      <a:pt x="3405" y="1286"/>
                      <a:pt x="3310" y="1382"/>
                      <a:pt x="3179" y="1405"/>
                    </a:cubicBezTo>
                    <a:cubicBezTo>
                      <a:pt x="2834" y="1453"/>
                      <a:pt x="2501" y="1548"/>
                      <a:pt x="2191" y="1691"/>
                    </a:cubicBezTo>
                    <a:cubicBezTo>
                      <a:pt x="2143" y="1715"/>
                      <a:pt x="2120" y="1763"/>
                      <a:pt x="2131" y="1810"/>
                    </a:cubicBezTo>
                    <a:cubicBezTo>
                      <a:pt x="2152" y="1852"/>
                      <a:pt x="2191" y="1884"/>
                      <a:pt x="2232" y="1884"/>
                    </a:cubicBezTo>
                    <a:cubicBezTo>
                      <a:pt x="2238" y="1884"/>
                      <a:pt x="2244" y="1883"/>
                      <a:pt x="2251" y="1882"/>
                    </a:cubicBezTo>
                    <a:cubicBezTo>
                      <a:pt x="2266" y="1880"/>
                      <a:pt x="2281" y="1879"/>
                      <a:pt x="2296" y="1879"/>
                    </a:cubicBezTo>
                    <a:cubicBezTo>
                      <a:pt x="2456" y="1879"/>
                      <a:pt x="2598" y="1993"/>
                      <a:pt x="2620" y="2167"/>
                    </a:cubicBezTo>
                    <a:cubicBezTo>
                      <a:pt x="2643" y="2239"/>
                      <a:pt x="2608" y="2334"/>
                      <a:pt x="2548" y="2394"/>
                    </a:cubicBezTo>
                    <a:cubicBezTo>
                      <a:pt x="2491" y="2450"/>
                      <a:pt x="2532" y="2561"/>
                      <a:pt x="2618" y="2561"/>
                    </a:cubicBezTo>
                    <a:cubicBezTo>
                      <a:pt x="2623" y="2561"/>
                      <a:pt x="2627" y="2561"/>
                      <a:pt x="2632" y="2560"/>
                    </a:cubicBezTo>
                    <a:cubicBezTo>
                      <a:pt x="2655" y="2572"/>
                      <a:pt x="2679" y="2584"/>
                      <a:pt x="2691" y="2596"/>
                    </a:cubicBezTo>
                    <a:cubicBezTo>
                      <a:pt x="2762" y="2679"/>
                      <a:pt x="2810" y="2787"/>
                      <a:pt x="2810" y="2894"/>
                    </a:cubicBezTo>
                    <a:cubicBezTo>
                      <a:pt x="2810" y="2953"/>
                      <a:pt x="2798" y="3013"/>
                      <a:pt x="2762" y="3049"/>
                    </a:cubicBezTo>
                    <a:cubicBezTo>
                      <a:pt x="2667" y="3120"/>
                      <a:pt x="2572" y="3179"/>
                      <a:pt x="2465" y="3215"/>
                    </a:cubicBezTo>
                    <a:lnTo>
                      <a:pt x="2393" y="3239"/>
                    </a:lnTo>
                    <a:cubicBezTo>
                      <a:pt x="2310" y="3287"/>
                      <a:pt x="2251" y="3334"/>
                      <a:pt x="2191" y="3394"/>
                    </a:cubicBezTo>
                    <a:cubicBezTo>
                      <a:pt x="2113" y="3461"/>
                      <a:pt x="2025" y="3538"/>
                      <a:pt x="1965" y="3538"/>
                    </a:cubicBezTo>
                    <a:cubicBezTo>
                      <a:pt x="1961" y="3538"/>
                      <a:pt x="1957" y="3537"/>
                      <a:pt x="1953" y="3537"/>
                    </a:cubicBezTo>
                    <a:cubicBezTo>
                      <a:pt x="1917" y="3525"/>
                      <a:pt x="1893" y="3513"/>
                      <a:pt x="1858" y="3501"/>
                    </a:cubicBezTo>
                    <a:cubicBezTo>
                      <a:pt x="1848" y="3496"/>
                      <a:pt x="1834" y="3493"/>
                      <a:pt x="1819" y="3493"/>
                    </a:cubicBezTo>
                    <a:cubicBezTo>
                      <a:pt x="1798" y="3493"/>
                      <a:pt x="1776" y="3499"/>
                      <a:pt x="1762" y="3513"/>
                    </a:cubicBezTo>
                    <a:cubicBezTo>
                      <a:pt x="1628" y="3599"/>
                      <a:pt x="1471" y="3639"/>
                      <a:pt x="1316" y="3639"/>
                    </a:cubicBezTo>
                    <a:cubicBezTo>
                      <a:pt x="1278" y="3639"/>
                      <a:pt x="1240" y="3637"/>
                      <a:pt x="1203" y="3632"/>
                    </a:cubicBezTo>
                    <a:cubicBezTo>
                      <a:pt x="1195" y="3631"/>
                      <a:pt x="1188" y="3630"/>
                      <a:pt x="1181" y="3630"/>
                    </a:cubicBezTo>
                    <a:cubicBezTo>
                      <a:pt x="1058" y="3630"/>
                      <a:pt x="1044" y="3823"/>
                      <a:pt x="1179" y="3834"/>
                    </a:cubicBezTo>
                    <a:lnTo>
                      <a:pt x="1322" y="3834"/>
                    </a:lnTo>
                    <a:cubicBezTo>
                      <a:pt x="1489" y="3834"/>
                      <a:pt x="1667" y="3799"/>
                      <a:pt x="1822" y="3715"/>
                    </a:cubicBezTo>
                    <a:cubicBezTo>
                      <a:pt x="1846" y="3727"/>
                      <a:pt x="1870" y="3727"/>
                      <a:pt x="1905" y="3739"/>
                    </a:cubicBezTo>
                    <a:cubicBezTo>
                      <a:pt x="1924" y="3743"/>
                      <a:pt x="1943" y="3745"/>
                      <a:pt x="1962" y="3745"/>
                    </a:cubicBezTo>
                    <a:cubicBezTo>
                      <a:pt x="2104" y="3745"/>
                      <a:pt x="2227" y="3633"/>
                      <a:pt x="2322" y="3549"/>
                    </a:cubicBezTo>
                    <a:cubicBezTo>
                      <a:pt x="2370" y="3501"/>
                      <a:pt x="2417" y="3465"/>
                      <a:pt x="2477" y="3430"/>
                    </a:cubicBezTo>
                    <a:lnTo>
                      <a:pt x="2548" y="3406"/>
                    </a:lnTo>
                    <a:cubicBezTo>
                      <a:pt x="2679" y="3358"/>
                      <a:pt x="2798" y="3287"/>
                      <a:pt x="2917" y="3191"/>
                    </a:cubicBezTo>
                    <a:cubicBezTo>
                      <a:pt x="2989" y="3120"/>
                      <a:pt x="3036" y="3013"/>
                      <a:pt x="3024" y="2894"/>
                    </a:cubicBezTo>
                    <a:cubicBezTo>
                      <a:pt x="3024" y="2727"/>
                      <a:pt x="2953" y="2572"/>
                      <a:pt x="2846" y="2453"/>
                    </a:cubicBezTo>
                    <a:cubicBezTo>
                      <a:pt x="2822" y="2441"/>
                      <a:pt x="2810" y="2429"/>
                      <a:pt x="2798" y="2417"/>
                    </a:cubicBezTo>
                    <a:cubicBezTo>
                      <a:pt x="2846" y="2322"/>
                      <a:pt x="2858" y="2227"/>
                      <a:pt x="2834" y="2120"/>
                    </a:cubicBezTo>
                    <a:cubicBezTo>
                      <a:pt x="2810" y="1977"/>
                      <a:pt x="2727" y="1834"/>
                      <a:pt x="2596" y="1751"/>
                    </a:cubicBezTo>
                    <a:cubicBezTo>
                      <a:pt x="2798" y="1691"/>
                      <a:pt x="3013" y="1644"/>
                      <a:pt x="3215" y="1608"/>
                    </a:cubicBezTo>
                    <a:cubicBezTo>
                      <a:pt x="3441" y="1572"/>
                      <a:pt x="3608" y="1382"/>
                      <a:pt x="3620" y="1155"/>
                    </a:cubicBezTo>
                    <a:cubicBezTo>
                      <a:pt x="3620" y="941"/>
                      <a:pt x="3465" y="751"/>
                      <a:pt x="3263" y="715"/>
                    </a:cubicBezTo>
                    <a:cubicBezTo>
                      <a:pt x="3201" y="701"/>
                      <a:pt x="3138" y="695"/>
                      <a:pt x="3073" y="695"/>
                    </a:cubicBezTo>
                    <a:cubicBezTo>
                      <a:pt x="2637" y="695"/>
                      <a:pt x="2149" y="981"/>
                      <a:pt x="1870" y="1167"/>
                    </a:cubicBezTo>
                    <a:cubicBezTo>
                      <a:pt x="1643" y="1274"/>
                      <a:pt x="1381" y="1346"/>
                      <a:pt x="1131" y="1346"/>
                    </a:cubicBezTo>
                    <a:cubicBezTo>
                      <a:pt x="1096" y="1322"/>
                      <a:pt x="1084" y="1298"/>
                      <a:pt x="1072" y="1263"/>
                    </a:cubicBezTo>
                    <a:cubicBezTo>
                      <a:pt x="1072" y="1167"/>
                      <a:pt x="1084" y="1084"/>
                      <a:pt x="1108" y="1001"/>
                    </a:cubicBezTo>
                    <a:cubicBezTo>
                      <a:pt x="1179" y="715"/>
                      <a:pt x="1262" y="346"/>
                      <a:pt x="965" y="131"/>
                    </a:cubicBezTo>
                    <a:cubicBezTo>
                      <a:pt x="861" y="43"/>
                      <a:pt x="731" y="0"/>
                      <a:pt x="60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6" name="Google Shape;7146;p104"/>
              <p:cNvSpPr/>
              <p:nvPr/>
            </p:nvSpPr>
            <p:spPr>
              <a:xfrm>
                <a:off x="-2960278" y="5289182"/>
                <a:ext cx="38068" cy="44705"/>
              </a:xfrm>
              <a:custGeom>
                <a:rect b="b" l="l" r="r" t="t"/>
                <a:pathLst>
                  <a:path extrusionOk="0" h="714" w="608">
                    <a:moveTo>
                      <a:pt x="583" y="1"/>
                    </a:moveTo>
                    <a:cubicBezTo>
                      <a:pt x="572" y="1"/>
                      <a:pt x="560" y="1"/>
                      <a:pt x="560" y="25"/>
                    </a:cubicBezTo>
                    <a:cubicBezTo>
                      <a:pt x="512" y="132"/>
                      <a:pt x="452" y="227"/>
                      <a:pt x="357" y="311"/>
                    </a:cubicBezTo>
                    <a:cubicBezTo>
                      <a:pt x="321" y="346"/>
                      <a:pt x="274" y="382"/>
                      <a:pt x="226" y="418"/>
                    </a:cubicBezTo>
                    <a:cubicBezTo>
                      <a:pt x="179" y="453"/>
                      <a:pt x="131" y="489"/>
                      <a:pt x="83" y="513"/>
                    </a:cubicBezTo>
                    <a:lnTo>
                      <a:pt x="48" y="525"/>
                    </a:lnTo>
                    <a:cubicBezTo>
                      <a:pt x="0" y="561"/>
                      <a:pt x="0" y="632"/>
                      <a:pt x="36" y="680"/>
                    </a:cubicBezTo>
                    <a:cubicBezTo>
                      <a:pt x="56" y="700"/>
                      <a:pt x="89" y="713"/>
                      <a:pt x="122" y="713"/>
                    </a:cubicBezTo>
                    <a:cubicBezTo>
                      <a:pt x="146" y="713"/>
                      <a:pt x="171" y="707"/>
                      <a:pt x="191" y="692"/>
                    </a:cubicBezTo>
                    <a:cubicBezTo>
                      <a:pt x="238" y="644"/>
                      <a:pt x="286" y="596"/>
                      <a:pt x="333" y="537"/>
                    </a:cubicBezTo>
                    <a:cubicBezTo>
                      <a:pt x="381" y="489"/>
                      <a:pt x="417" y="442"/>
                      <a:pt x="452" y="394"/>
                    </a:cubicBezTo>
                    <a:cubicBezTo>
                      <a:pt x="536" y="287"/>
                      <a:pt x="583" y="156"/>
                      <a:pt x="607" y="25"/>
                    </a:cubicBezTo>
                    <a:cubicBezTo>
                      <a:pt x="607" y="13"/>
                      <a:pt x="595" y="1"/>
                      <a:pt x="58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7" name="Google Shape;7147;p104"/>
              <p:cNvSpPr/>
              <p:nvPr/>
            </p:nvSpPr>
            <p:spPr>
              <a:xfrm>
                <a:off x="-2926029" y="5248609"/>
                <a:ext cx="34374" cy="19786"/>
              </a:xfrm>
              <a:custGeom>
                <a:rect b="b" l="l" r="r" t="t"/>
                <a:pathLst>
                  <a:path extrusionOk="0" h="316" w="549">
                    <a:moveTo>
                      <a:pt x="423" y="1"/>
                    </a:moveTo>
                    <a:cubicBezTo>
                      <a:pt x="404" y="1"/>
                      <a:pt x="386" y="6"/>
                      <a:pt x="370" y="18"/>
                    </a:cubicBezTo>
                    <a:cubicBezTo>
                      <a:pt x="239" y="89"/>
                      <a:pt x="120" y="173"/>
                      <a:pt x="13" y="280"/>
                    </a:cubicBezTo>
                    <a:cubicBezTo>
                      <a:pt x="1" y="280"/>
                      <a:pt x="1" y="292"/>
                      <a:pt x="13" y="304"/>
                    </a:cubicBezTo>
                    <a:cubicBezTo>
                      <a:pt x="13" y="316"/>
                      <a:pt x="25" y="316"/>
                      <a:pt x="36" y="316"/>
                    </a:cubicBezTo>
                    <a:cubicBezTo>
                      <a:pt x="167" y="268"/>
                      <a:pt x="298" y="232"/>
                      <a:pt x="441" y="220"/>
                    </a:cubicBezTo>
                    <a:cubicBezTo>
                      <a:pt x="453" y="220"/>
                      <a:pt x="465" y="208"/>
                      <a:pt x="489" y="208"/>
                    </a:cubicBezTo>
                    <a:cubicBezTo>
                      <a:pt x="536" y="173"/>
                      <a:pt x="548" y="101"/>
                      <a:pt x="525" y="54"/>
                    </a:cubicBezTo>
                    <a:cubicBezTo>
                      <a:pt x="501" y="22"/>
                      <a:pt x="461" y="1"/>
                      <a:pt x="42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8" name="Google Shape;7148;p104"/>
              <p:cNvSpPr/>
              <p:nvPr/>
            </p:nvSpPr>
            <p:spPr>
              <a:xfrm>
                <a:off x="-2948382" y="5206784"/>
                <a:ext cx="35752" cy="20161"/>
              </a:xfrm>
              <a:custGeom>
                <a:rect b="b" l="l" r="r" t="t"/>
                <a:pathLst>
                  <a:path extrusionOk="0" h="322" w="571">
                    <a:moveTo>
                      <a:pt x="412" y="0"/>
                    </a:moveTo>
                    <a:cubicBezTo>
                      <a:pt x="399" y="0"/>
                      <a:pt x="384" y="2"/>
                      <a:pt x="370" y="7"/>
                    </a:cubicBezTo>
                    <a:lnTo>
                      <a:pt x="358" y="7"/>
                    </a:lnTo>
                    <a:cubicBezTo>
                      <a:pt x="322" y="19"/>
                      <a:pt x="286" y="31"/>
                      <a:pt x="251" y="55"/>
                    </a:cubicBezTo>
                    <a:cubicBezTo>
                      <a:pt x="215" y="79"/>
                      <a:pt x="191" y="103"/>
                      <a:pt x="155" y="126"/>
                    </a:cubicBezTo>
                    <a:cubicBezTo>
                      <a:pt x="108" y="174"/>
                      <a:pt x="48" y="222"/>
                      <a:pt x="12" y="281"/>
                    </a:cubicBezTo>
                    <a:cubicBezTo>
                      <a:pt x="1" y="293"/>
                      <a:pt x="1" y="305"/>
                      <a:pt x="12" y="305"/>
                    </a:cubicBezTo>
                    <a:cubicBezTo>
                      <a:pt x="12" y="313"/>
                      <a:pt x="24" y="322"/>
                      <a:pt x="35" y="322"/>
                    </a:cubicBezTo>
                    <a:cubicBezTo>
                      <a:pt x="40" y="322"/>
                      <a:pt x="45" y="320"/>
                      <a:pt x="48" y="317"/>
                    </a:cubicBezTo>
                    <a:cubicBezTo>
                      <a:pt x="96" y="281"/>
                      <a:pt x="155" y="257"/>
                      <a:pt x="215" y="234"/>
                    </a:cubicBezTo>
                    <a:cubicBezTo>
                      <a:pt x="251" y="234"/>
                      <a:pt x="286" y="210"/>
                      <a:pt x="310" y="210"/>
                    </a:cubicBezTo>
                    <a:lnTo>
                      <a:pt x="393" y="210"/>
                    </a:lnTo>
                    <a:cubicBezTo>
                      <a:pt x="401" y="214"/>
                      <a:pt x="408" y="215"/>
                      <a:pt x="414" y="215"/>
                    </a:cubicBezTo>
                    <a:cubicBezTo>
                      <a:pt x="426" y="215"/>
                      <a:pt x="437" y="210"/>
                      <a:pt x="453" y="210"/>
                    </a:cubicBezTo>
                    <a:cubicBezTo>
                      <a:pt x="570" y="167"/>
                      <a:pt x="525" y="0"/>
                      <a:pt x="412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9" name="Google Shape;7149;p104"/>
              <p:cNvSpPr/>
              <p:nvPr/>
            </p:nvSpPr>
            <p:spPr>
              <a:xfrm>
                <a:off x="-3064654" y="5337644"/>
                <a:ext cx="20161" cy="35188"/>
              </a:xfrm>
              <a:custGeom>
                <a:rect b="b" l="l" r="r" t="t"/>
                <a:pathLst>
                  <a:path extrusionOk="0" h="562" w="322">
                    <a:moveTo>
                      <a:pt x="0" y="1"/>
                    </a:moveTo>
                    <a:lnTo>
                      <a:pt x="0" y="1"/>
                    </a:lnTo>
                    <a:cubicBezTo>
                      <a:pt x="107" y="168"/>
                      <a:pt x="155" y="358"/>
                      <a:pt x="155" y="549"/>
                    </a:cubicBezTo>
                    <a:cubicBezTo>
                      <a:pt x="155" y="558"/>
                      <a:pt x="156" y="562"/>
                      <a:pt x="159" y="562"/>
                    </a:cubicBezTo>
                    <a:cubicBezTo>
                      <a:pt x="185" y="562"/>
                      <a:pt x="322" y="191"/>
                      <a:pt x="322" y="1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0" name="Google Shape;7150;p104"/>
              <p:cNvSpPr/>
              <p:nvPr/>
            </p:nvSpPr>
            <p:spPr>
              <a:xfrm>
                <a:off x="-2940180" y="5303395"/>
                <a:ext cx="18721" cy="20161"/>
              </a:xfrm>
              <a:custGeom>
                <a:rect b="b" l="l" r="r" t="t"/>
                <a:pathLst>
                  <a:path extrusionOk="0" h="322" w="299">
                    <a:moveTo>
                      <a:pt x="203" y="0"/>
                    </a:moveTo>
                    <a:lnTo>
                      <a:pt x="0" y="322"/>
                    </a:lnTo>
                    <a:cubicBezTo>
                      <a:pt x="131" y="298"/>
                      <a:pt x="298" y="84"/>
                      <a:pt x="298" y="84"/>
                    </a:cubicBezTo>
                    <a:lnTo>
                      <a:pt x="298" y="84"/>
                    </a:lnTo>
                    <a:cubicBezTo>
                      <a:pt x="239" y="125"/>
                      <a:pt x="203" y="141"/>
                      <a:pt x="183" y="141"/>
                    </a:cubicBezTo>
                    <a:cubicBezTo>
                      <a:pt x="123" y="141"/>
                      <a:pt x="203" y="0"/>
                      <a:pt x="20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1" name="Google Shape;7151;p104"/>
              <p:cNvSpPr/>
              <p:nvPr/>
            </p:nvSpPr>
            <p:spPr>
              <a:xfrm>
                <a:off x="-3420293" y="5387796"/>
                <a:ext cx="70189" cy="43203"/>
              </a:xfrm>
              <a:custGeom>
                <a:rect b="b" l="l" r="r" t="t"/>
                <a:pathLst>
                  <a:path extrusionOk="0" h="690" w="1121">
                    <a:moveTo>
                      <a:pt x="84" y="1"/>
                    </a:moveTo>
                    <a:cubicBezTo>
                      <a:pt x="78" y="1"/>
                      <a:pt x="72" y="4"/>
                      <a:pt x="72" y="10"/>
                    </a:cubicBezTo>
                    <a:cubicBezTo>
                      <a:pt x="1" y="129"/>
                      <a:pt x="25" y="283"/>
                      <a:pt x="108" y="391"/>
                    </a:cubicBezTo>
                    <a:cubicBezTo>
                      <a:pt x="179" y="510"/>
                      <a:pt x="287" y="593"/>
                      <a:pt x="406" y="652"/>
                    </a:cubicBezTo>
                    <a:cubicBezTo>
                      <a:pt x="476" y="678"/>
                      <a:pt x="546" y="690"/>
                      <a:pt x="616" y="690"/>
                    </a:cubicBezTo>
                    <a:cubicBezTo>
                      <a:pt x="677" y="690"/>
                      <a:pt x="738" y="681"/>
                      <a:pt x="799" y="664"/>
                    </a:cubicBezTo>
                    <a:cubicBezTo>
                      <a:pt x="930" y="617"/>
                      <a:pt x="1037" y="545"/>
                      <a:pt x="1120" y="462"/>
                    </a:cubicBezTo>
                    <a:cubicBezTo>
                      <a:pt x="1120" y="450"/>
                      <a:pt x="1120" y="438"/>
                      <a:pt x="1120" y="426"/>
                    </a:cubicBezTo>
                    <a:cubicBezTo>
                      <a:pt x="1120" y="414"/>
                      <a:pt x="1096" y="414"/>
                      <a:pt x="1084" y="414"/>
                    </a:cubicBezTo>
                    <a:cubicBezTo>
                      <a:pt x="967" y="466"/>
                      <a:pt x="841" y="490"/>
                      <a:pt x="717" y="490"/>
                    </a:cubicBezTo>
                    <a:cubicBezTo>
                      <a:pt x="639" y="490"/>
                      <a:pt x="562" y="480"/>
                      <a:pt x="489" y="462"/>
                    </a:cubicBezTo>
                    <a:cubicBezTo>
                      <a:pt x="394" y="414"/>
                      <a:pt x="310" y="355"/>
                      <a:pt x="239" y="283"/>
                    </a:cubicBezTo>
                    <a:cubicBezTo>
                      <a:pt x="168" y="224"/>
                      <a:pt x="120" y="129"/>
                      <a:pt x="108" y="21"/>
                    </a:cubicBezTo>
                    <a:cubicBezTo>
                      <a:pt x="108" y="21"/>
                      <a:pt x="108" y="10"/>
                      <a:pt x="96" y="10"/>
                    </a:cubicBezTo>
                    <a:cubicBezTo>
                      <a:pt x="96" y="4"/>
                      <a:pt x="90" y="1"/>
                      <a:pt x="8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52" name="Google Shape;7152;p104"/>
          <p:cNvGrpSpPr/>
          <p:nvPr/>
        </p:nvGrpSpPr>
        <p:grpSpPr>
          <a:xfrm>
            <a:off x="2044605" y="2054346"/>
            <a:ext cx="870463" cy="681225"/>
            <a:chOff x="4768325" y="2163475"/>
            <a:chExt cx="59700" cy="46725"/>
          </a:xfrm>
        </p:grpSpPr>
        <p:sp>
          <p:nvSpPr>
            <p:cNvPr id="7153" name="Google Shape;7153;p10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10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5" name="Google Shape;7155;p104"/>
          <p:cNvSpPr/>
          <p:nvPr/>
        </p:nvSpPr>
        <p:spPr>
          <a:xfrm>
            <a:off x="3046408" y="1523384"/>
            <a:ext cx="8422428" cy="174315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9F1B41"/>
              </a:buClr>
              <a:buSzPts val="2600"/>
              <a:buFont typeface="Mina"/>
              <a:buNone/>
            </a:pPr>
            <a:r>
              <a:rPr b="1" i="0" lang="en-US" sz="2300" u="none" cap="none" strike="noStrike">
                <a:solidFill>
                  <a:srgbClr val="9F1B41"/>
                </a:solidFill>
                <a:latin typeface="Mina"/>
                <a:ea typeface="Mina"/>
                <a:cs typeface="Mina"/>
                <a:sym typeface="Mina"/>
              </a:rPr>
              <a:t>TrashWallet</a:t>
            </a:r>
            <a:r>
              <a:rPr b="1" i="0" lang="en-US" sz="23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 could suggest, to the general mass, all the probable biodegradable &amp; non-biodegradable wastes could be yielded in a single-day analyzing daily data.</a:t>
            </a:r>
            <a:endParaRPr b="1" i="0" sz="23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7156" name="Google Shape;7156;p104"/>
          <p:cNvGrpSpPr/>
          <p:nvPr/>
        </p:nvGrpSpPr>
        <p:grpSpPr>
          <a:xfrm>
            <a:off x="2044605" y="4402086"/>
            <a:ext cx="870463" cy="681225"/>
            <a:chOff x="4768325" y="2163475"/>
            <a:chExt cx="59700" cy="46725"/>
          </a:xfrm>
        </p:grpSpPr>
        <p:sp>
          <p:nvSpPr>
            <p:cNvPr id="7157" name="Google Shape;7157;p10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10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9" name="Google Shape;7159;p104"/>
          <p:cNvSpPr/>
          <p:nvPr/>
        </p:nvSpPr>
        <p:spPr>
          <a:xfrm>
            <a:off x="3046408" y="3871124"/>
            <a:ext cx="8422428" cy="174315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9F1B41"/>
              </a:buClr>
              <a:buSzPts val="2600"/>
              <a:buFont typeface="Mina"/>
              <a:buNone/>
            </a:pPr>
            <a:r>
              <a:rPr b="1" i="0" lang="en-US" sz="2400" u="none" cap="none" strike="noStrike">
                <a:solidFill>
                  <a:srgbClr val="9F1B41"/>
                </a:solidFill>
                <a:latin typeface="Mina"/>
                <a:ea typeface="Mina"/>
                <a:cs typeface="Mina"/>
                <a:sym typeface="Mina"/>
              </a:rPr>
              <a:t>TrashWallet</a:t>
            </a:r>
            <a:r>
              <a:rPr b="1" i="0" lang="en-US" sz="24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 could locate all the smart trash cans using the API of Google Maps since all the trash can have trackers &amp; sensors which can transmit data.</a:t>
            </a:r>
            <a:endParaRPr b="1" i="0" sz="24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3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p105"/>
          <p:cNvSpPr txBox="1"/>
          <p:nvPr/>
        </p:nvSpPr>
        <p:spPr>
          <a:xfrm>
            <a:off x="3521675" y="155275"/>
            <a:ext cx="562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FUNCTIONALITY</a:t>
            </a:r>
            <a:endParaRPr/>
          </a:p>
        </p:txBody>
      </p:sp>
      <p:grpSp>
        <p:nvGrpSpPr>
          <p:cNvPr id="7165" name="Google Shape;7165;p105"/>
          <p:cNvGrpSpPr/>
          <p:nvPr/>
        </p:nvGrpSpPr>
        <p:grpSpPr>
          <a:xfrm>
            <a:off x="113617" y="2197381"/>
            <a:ext cx="1609305" cy="2694245"/>
            <a:chOff x="-1915966" y="4411769"/>
            <a:chExt cx="1309916" cy="2171902"/>
          </a:xfrm>
        </p:grpSpPr>
        <p:sp>
          <p:nvSpPr>
            <p:cNvPr id="7166" name="Google Shape;7166;p105"/>
            <p:cNvSpPr/>
            <p:nvPr/>
          </p:nvSpPr>
          <p:spPr>
            <a:xfrm>
              <a:off x="-1915966" y="4411769"/>
              <a:ext cx="1309916" cy="2171902"/>
            </a:xfrm>
            <a:custGeom>
              <a:rect b="b" l="l" r="r" t="t"/>
              <a:pathLst>
                <a:path extrusionOk="0" h="34688" w="20921">
                  <a:moveTo>
                    <a:pt x="8990" y="21789"/>
                  </a:moveTo>
                  <a:lnTo>
                    <a:pt x="9050" y="28802"/>
                  </a:lnTo>
                  <a:lnTo>
                    <a:pt x="6728" y="25980"/>
                  </a:lnTo>
                  <a:cubicBezTo>
                    <a:pt x="6668" y="25658"/>
                    <a:pt x="6454" y="25396"/>
                    <a:pt x="6168" y="25265"/>
                  </a:cubicBezTo>
                  <a:cubicBezTo>
                    <a:pt x="6133" y="25242"/>
                    <a:pt x="6097" y="25230"/>
                    <a:pt x="6061" y="25218"/>
                  </a:cubicBezTo>
                  <a:lnTo>
                    <a:pt x="6061" y="21860"/>
                  </a:lnTo>
                  <a:cubicBezTo>
                    <a:pt x="6418" y="21884"/>
                    <a:pt x="6787" y="21908"/>
                    <a:pt x="7157" y="21908"/>
                  </a:cubicBezTo>
                  <a:cubicBezTo>
                    <a:pt x="7764" y="21896"/>
                    <a:pt x="8371" y="21860"/>
                    <a:pt x="8990" y="21789"/>
                  </a:cubicBezTo>
                  <a:close/>
                  <a:moveTo>
                    <a:pt x="7157" y="0"/>
                  </a:moveTo>
                  <a:cubicBezTo>
                    <a:pt x="5204" y="0"/>
                    <a:pt x="1501" y="179"/>
                    <a:pt x="1501" y="810"/>
                  </a:cubicBezTo>
                  <a:lnTo>
                    <a:pt x="1287" y="2715"/>
                  </a:lnTo>
                  <a:cubicBezTo>
                    <a:pt x="1025" y="2751"/>
                    <a:pt x="775" y="2870"/>
                    <a:pt x="572" y="3036"/>
                  </a:cubicBezTo>
                  <a:cubicBezTo>
                    <a:pt x="513" y="3072"/>
                    <a:pt x="477" y="3144"/>
                    <a:pt x="477" y="3215"/>
                  </a:cubicBezTo>
                  <a:lnTo>
                    <a:pt x="477" y="4037"/>
                  </a:lnTo>
                  <a:lnTo>
                    <a:pt x="13" y="4930"/>
                  </a:lnTo>
                  <a:cubicBezTo>
                    <a:pt x="13" y="4941"/>
                    <a:pt x="1" y="4953"/>
                    <a:pt x="1" y="4977"/>
                  </a:cubicBezTo>
                  <a:cubicBezTo>
                    <a:pt x="1" y="5132"/>
                    <a:pt x="168" y="5275"/>
                    <a:pt x="525" y="5394"/>
                  </a:cubicBezTo>
                  <a:lnTo>
                    <a:pt x="2299" y="20753"/>
                  </a:lnTo>
                  <a:cubicBezTo>
                    <a:pt x="2299" y="21098"/>
                    <a:pt x="3525" y="21539"/>
                    <a:pt x="5133" y="21765"/>
                  </a:cubicBezTo>
                  <a:lnTo>
                    <a:pt x="5133" y="26873"/>
                  </a:lnTo>
                  <a:cubicBezTo>
                    <a:pt x="5061" y="27420"/>
                    <a:pt x="5013" y="28051"/>
                    <a:pt x="4990" y="28682"/>
                  </a:cubicBezTo>
                  <a:cubicBezTo>
                    <a:pt x="4990" y="28956"/>
                    <a:pt x="5037" y="29230"/>
                    <a:pt x="5133" y="29504"/>
                  </a:cubicBezTo>
                  <a:lnTo>
                    <a:pt x="5133" y="31980"/>
                  </a:lnTo>
                  <a:cubicBezTo>
                    <a:pt x="5061" y="32409"/>
                    <a:pt x="4942" y="33433"/>
                    <a:pt x="5263" y="33814"/>
                  </a:cubicBezTo>
                  <a:cubicBezTo>
                    <a:pt x="5597" y="34195"/>
                    <a:pt x="8073" y="34683"/>
                    <a:pt x="9133" y="34683"/>
                  </a:cubicBezTo>
                  <a:cubicBezTo>
                    <a:pt x="9166" y="34686"/>
                    <a:pt x="9198" y="34688"/>
                    <a:pt x="9229" y="34688"/>
                  </a:cubicBezTo>
                  <a:cubicBezTo>
                    <a:pt x="9324" y="34688"/>
                    <a:pt x="9413" y="34674"/>
                    <a:pt x="9502" y="34647"/>
                  </a:cubicBezTo>
                  <a:cubicBezTo>
                    <a:pt x="9728" y="34588"/>
                    <a:pt x="9871" y="34374"/>
                    <a:pt x="9871" y="34147"/>
                  </a:cubicBezTo>
                  <a:cubicBezTo>
                    <a:pt x="9895" y="33635"/>
                    <a:pt x="9490" y="32897"/>
                    <a:pt x="8823" y="32623"/>
                  </a:cubicBezTo>
                  <a:cubicBezTo>
                    <a:pt x="8700" y="32570"/>
                    <a:pt x="8507" y="32555"/>
                    <a:pt x="8277" y="32555"/>
                  </a:cubicBezTo>
                  <a:cubicBezTo>
                    <a:pt x="8151" y="32555"/>
                    <a:pt x="8014" y="32560"/>
                    <a:pt x="7871" y="32564"/>
                  </a:cubicBezTo>
                  <a:cubicBezTo>
                    <a:pt x="7712" y="32570"/>
                    <a:pt x="7543" y="32577"/>
                    <a:pt x="7374" y="32577"/>
                  </a:cubicBezTo>
                  <a:cubicBezTo>
                    <a:pt x="6911" y="32577"/>
                    <a:pt x="6452" y="32529"/>
                    <a:pt x="6216" y="32302"/>
                  </a:cubicBezTo>
                  <a:cubicBezTo>
                    <a:pt x="6109" y="32195"/>
                    <a:pt x="6049" y="32052"/>
                    <a:pt x="6061" y="31897"/>
                  </a:cubicBezTo>
                  <a:lnTo>
                    <a:pt x="6061" y="30528"/>
                  </a:lnTo>
                  <a:cubicBezTo>
                    <a:pt x="6145" y="30516"/>
                    <a:pt x="6228" y="30492"/>
                    <a:pt x="6299" y="30445"/>
                  </a:cubicBezTo>
                  <a:cubicBezTo>
                    <a:pt x="6752" y="30159"/>
                    <a:pt x="6942" y="29206"/>
                    <a:pt x="6668" y="28480"/>
                  </a:cubicBezTo>
                  <a:cubicBezTo>
                    <a:pt x="6478" y="28051"/>
                    <a:pt x="6418" y="27575"/>
                    <a:pt x="6490" y="27099"/>
                  </a:cubicBezTo>
                  <a:lnTo>
                    <a:pt x="6490" y="27099"/>
                  </a:lnTo>
                  <a:lnTo>
                    <a:pt x="8954" y="30230"/>
                  </a:lnTo>
                  <a:cubicBezTo>
                    <a:pt x="9038" y="30337"/>
                    <a:pt x="9133" y="30421"/>
                    <a:pt x="9252" y="30492"/>
                  </a:cubicBezTo>
                  <a:cubicBezTo>
                    <a:pt x="9301" y="30522"/>
                    <a:pt x="9358" y="30543"/>
                    <a:pt x="9417" y="30543"/>
                  </a:cubicBezTo>
                  <a:cubicBezTo>
                    <a:pt x="9429" y="30543"/>
                    <a:pt x="9442" y="30542"/>
                    <a:pt x="9454" y="30540"/>
                  </a:cubicBezTo>
                  <a:lnTo>
                    <a:pt x="9478" y="30540"/>
                  </a:lnTo>
                  <a:cubicBezTo>
                    <a:pt x="9597" y="30540"/>
                    <a:pt x="9693" y="30504"/>
                    <a:pt x="9776" y="30433"/>
                  </a:cubicBezTo>
                  <a:cubicBezTo>
                    <a:pt x="9907" y="30349"/>
                    <a:pt x="9966" y="30195"/>
                    <a:pt x="9931" y="30040"/>
                  </a:cubicBezTo>
                  <a:lnTo>
                    <a:pt x="9931" y="29956"/>
                  </a:lnTo>
                  <a:lnTo>
                    <a:pt x="9931" y="21622"/>
                  </a:lnTo>
                  <a:cubicBezTo>
                    <a:pt x="11145" y="21384"/>
                    <a:pt x="12002" y="21027"/>
                    <a:pt x="12002" y="20741"/>
                  </a:cubicBezTo>
                  <a:lnTo>
                    <a:pt x="12693" y="14740"/>
                  </a:lnTo>
                  <a:cubicBezTo>
                    <a:pt x="12955" y="15038"/>
                    <a:pt x="13229" y="15359"/>
                    <a:pt x="13526" y="15681"/>
                  </a:cubicBezTo>
                  <a:lnTo>
                    <a:pt x="14931" y="17241"/>
                  </a:lnTo>
                  <a:cubicBezTo>
                    <a:pt x="14943" y="17264"/>
                    <a:pt x="14967" y="17288"/>
                    <a:pt x="14991" y="17300"/>
                  </a:cubicBezTo>
                  <a:cubicBezTo>
                    <a:pt x="15027" y="17336"/>
                    <a:pt x="15074" y="17372"/>
                    <a:pt x="15122" y="17407"/>
                  </a:cubicBezTo>
                  <a:cubicBezTo>
                    <a:pt x="15217" y="17479"/>
                    <a:pt x="15336" y="17514"/>
                    <a:pt x="15443" y="17526"/>
                  </a:cubicBezTo>
                  <a:lnTo>
                    <a:pt x="15491" y="17526"/>
                  </a:lnTo>
                  <a:cubicBezTo>
                    <a:pt x="15610" y="17526"/>
                    <a:pt x="15717" y="17491"/>
                    <a:pt x="15812" y="17419"/>
                  </a:cubicBezTo>
                  <a:cubicBezTo>
                    <a:pt x="15908" y="17360"/>
                    <a:pt x="15979" y="17264"/>
                    <a:pt x="16039" y="17169"/>
                  </a:cubicBezTo>
                  <a:cubicBezTo>
                    <a:pt x="16074" y="17110"/>
                    <a:pt x="16110" y="17050"/>
                    <a:pt x="16146" y="16991"/>
                  </a:cubicBezTo>
                  <a:lnTo>
                    <a:pt x="16193" y="16919"/>
                  </a:lnTo>
                  <a:cubicBezTo>
                    <a:pt x="16396" y="16574"/>
                    <a:pt x="16586" y="16229"/>
                    <a:pt x="16753" y="15895"/>
                  </a:cubicBezTo>
                  <a:cubicBezTo>
                    <a:pt x="17086" y="15276"/>
                    <a:pt x="17408" y="14633"/>
                    <a:pt x="17717" y="14014"/>
                  </a:cubicBezTo>
                  <a:lnTo>
                    <a:pt x="17777" y="13907"/>
                  </a:lnTo>
                  <a:cubicBezTo>
                    <a:pt x="17872" y="13943"/>
                    <a:pt x="17979" y="13966"/>
                    <a:pt x="18087" y="13966"/>
                  </a:cubicBezTo>
                  <a:cubicBezTo>
                    <a:pt x="18100" y="13968"/>
                    <a:pt x="18114" y="13969"/>
                    <a:pt x="18127" y="13969"/>
                  </a:cubicBezTo>
                  <a:cubicBezTo>
                    <a:pt x="18221" y="13969"/>
                    <a:pt x="18313" y="13933"/>
                    <a:pt x="18396" y="13871"/>
                  </a:cubicBezTo>
                  <a:lnTo>
                    <a:pt x="18491" y="13776"/>
                  </a:lnTo>
                  <a:cubicBezTo>
                    <a:pt x="18539" y="13728"/>
                    <a:pt x="18563" y="13669"/>
                    <a:pt x="18575" y="13597"/>
                  </a:cubicBezTo>
                  <a:lnTo>
                    <a:pt x="18622" y="13597"/>
                  </a:lnTo>
                  <a:cubicBezTo>
                    <a:pt x="18801" y="13597"/>
                    <a:pt x="18968" y="13562"/>
                    <a:pt x="19122" y="13466"/>
                  </a:cubicBezTo>
                  <a:cubicBezTo>
                    <a:pt x="19146" y="13478"/>
                    <a:pt x="19182" y="13490"/>
                    <a:pt x="19206" y="13490"/>
                  </a:cubicBezTo>
                  <a:cubicBezTo>
                    <a:pt x="19226" y="13495"/>
                    <a:pt x="19247" y="13497"/>
                    <a:pt x="19266" y="13497"/>
                  </a:cubicBezTo>
                  <a:cubicBezTo>
                    <a:pt x="19407" y="13497"/>
                    <a:pt x="19528" y="13394"/>
                    <a:pt x="19622" y="13300"/>
                  </a:cubicBezTo>
                  <a:cubicBezTo>
                    <a:pt x="19670" y="13264"/>
                    <a:pt x="19718" y="13216"/>
                    <a:pt x="19777" y="13192"/>
                  </a:cubicBezTo>
                  <a:lnTo>
                    <a:pt x="19849" y="13157"/>
                  </a:lnTo>
                  <a:cubicBezTo>
                    <a:pt x="19980" y="13109"/>
                    <a:pt x="20111" y="13038"/>
                    <a:pt x="20218" y="12954"/>
                  </a:cubicBezTo>
                  <a:cubicBezTo>
                    <a:pt x="20289" y="12871"/>
                    <a:pt x="20337" y="12764"/>
                    <a:pt x="20325" y="12657"/>
                  </a:cubicBezTo>
                  <a:cubicBezTo>
                    <a:pt x="20325" y="12490"/>
                    <a:pt x="20253" y="12323"/>
                    <a:pt x="20146" y="12204"/>
                  </a:cubicBezTo>
                  <a:cubicBezTo>
                    <a:pt x="20134" y="12192"/>
                    <a:pt x="20111" y="12180"/>
                    <a:pt x="20099" y="12169"/>
                  </a:cubicBezTo>
                  <a:cubicBezTo>
                    <a:pt x="20146" y="12085"/>
                    <a:pt x="20158" y="11978"/>
                    <a:pt x="20134" y="11883"/>
                  </a:cubicBezTo>
                  <a:cubicBezTo>
                    <a:pt x="20111" y="11728"/>
                    <a:pt x="20027" y="11597"/>
                    <a:pt x="19908" y="11514"/>
                  </a:cubicBezTo>
                  <a:cubicBezTo>
                    <a:pt x="20099" y="11442"/>
                    <a:pt x="20313" y="11395"/>
                    <a:pt x="20515" y="11359"/>
                  </a:cubicBezTo>
                  <a:cubicBezTo>
                    <a:pt x="20742" y="11323"/>
                    <a:pt x="20908" y="11133"/>
                    <a:pt x="20920" y="10906"/>
                  </a:cubicBezTo>
                  <a:cubicBezTo>
                    <a:pt x="20908" y="10704"/>
                    <a:pt x="20765" y="10537"/>
                    <a:pt x="20563" y="10502"/>
                  </a:cubicBezTo>
                  <a:cubicBezTo>
                    <a:pt x="20498" y="10485"/>
                    <a:pt x="20430" y="10477"/>
                    <a:pt x="20360" y="10477"/>
                  </a:cubicBezTo>
                  <a:cubicBezTo>
                    <a:pt x="19936" y="10477"/>
                    <a:pt x="19458" y="10758"/>
                    <a:pt x="19182" y="10942"/>
                  </a:cubicBezTo>
                  <a:cubicBezTo>
                    <a:pt x="18968" y="11097"/>
                    <a:pt x="18563" y="11121"/>
                    <a:pt x="18444" y="11121"/>
                  </a:cubicBezTo>
                  <a:cubicBezTo>
                    <a:pt x="18408" y="11109"/>
                    <a:pt x="18396" y="11073"/>
                    <a:pt x="18384" y="11037"/>
                  </a:cubicBezTo>
                  <a:cubicBezTo>
                    <a:pt x="18384" y="10954"/>
                    <a:pt x="18396" y="10859"/>
                    <a:pt x="18420" y="10775"/>
                  </a:cubicBezTo>
                  <a:cubicBezTo>
                    <a:pt x="18479" y="10502"/>
                    <a:pt x="18575" y="10121"/>
                    <a:pt x="18277" y="9918"/>
                  </a:cubicBezTo>
                  <a:cubicBezTo>
                    <a:pt x="18170" y="9826"/>
                    <a:pt x="18038" y="9779"/>
                    <a:pt x="17903" y="9779"/>
                  </a:cubicBezTo>
                  <a:cubicBezTo>
                    <a:pt x="17829" y="9779"/>
                    <a:pt x="17754" y="9793"/>
                    <a:pt x="17682" y="9823"/>
                  </a:cubicBezTo>
                  <a:cubicBezTo>
                    <a:pt x="17515" y="9930"/>
                    <a:pt x="17420" y="10121"/>
                    <a:pt x="17444" y="10311"/>
                  </a:cubicBezTo>
                  <a:cubicBezTo>
                    <a:pt x="17479" y="10656"/>
                    <a:pt x="17539" y="11014"/>
                    <a:pt x="17610" y="11359"/>
                  </a:cubicBezTo>
                  <a:cubicBezTo>
                    <a:pt x="17551" y="11466"/>
                    <a:pt x="17503" y="11585"/>
                    <a:pt x="17455" y="11692"/>
                  </a:cubicBezTo>
                  <a:cubicBezTo>
                    <a:pt x="17420" y="11788"/>
                    <a:pt x="17384" y="11883"/>
                    <a:pt x="17360" y="11978"/>
                  </a:cubicBezTo>
                  <a:cubicBezTo>
                    <a:pt x="17336" y="12085"/>
                    <a:pt x="17313" y="12204"/>
                    <a:pt x="17313" y="12323"/>
                  </a:cubicBezTo>
                  <a:lnTo>
                    <a:pt x="17313" y="12335"/>
                  </a:lnTo>
                  <a:lnTo>
                    <a:pt x="17313" y="12442"/>
                  </a:lnTo>
                  <a:cubicBezTo>
                    <a:pt x="17301" y="12436"/>
                    <a:pt x="17289" y="12433"/>
                    <a:pt x="17277" y="12433"/>
                  </a:cubicBezTo>
                  <a:cubicBezTo>
                    <a:pt x="17265" y="12433"/>
                    <a:pt x="17253" y="12436"/>
                    <a:pt x="17241" y="12442"/>
                  </a:cubicBezTo>
                  <a:cubicBezTo>
                    <a:pt x="17110" y="12454"/>
                    <a:pt x="16991" y="12550"/>
                    <a:pt x="16944" y="12669"/>
                  </a:cubicBezTo>
                  <a:cubicBezTo>
                    <a:pt x="16920" y="12728"/>
                    <a:pt x="16908" y="12776"/>
                    <a:pt x="16896" y="12835"/>
                  </a:cubicBezTo>
                  <a:cubicBezTo>
                    <a:pt x="16860" y="13014"/>
                    <a:pt x="16920" y="13204"/>
                    <a:pt x="17039" y="13335"/>
                  </a:cubicBezTo>
                  <a:lnTo>
                    <a:pt x="16765" y="13812"/>
                  </a:lnTo>
                  <a:cubicBezTo>
                    <a:pt x="16586" y="14133"/>
                    <a:pt x="16396" y="14455"/>
                    <a:pt x="16205" y="14776"/>
                  </a:cubicBezTo>
                  <a:lnTo>
                    <a:pt x="15455" y="16121"/>
                  </a:lnTo>
                  <a:lnTo>
                    <a:pt x="14205" y="14633"/>
                  </a:lnTo>
                  <a:lnTo>
                    <a:pt x="14026" y="14419"/>
                  </a:lnTo>
                  <a:cubicBezTo>
                    <a:pt x="13860" y="14216"/>
                    <a:pt x="13693" y="14014"/>
                    <a:pt x="13515" y="13812"/>
                  </a:cubicBezTo>
                  <a:cubicBezTo>
                    <a:pt x="13395" y="13657"/>
                    <a:pt x="13264" y="13514"/>
                    <a:pt x="13134" y="13359"/>
                  </a:cubicBezTo>
                  <a:cubicBezTo>
                    <a:pt x="13050" y="13264"/>
                    <a:pt x="12967" y="13169"/>
                    <a:pt x="12883" y="13073"/>
                  </a:cubicBezTo>
                  <a:lnTo>
                    <a:pt x="13776" y="5394"/>
                  </a:lnTo>
                  <a:cubicBezTo>
                    <a:pt x="14134" y="5275"/>
                    <a:pt x="14300" y="5132"/>
                    <a:pt x="14300" y="4977"/>
                  </a:cubicBezTo>
                  <a:cubicBezTo>
                    <a:pt x="14300" y="4953"/>
                    <a:pt x="14288" y="4941"/>
                    <a:pt x="14288" y="4930"/>
                  </a:cubicBezTo>
                  <a:lnTo>
                    <a:pt x="13824" y="4037"/>
                  </a:lnTo>
                  <a:lnTo>
                    <a:pt x="13824" y="3215"/>
                  </a:lnTo>
                  <a:cubicBezTo>
                    <a:pt x="13824" y="3013"/>
                    <a:pt x="13574" y="2870"/>
                    <a:pt x="13014" y="2727"/>
                  </a:cubicBezTo>
                  <a:lnTo>
                    <a:pt x="12812" y="822"/>
                  </a:lnTo>
                  <a:cubicBezTo>
                    <a:pt x="12812" y="179"/>
                    <a:pt x="9109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67" name="Google Shape;7167;p105"/>
            <p:cNvGrpSpPr/>
            <p:nvPr/>
          </p:nvGrpSpPr>
          <p:grpSpPr>
            <a:xfrm>
              <a:off x="-1915225" y="4418417"/>
              <a:ext cx="1308414" cy="2158629"/>
              <a:chOff x="-3563425" y="4418492"/>
              <a:chExt cx="1308414" cy="2158629"/>
            </a:xfrm>
          </p:grpSpPr>
          <p:sp>
            <p:nvSpPr>
              <p:cNvPr id="7168" name="Google Shape;7168;p105"/>
              <p:cNvSpPr/>
              <p:nvPr/>
            </p:nvSpPr>
            <p:spPr>
              <a:xfrm>
                <a:off x="-2846887" y="5195013"/>
                <a:ext cx="388323" cy="306363"/>
              </a:xfrm>
              <a:custGeom>
                <a:rect b="b" l="l" r="r" t="t"/>
                <a:pathLst>
                  <a:path extrusionOk="0" h="4893" w="6202">
                    <a:moveTo>
                      <a:pt x="672" y="0"/>
                    </a:moveTo>
                    <a:cubicBezTo>
                      <a:pt x="301" y="0"/>
                      <a:pt x="0" y="317"/>
                      <a:pt x="23" y="695"/>
                    </a:cubicBezTo>
                    <a:cubicBezTo>
                      <a:pt x="11" y="1017"/>
                      <a:pt x="225" y="1303"/>
                      <a:pt x="535" y="1386"/>
                    </a:cubicBezTo>
                    <a:cubicBezTo>
                      <a:pt x="761" y="1624"/>
                      <a:pt x="3535" y="4660"/>
                      <a:pt x="3535" y="4660"/>
                    </a:cubicBezTo>
                    <a:cubicBezTo>
                      <a:pt x="3535" y="4660"/>
                      <a:pt x="3741" y="4893"/>
                      <a:pt x="3988" y="4893"/>
                    </a:cubicBezTo>
                    <a:cubicBezTo>
                      <a:pt x="4112" y="4893"/>
                      <a:pt x="4245" y="4835"/>
                      <a:pt x="4368" y="4660"/>
                    </a:cubicBezTo>
                    <a:cubicBezTo>
                      <a:pt x="4785" y="4065"/>
                      <a:pt x="6202" y="1255"/>
                      <a:pt x="6202" y="1255"/>
                    </a:cubicBezTo>
                    <a:lnTo>
                      <a:pt x="5678" y="814"/>
                    </a:lnTo>
                    <a:lnTo>
                      <a:pt x="3975" y="3839"/>
                    </a:lnTo>
                    <a:cubicBezTo>
                      <a:pt x="3975" y="3839"/>
                      <a:pt x="1499" y="886"/>
                      <a:pt x="1273" y="505"/>
                    </a:cubicBezTo>
                    <a:cubicBezTo>
                      <a:pt x="1273" y="505"/>
                      <a:pt x="1130" y="41"/>
                      <a:pt x="749" y="5"/>
                    </a:cubicBezTo>
                    <a:cubicBezTo>
                      <a:pt x="723" y="2"/>
                      <a:pt x="697" y="0"/>
                      <a:pt x="672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9" name="Google Shape;7169;p105"/>
              <p:cNvSpPr/>
              <p:nvPr/>
            </p:nvSpPr>
            <p:spPr>
              <a:xfrm>
                <a:off x="-2505587" y="5196640"/>
                <a:ext cx="96235" cy="84339"/>
              </a:xfrm>
              <a:custGeom>
                <a:rect b="b" l="l" r="r" t="t"/>
                <a:pathLst>
                  <a:path extrusionOk="0" h="1347" w="1537">
                    <a:moveTo>
                      <a:pt x="337" y="1"/>
                    </a:moveTo>
                    <a:cubicBezTo>
                      <a:pt x="229" y="1"/>
                      <a:pt x="125" y="62"/>
                      <a:pt x="84" y="169"/>
                    </a:cubicBezTo>
                    <a:cubicBezTo>
                      <a:pt x="60" y="217"/>
                      <a:pt x="48" y="265"/>
                      <a:pt x="37" y="324"/>
                    </a:cubicBezTo>
                    <a:cubicBezTo>
                      <a:pt x="1" y="503"/>
                      <a:pt x="84" y="681"/>
                      <a:pt x="227" y="788"/>
                    </a:cubicBezTo>
                    <a:lnTo>
                      <a:pt x="751" y="1241"/>
                    </a:lnTo>
                    <a:cubicBezTo>
                      <a:pt x="903" y="1321"/>
                      <a:pt x="1026" y="1346"/>
                      <a:pt x="1121" y="1346"/>
                    </a:cubicBezTo>
                    <a:cubicBezTo>
                      <a:pt x="1279" y="1346"/>
                      <a:pt x="1358" y="1277"/>
                      <a:pt x="1358" y="1277"/>
                    </a:cubicBezTo>
                    <a:lnTo>
                      <a:pt x="1453" y="1181"/>
                    </a:lnTo>
                    <a:cubicBezTo>
                      <a:pt x="1501" y="1122"/>
                      <a:pt x="1537" y="1050"/>
                      <a:pt x="1525" y="967"/>
                    </a:cubicBezTo>
                    <a:cubicBezTo>
                      <a:pt x="1525" y="860"/>
                      <a:pt x="1453" y="777"/>
                      <a:pt x="1358" y="729"/>
                    </a:cubicBezTo>
                    <a:cubicBezTo>
                      <a:pt x="1191" y="646"/>
                      <a:pt x="1025" y="550"/>
                      <a:pt x="882" y="431"/>
                    </a:cubicBezTo>
                    <a:cubicBezTo>
                      <a:pt x="763" y="324"/>
                      <a:pt x="656" y="217"/>
                      <a:pt x="560" y="98"/>
                    </a:cubicBezTo>
                    <a:cubicBezTo>
                      <a:pt x="537" y="74"/>
                      <a:pt x="513" y="50"/>
                      <a:pt x="477" y="38"/>
                    </a:cubicBezTo>
                    <a:cubicBezTo>
                      <a:pt x="433" y="13"/>
                      <a:pt x="385" y="1"/>
                      <a:pt x="337" y="1"/>
                    </a:cubicBezTo>
                    <a:close/>
                  </a:path>
                </a:pathLst>
              </a:custGeom>
              <a:solidFill>
                <a:srgbClr val="D05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0" name="Google Shape;7170;p105"/>
              <p:cNvSpPr/>
              <p:nvPr/>
            </p:nvSpPr>
            <p:spPr>
              <a:xfrm>
                <a:off x="-2477974" y="5030154"/>
                <a:ext cx="222963" cy="227409"/>
              </a:xfrm>
              <a:custGeom>
                <a:rect b="b" l="l" r="r" t="t"/>
                <a:pathLst>
                  <a:path extrusionOk="0" h="3632" w="3561">
                    <a:moveTo>
                      <a:pt x="478" y="1"/>
                    </a:moveTo>
                    <a:cubicBezTo>
                      <a:pt x="274" y="1"/>
                      <a:pt x="127" y="158"/>
                      <a:pt x="143" y="423"/>
                    </a:cubicBezTo>
                    <a:cubicBezTo>
                      <a:pt x="167" y="780"/>
                      <a:pt x="227" y="1138"/>
                      <a:pt x="310" y="1483"/>
                    </a:cubicBezTo>
                    <a:cubicBezTo>
                      <a:pt x="238" y="1602"/>
                      <a:pt x="179" y="1733"/>
                      <a:pt x="131" y="1852"/>
                    </a:cubicBezTo>
                    <a:cubicBezTo>
                      <a:pt x="96" y="1947"/>
                      <a:pt x="72" y="2031"/>
                      <a:pt x="48" y="2114"/>
                    </a:cubicBezTo>
                    <a:cubicBezTo>
                      <a:pt x="24" y="2221"/>
                      <a:pt x="0" y="2328"/>
                      <a:pt x="0" y="2435"/>
                    </a:cubicBezTo>
                    <a:cubicBezTo>
                      <a:pt x="0" y="2447"/>
                      <a:pt x="0" y="2447"/>
                      <a:pt x="0" y="2459"/>
                    </a:cubicBezTo>
                    <a:cubicBezTo>
                      <a:pt x="0" y="2543"/>
                      <a:pt x="12" y="2614"/>
                      <a:pt x="36" y="2685"/>
                    </a:cubicBezTo>
                    <a:cubicBezTo>
                      <a:pt x="72" y="2709"/>
                      <a:pt x="96" y="2733"/>
                      <a:pt x="119" y="2757"/>
                    </a:cubicBezTo>
                    <a:cubicBezTo>
                      <a:pt x="215" y="2876"/>
                      <a:pt x="322" y="2983"/>
                      <a:pt x="441" y="3090"/>
                    </a:cubicBezTo>
                    <a:cubicBezTo>
                      <a:pt x="584" y="3209"/>
                      <a:pt x="750" y="3305"/>
                      <a:pt x="917" y="3388"/>
                    </a:cubicBezTo>
                    <a:cubicBezTo>
                      <a:pt x="1012" y="3424"/>
                      <a:pt x="1084" y="3519"/>
                      <a:pt x="1084" y="3626"/>
                    </a:cubicBezTo>
                    <a:cubicBezTo>
                      <a:pt x="1122" y="3630"/>
                      <a:pt x="1159" y="3632"/>
                      <a:pt x="1196" y="3632"/>
                    </a:cubicBezTo>
                    <a:cubicBezTo>
                      <a:pt x="1381" y="3632"/>
                      <a:pt x="1556" y="3582"/>
                      <a:pt x="1715" y="3483"/>
                    </a:cubicBezTo>
                    <a:cubicBezTo>
                      <a:pt x="1751" y="3507"/>
                      <a:pt x="1786" y="3519"/>
                      <a:pt x="1822" y="3531"/>
                    </a:cubicBezTo>
                    <a:cubicBezTo>
                      <a:pt x="1834" y="3533"/>
                      <a:pt x="1845" y="3534"/>
                      <a:pt x="1856" y="3534"/>
                    </a:cubicBezTo>
                    <a:cubicBezTo>
                      <a:pt x="2033" y="3534"/>
                      <a:pt x="2189" y="3289"/>
                      <a:pt x="2334" y="3233"/>
                    </a:cubicBezTo>
                    <a:cubicBezTo>
                      <a:pt x="2477" y="3174"/>
                      <a:pt x="2620" y="3102"/>
                      <a:pt x="2739" y="3007"/>
                    </a:cubicBezTo>
                    <a:cubicBezTo>
                      <a:pt x="2905" y="2840"/>
                      <a:pt x="2786" y="2531"/>
                      <a:pt x="2667" y="2423"/>
                    </a:cubicBezTo>
                    <a:cubicBezTo>
                      <a:pt x="2584" y="2352"/>
                      <a:pt x="2536" y="2352"/>
                      <a:pt x="2536" y="2352"/>
                    </a:cubicBezTo>
                    <a:cubicBezTo>
                      <a:pt x="2620" y="2269"/>
                      <a:pt x="2655" y="2162"/>
                      <a:pt x="2632" y="2042"/>
                    </a:cubicBezTo>
                    <a:cubicBezTo>
                      <a:pt x="2600" y="1832"/>
                      <a:pt x="2429" y="1677"/>
                      <a:pt x="2225" y="1677"/>
                    </a:cubicBezTo>
                    <a:cubicBezTo>
                      <a:pt x="2198" y="1677"/>
                      <a:pt x="2171" y="1680"/>
                      <a:pt x="2143" y="1685"/>
                    </a:cubicBezTo>
                    <a:cubicBezTo>
                      <a:pt x="2441" y="1542"/>
                      <a:pt x="2763" y="1459"/>
                      <a:pt x="3096" y="1411"/>
                    </a:cubicBezTo>
                    <a:cubicBezTo>
                      <a:pt x="3465" y="1340"/>
                      <a:pt x="3560" y="828"/>
                      <a:pt x="3132" y="721"/>
                    </a:cubicBezTo>
                    <a:cubicBezTo>
                      <a:pt x="3075" y="707"/>
                      <a:pt x="3015" y="700"/>
                      <a:pt x="2953" y="700"/>
                    </a:cubicBezTo>
                    <a:cubicBezTo>
                      <a:pt x="2553" y="700"/>
                      <a:pt x="2082" y="974"/>
                      <a:pt x="1834" y="1150"/>
                    </a:cubicBezTo>
                    <a:cubicBezTo>
                      <a:pt x="1536" y="1340"/>
                      <a:pt x="989" y="1352"/>
                      <a:pt x="989" y="1352"/>
                    </a:cubicBezTo>
                    <a:cubicBezTo>
                      <a:pt x="929" y="1316"/>
                      <a:pt x="881" y="1245"/>
                      <a:pt x="870" y="1173"/>
                    </a:cubicBezTo>
                    <a:cubicBezTo>
                      <a:pt x="834" y="935"/>
                      <a:pt x="1143" y="364"/>
                      <a:pt x="798" y="114"/>
                    </a:cubicBezTo>
                    <a:cubicBezTo>
                      <a:pt x="686" y="37"/>
                      <a:pt x="576" y="1"/>
                      <a:pt x="478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1" name="Google Shape;7171;p105"/>
              <p:cNvSpPr/>
              <p:nvPr/>
            </p:nvSpPr>
            <p:spPr>
              <a:xfrm>
                <a:off x="-2769436" y="5224566"/>
                <a:ext cx="285576" cy="218580"/>
              </a:xfrm>
              <a:custGeom>
                <a:rect b="b" l="l" r="r" t="t"/>
                <a:pathLst>
                  <a:path extrusionOk="0" h="3491" w="4561">
                    <a:moveTo>
                      <a:pt x="37" y="0"/>
                    </a:moveTo>
                    <a:cubicBezTo>
                      <a:pt x="30" y="0"/>
                      <a:pt x="24" y="3"/>
                      <a:pt x="24" y="9"/>
                    </a:cubicBezTo>
                    <a:cubicBezTo>
                      <a:pt x="12" y="21"/>
                      <a:pt x="0" y="33"/>
                      <a:pt x="12" y="45"/>
                    </a:cubicBezTo>
                    <a:cubicBezTo>
                      <a:pt x="191" y="354"/>
                      <a:pt x="393" y="652"/>
                      <a:pt x="619" y="938"/>
                    </a:cubicBezTo>
                    <a:cubicBezTo>
                      <a:pt x="833" y="1223"/>
                      <a:pt x="1060" y="1509"/>
                      <a:pt x="1286" y="1783"/>
                    </a:cubicBezTo>
                    <a:lnTo>
                      <a:pt x="2643" y="3450"/>
                    </a:lnTo>
                    <a:cubicBezTo>
                      <a:pt x="2655" y="3450"/>
                      <a:pt x="2667" y="3462"/>
                      <a:pt x="2679" y="3474"/>
                    </a:cubicBezTo>
                    <a:cubicBezTo>
                      <a:pt x="2698" y="3485"/>
                      <a:pt x="2718" y="3491"/>
                      <a:pt x="2738" y="3491"/>
                    </a:cubicBezTo>
                    <a:cubicBezTo>
                      <a:pt x="2779" y="3491"/>
                      <a:pt x="2818" y="3467"/>
                      <a:pt x="2834" y="3426"/>
                    </a:cubicBezTo>
                    <a:lnTo>
                      <a:pt x="3691" y="1926"/>
                    </a:lnTo>
                    <a:cubicBezTo>
                      <a:pt x="3977" y="1414"/>
                      <a:pt x="4251" y="914"/>
                      <a:pt x="4524" y="402"/>
                    </a:cubicBezTo>
                    <a:cubicBezTo>
                      <a:pt x="4560" y="354"/>
                      <a:pt x="4536" y="283"/>
                      <a:pt x="4489" y="259"/>
                    </a:cubicBezTo>
                    <a:cubicBezTo>
                      <a:pt x="4469" y="247"/>
                      <a:pt x="4449" y="242"/>
                      <a:pt x="4430" y="242"/>
                    </a:cubicBezTo>
                    <a:cubicBezTo>
                      <a:pt x="4393" y="242"/>
                      <a:pt x="4362" y="263"/>
                      <a:pt x="4346" y="295"/>
                    </a:cubicBezTo>
                    <a:cubicBezTo>
                      <a:pt x="4048" y="795"/>
                      <a:pt x="3762" y="1295"/>
                      <a:pt x="3477" y="1795"/>
                    </a:cubicBezTo>
                    <a:lnTo>
                      <a:pt x="2715" y="3157"/>
                    </a:lnTo>
                    <a:lnTo>
                      <a:pt x="2715" y="3157"/>
                    </a:lnTo>
                    <a:lnTo>
                      <a:pt x="1441" y="1640"/>
                    </a:lnTo>
                    <a:cubicBezTo>
                      <a:pt x="1214" y="1366"/>
                      <a:pt x="988" y="1093"/>
                      <a:pt x="762" y="819"/>
                    </a:cubicBezTo>
                    <a:cubicBezTo>
                      <a:pt x="524" y="545"/>
                      <a:pt x="286" y="283"/>
                      <a:pt x="60" y="9"/>
                    </a:cubicBezTo>
                    <a:cubicBezTo>
                      <a:pt x="54" y="3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2" name="Google Shape;7172;p105"/>
              <p:cNvSpPr/>
              <p:nvPr/>
            </p:nvSpPr>
            <p:spPr>
              <a:xfrm>
                <a:off x="-2814955" y="5268144"/>
                <a:ext cx="364092" cy="240432"/>
              </a:xfrm>
              <a:custGeom>
                <a:rect b="b" l="l" r="r" t="t"/>
                <a:pathLst>
                  <a:path extrusionOk="0" h="3840" w="5815">
                    <a:moveTo>
                      <a:pt x="5680" y="1"/>
                    </a:moveTo>
                    <a:cubicBezTo>
                      <a:pt x="5645" y="1"/>
                      <a:pt x="5609" y="19"/>
                      <a:pt x="5585" y="63"/>
                    </a:cubicBezTo>
                    <a:cubicBezTo>
                      <a:pt x="5239" y="754"/>
                      <a:pt x="4870" y="1432"/>
                      <a:pt x="4513" y="2111"/>
                    </a:cubicBezTo>
                    <a:cubicBezTo>
                      <a:pt x="4323" y="2456"/>
                      <a:pt x="4144" y="2790"/>
                      <a:pt x="3954" y="3123"/>
                    </a:cubicBezTo>
                    <a:cubicBezTo>
                      <a:pt x="3906" y="3206"/>
                      <a:pt x="3846" y="3290"/>
                      <a:pt x="3799" y="3361"/>
                    </a:cubicBezTo>
                    <a:cubicBezTo>
                      <a:pt x="3763" y="3433"/>
                      <a:pt x="3704" y="3492"/>
                      <a:pt x="3644" y="3552"/>
                    </a:cubicBezTo>
                    <a:cubicBezTo>
                      <a:pt x="3585" y="3589"/>
                      <a:pt x="3519" y="3607"/>
                      <a:pt x="3454" y="3607"/>
                    </a:cubicBezTo>
                    <a:cubicBezTo>
                      <a:pt x="3375" y="3607"/>
                      <a:pt x="3298" y="3580"/>
                      <a:pt x="3239" y="3528"/>
                    </a:cubicBezTo>
                    <a:cubicBezTo>
                      <a:pt x="3204" y="3504"/>
                      <a:pt x="3168" y="3480"/>
                      <a:pt x="3144" y="3445"/>
                    </a:cubicBezTo>
                    <a:cubicBezTo>
                      <a:pt x="3108" y="3421"/>
                      <a:pt x="3084" y="3385"/>
                      <a:pt x="3049" y="3349"/>
                    </a:cubicBezTo>
                    <a:lnTo>
                      <a:pt x="2846" y="3135"/>
                    </a:lnTo>
                    <a:lnTo>
                      <a:pt x="2453" y="2718"/>
                    </a:lnTo>
                    <a:lnTo>
                      <a:pt x="1668" y="1861"/>
                    </a:lnTo>
                    <a:cubicBezTo>
                      <a:pt x="1144" y="1289"/>
                      <a:pt x="620" y="730"/>
                      <a:pt x="48" y="206"/>
                    </a:cubicBezTo>
                    <a:cubicBezTo>
                      <a:pt x="42" y="200"/>
                      <a:pt x="33" y="197"/>
                      <a:pt x="26" y="197"/>
                    </a:cubicBezTo>
                    <a:cubicBezTo>
                      <a:pt x="19" y="197"/>
                      <a:pt x="13" y="200"/>
                      <a:pt x="13" y="206"/>
                    </a:cubicBezTo>
                    <a:cubicBezTo>
                      <a:pt x="1" y="218"/>
                      <a:pt x="1" y="230"/>
                      <a:pt x="13" y="242"/>
                    </a:cubicBezTo>
                    <a:cubicBezTo>
                      <a:pt x="489" y="849"/>
                      <a:pt x="1001" y="1432"/>
                      <a:pt x="1525" y="2004"/>
                    </a:cubicBezTo>
                    <a:lnTo>
                      <a:pt x="2299" y="2861"/>
                    </a:lnTo>
                    <a:lnTo>
                      <a:pt x="2692" y="3290"/>
                    </a:lnTo>
                    <a:lnTo>
                      <a:pt x="2882" y="3504"/>
                    </a:lnTo>
                    <a:lnTo>
                      <a:pt x="2930" y="3564"/>
                    </a:lnTo>
                    <a:cubicBezTo>
                      <a:pt x="2953" y="3575"/>
                      <a:pt x="2965" y="3599"/>
                      <a:pt x="2989" y="3623"/>
                    </a:cubicBezTo>
                    <a:cubicBezTo>
                      <a:pt x="3025" y="3659"/>
                      <a:pt x="3073" y="3695"/>
                      <a:pt x="3120" y="3718"/>
                    </a:cubicBezTo>
                    <a:cubicBezTo>
                      <a:pt x="3215" y="3790"/>
                      <a:pt x="3323" y="3826"/>
                      <a:pt x="3442" y="3837"/>
                    </a:cubicBezTo>
                    <a:cubicBezTo>
                      <a:pt x="3457" y="3839"/>
                      <a:pt x="3472" y="3840"/>
                      <a:pt x="3487" y="3840"/>
                    </a:cubicBezTo>
                    <a:cubicBezTo>
                      <a:pt x="3593" y="3840"/>
                      <a:pt x="3704" y="3805"/>
                      <a:pt x="3787" y="3742"/>
                    </a:cubicBezTo>
                    <a:cubicBezTo>
                      <a:pt x="3882" y="3671"/>
                      <a:pt x="3954" y="3587"/>
                      <a:pt x="4013" y="3492"/>
                    </a:cubicBezTo>
                    <a:cubicBezTo>
                      <a:pt x="4061" y="3409"/>
                      <a:pt x="4108" y="3325"/>
                      <a:pt x="4156" y="3242"/>
                    </a:cubicBezTo>
                    <a:cubicBezTo>
                      <a:pt x="4358" y="2909"/>
                      <a:pt x="4537" y="2563"/>
                      <a:pt x="4716" y="2218"/>
                    </a:cubicBezTo>
                    <a:cubicBezTo>
                      <a:pt x="5085" y="1540"/>
                      <a:pt x="5430" y="849"/>
                      <a:pt x="5775" y="158"/>
                    </a:cubicBezTo>
                    <a:cubicBezTo>
                      <a:pt x="5815" y="72"/>
                      <a:pt x="5750" y="1"/>
                      <a:pt x="5680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3" name="Google Shape;7173;p105"/>
              <p:cNvSpPr/>
              <p:nvPr/>
            </p:nvSpPr>
            <p:spPr>
              <a:xfrm>
                <a:off x="-2512286" y="5189690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17" y="221"/>
                    </a:moveTo>
                    <a:cubicBezTo>
                      <a:pt x="477" y="221"/>
                      <a:pt x="536" y="233"/>
                      <a:pt x="584" y="292"/>
                    </a:cubicBezTo>
                    <a:cubicBezTo>
                      <a:pt x="691" y="411"/>
                      <a:pt x="798" y="518"/>
                      <a:pt x="929" y="626"/>
                    </a:cubicBezTo>
                    <a:cubicBezTo>
                      <a:pt x="1072" y="757"/>
                      <a:pt x="1239" y="864"/>
                      <a:pt x="1429" y="935"/>
                    </a:cubicBezTo>
                    <a:cubicBezTo>
                      <a:pt x="1477" y="959"/>
                      <a:pt x="1513" y="1018"/>
                      <a:pt x="1525" y="1078"/>
                    </a:cubicBezTo>
                    <a:cubicBezTo>
                      <a:pt x="1537" y="1126"/>
                      <a:pt x="1525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405" y="816"/>
                    </a:lnTo>
                    <a:lnTo>
                      <a:pt x="394" y="816"/>
                    </a:lnTo>
                    <a:cubicBezTo>
                      <a:pt x="286" y="733"/>
                      <a:pt x="227" y="602"/>
                      <a:pt x="239" y="459"/>
                    </a:cubicBezTo>
                    <a:cubicBezTo>
                      <a:pt x="251" y="423"/>
                      <a:pt x="263" y="376"/>
                      <a:pt x="286" y="328"/>
                    </a:cubicBezTo>
                    <a:cubicBezTo>
                      <a:pt x="310" y="280"/>
                      <a:pt x="358" y="233"/>
                      <a:pt x="417" y="221"/>
                    </a:cubicBezTo>
                    <a:close/>
                    <a:moveTo>
                      <a:pt x="460" y="0"/>
                    </a:moveTo>
                    <a:cubicBezTo>
                      <a:pt x="438" y="0"/>
                      <a:pt x="416" y="2"/>
                      <a:pt x="394" y="6"/>
                    </a:cubicBezTo>
                    <a:cubicBezTo>
                      <a:pt x="251" y="30"/>
                      <a:pt x="144" y="114"/>
                      <a:pt x="96" y="245"/>
                    </a:cubicBezTo>
                    <a:cubicBezTo>
                      <a:pt x="72" y="292"/>
                      <a:pt x="48" y="352"/>
                      <a:pt x="36" y="411"/>
                    </a:cubicBezTo>
                    <a:cubicBezTo>
                      <a:pt x="1" y="626"/>
                      <a:pt x="96" y="840"/>
                      <a:pt x="275" y="971"/>
                    </a:cubicBezTo>
                    <a:lnTo>
                      <a:pt x="786" y="1423"/>
                    </a:lnTo>
                    <a:cubicBezTo>
                      <a:pt x="798" y="1423"/>
                      <a:pt x="798" y="1423"/>
                      <a:pt x="810" y="1435"/>
                    </a:cubicBezTo>
                    <a:cubicBezTo>
                      <a:pt x="941" y="1507"/>
                      <a:pt x="1084" y="1554"/>
                      <a:pt x="1227" y="1554"/>
                    </a:cubicBezTo>
                    <a:cubicBezTo>
                      <a:pt x="1242" y="1556"/>
                      <a:pt x="1257" y="1557"/>
                      <a:pt x="1272" y="1557"/>
                    </a:cubicBezTo>
                    <a:cubicBezTo>
                      <a:pt x="1373" y="1557"/>
                      <a:pt x="1464" y="1521"/>
                      <a:pt x="1537" y="1459"/>
                    </a:cubicBezTo>
                    <a:lnTo>
                      <a:pt x="1632" y="1364"/>
                    </a:lnTo>
                    <a:cubicBezTo>
                      <a:pt x="1715" y="1269"/>
                      <a:pt x="1751" y="1138"/>
                      <a:pt x="1739" y="1018"/>
                    </a:cubicBezTo>
                    <a:cubicBezTo>
                      <a:pt x="1703" y="899"/>
                      <a:pt x="1632" y="792"/>
                      <a:pt x="1513" y="733"/>
                    </a:cubicBezTo>
                    <a:cubicBezTo>
                      <a:pt x="1346" y="661"/>
                      <a:pt x="1203" y="566"/>
                      <a:pt x="1060" y="459"/>
                    </a:cubicBezTo>
                    <a:cubicBezTo>
                      <a:pt x="953" y="364"/>
                      <a:pt x="846" y="256"/>
                      <a:pt x="751" y="137"/>
                    </a:cubicBezTo>
                    <a:cubicBezTo>
                      <a:pt x="672" y="48"/>
                      <a:pt x="568" y="0"/>
                      <a:pt x="4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4" name="Google Shape;7174;p105"/>
              <p:cNvSpPr/>
              <p:nvPr/>
            </p:nvSpPr>
            <p:spPr>
              <a:xfrm>
                <a:off x="-2456373" y="5207222"/>
                <a:ext cx="55224" cy="18220"/>
              </a:xfrm>
              <a:custGeom>
                <a:rect b="b" l="l" r="r" t="t"/>
                <a:pathLst>
                  <a:path extrusionOk="0" h="291" w="882">
                    <a:moveTo>
                      <a:pt x="846" y="0"/>
                    </a:moveTo>
                    <a:cubicBezTo>
                      <a:pt x="775" y="24"/>
                      <a:pt x="703" y="36"/>
                      <a:pt x="632" y="48"/>
                    </a:cubicBezTo>
                    <a:cubicBezTo>
                      <a:pt x="572" y="60"/>
                      <a:pt x="501" y="72"/>
                      <a:pt x="441" y="84"/>
                    </a:cubicBezTo>
                    <a:cubicBezTo>
                      <a:pt x="370" y="96"/>
                      <a:pt x="310" y="107"/>
                      <a:pt x="239" y="107"/>
                    </a:cubicBezTo>
                    <a:lnTo>
                      <a:pt x="24" y="107"/>
                    </a:lnTo>
                    <a:cubicBezTo>
                      <a:pt x="24" y="101"/>
                      <a:pt x="21" y="99"/>
                      <a:pt x="18" y="99"/>
                    </a:cubicBezTo>
                    <a:cubicBezTo>
                      <a:pt x="16" y="99"/>
                      <a:pt x="13" y="101"/>
                      <a:pt x="13" y="107"/>
                    </a:cubicBezTo>
                    <a:cubicBezTo>
                      <a:pt x="1" y="107"/>
                      <a:pt x="1" y="131"/>
                      <a:pt x="13" y="143"/>
                    </a:cubicBezTo>
                    <a:cubicBezTo>
                      <a:pt x="72" y="203"/>
                      <a:pt x="144" y="250"/>
                      <a:pt x="227" y="274"/>
                    </a:cubicBezTo>
                    <a:cubicBezTo>
                      <a:pt x="277" y="283"/>
                      <a:pt x="334" y="291"/>
                      <a:pt x="392" y="291"/>
                    </a:cubicBezTo>
                    <a:cubicBezTo>
                      <a:pt x="416" y="291"/>
                      <a:pt x="441" y="290"/>
                      <a:pt x="465" y="286"/>
                    </a:cubicBezTo>
                    <a:cubicBezTo>
                      <a:pt x="548" y="274"/>
                      <a:pt x="632" y="238"/>
                      <a:pt x="703" y="203"/>
                    </a:cubicBezTo>
                    <a:cubicBezTo>
                      <a:pt x="775" y="167"/>
                      <a:pt x="834" y="107"/>
                      <a:pt x="882" y="36"/>
                    </a:cubicBezTo>
                    <a:cubicBezTo>
                      <a:pt x="882" y="36"/>
                      <a:pt x="882" y="24"/>
                      <a:pt x="882" y="24"/>
                    </a:cubicBezTo>
                    <a:cubicBezTo>
                      <a:pt x="870" y="12"/>
                      <a:pt x="858" y="0"/>
                      <a:pt x="846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5" name="Google Shape;7175;p105"/>
              <p:cNvSpPr/>
              <p:nvPr/>
            </p:nvSpPr>
            <p:spPr>
              <a:xfrm>
                <a:off x="-2398206" y="5126702"/>
                <a:ext cx="26172" cy="30304"/>
              </a:xfrm>
              <a:custGeom>
                <a:rect b="b" l="l" r="r" t="t"/>
                <a:pathLst>
                  <a:path extrusionOk="0" h="484" w="418">
                    <a:moveTo>
                      <a:pt x="12" y="0"/>
                    </a:moveTo>
                    <a:cubicBezTo>
                      <a:pt x="0" y="12"/>
                      <a:pt x="0" y="24"/>
                      <a:pt x="12" y="36"/>
                    </a:cubicBezTo>
                    <a:cubicBezTo>
                      <a:pt x="84" y="143"/>
                      <a:pt x="143" y="262"/>
                      <a:pt x="167" y="381"/>
                    </a:cubicBezTo>
                    <a:cubicBezTo>
                      <a:pt x="167" y="393"/>
                      <a:pt x="167" y="417"/>
                      <a:pt x="179" y="429"/>
                    </a:cubicBezTo>
                    <a:cubicBezTo>
                      <a:pt x="202" y="467"/>
                      <a:pt x="237" y="483"/>
                      <a:pt x="272" y="483"/>
                    </a:cubicBezTo>
                    <a:cubicBezTo>
                      <a:pt x="346" y="483"/>
                      <a:pt x="418" y="411"/>
                      <a:pt x="369" y="322"/>
                    </a:cubicBezTo>
                    <a:lnTo>
                      <a:pt x="369" y="310"/>
                    </a:lnTo>
                    <a:cubicBezTo>
                      <a:pt x="286" y="191"/>
                      <a:pt x="179" y="84"/>
                      <a:pt x="48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6" name="Google Shape;7176;p105"/>
              <p:cNvSpPr/>
              <p:nvPr/>
            </p:nvSpPr>
            <p:spPr>
              <a:xfrm>
                <a:off x="-2395952" y="5138411"/>
                <a:ext cx="43265" cy="19848"/>
              </a:xfrm>
              <a:custGeom>
                <a:rect b="b" l="l" r="r" t="t"/>
                <a:pathLst>
                  <a:path extrusionOk="0" h="317" w="691">
                    <a:moveTo>
                      <a:pt x="605" y="1"/>
                    </a:moveTo>
                    <a:cubicBezTo>
                      <a:pt x="503" y="1"/>
                      <a:pt x="398" y="24"/>
                      <a:pt x="310" y="63"/>
                    </a:cubicBezTo>
                    <a:cubicBezTo>
                      <a:pt x="191" y="111"/>
                      <a:pt x="95" y="183"/>
                      <a:pt x="12" y="266"/>
                    </a:cubicBezTo>
                    <a:cubicBezTo>
                      <a:pt x="0" y="290"/>
                      <a:pt x="12" y="313"/>
                      <a:pt x="36" y="313"/>
                    </a:cubicBezTo>
                    <a:cubicBezTo>
                      <a:pt x="56" y="316"/>
                      <a:pt x="77" y="317"/>
                      <a:pt x="97" y="317"/>
                    </a:cubicBezTo>
                    <a:cubicBezTo>
                      <a:pt x="196" y="317"/>
                      <a:pt x="294" y="293"/>
                      <a:pt x="393" y="254"/>
                    </a:cubicBezTo>
                    <a:cubicBezTo>
                      <a:pt x="512" y="218"/>
                      <a:pt x="607" y="147"/>
                      <a:pt x="691" y="52"/>
                    </a:cubicBezTo>
                    <a:cubicBezTo>
                      <a:pt x="691" y="52"/>
                      <a:pt x="691" y="40"/>
                      <a:pt x="691" y="40"/>
                    </a:cubicBezTo>
                    <a:cubicBezTo>
                      <a:pt x="691" y="28"/>
                      <a:pt x="679" y="4"/>
                      <a:pt x="667" y="4"/>
                    </a:cubicBezTo>
                    <a:cubicBezTo>
                      <a:pt x="646" y="2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7" name="Google Shape;7177;p105"/>
              <p:cNvSpPr/>
              <p:nvPr/>
            </p:nvSpPr>
            <p:spPr>
              <a:xfrm>
                <a:off x="-2416113" y="5165898"/>
                <a:ext cx="106692" cy="52657"/>
              </a:xfrm>
              <a:custGeom>
                <a:rect b="b" l="l" r="r" t="t"/>
                <a:pathLst>
                  <a:path extrusionOk="0" h="841" w="1704">
                    <a:moveTo>
                      <a:pt x="145" y="1"/>
                    </a:moveTo>
                    <a:cubicBezTo>
                      <a:pt x="136" y="1"/>
                      <a:pt x="128" y="9"/>
                      <a:pt x="120" y="17"/>
                    </a:cubicBezTo>
                    <a:cubicBezTo>
                      <a:pt x="12" y="184"/>
                      <a:pt x="1" y="398"/>
                      <a:pt x="84" y="577"/>
                    </a:cubicBezTo>
                    <a:cubicBezTo>
                      <a:pt x="132" y="672"/>
                      <a:pt x="203" y="756"/>
                      <a:pt x="298" y="803"/>
                    </a:cubicBezTo>
                    <a:cubicBezTo>
                      <a:pt x="349" y="829"/>
                      <a:pt x="407" y="841"/>
                      <a:pt x="465" y="841"/>
                    </a:cubicBezTo>
                    <a:cubicBezTo>
                      <a:pt x="514" y="841"/>
                      <a:pt x="564" y="832"/>
                      <a:pt x="608" y="815"/>
                    </a:cubicBezTo>
                    <a:cubicBezTo>
                      <a:pt x="703" y="779"/>
                      <a:pt x="798" y="732"/>
                      <a:pt x="870" y="672"/>
                    </a:cubicBezTo>
                    <a:cubicBezTo>
                      <a:pt x="953" y="625"/>
                      <a:pt x="1025" y="577"/>
                      <a:pt x="1108" y="553"/>
                    </a:cubicBezTo>
                    <a:cubicBezTo>
                      <a:pt x="1298" y="482"/>
                      <a:pt x="1465" y="386"/>
                      <a:pt x="1620" y="255"/>
                    </a:cubicBezTo>
                    <a:lnTo>
                      <a:pt x="1632" y="267"/>
                    </a:lnTo>
                    <a:cubicBezTo>
                      <a:pt x="1704" y="186"/>
                      <a:pt x="1633" y="92"/>
                      <a:pt x="1553" y="92"/>
                    </a:cubicBezTo>
                    <a:cubicBezTo>
                      <a:pt x="1527" y="92"/>
                      <a:pt x="1500" y="101"/>
                      <a:pt x="1477" y="125"/>
                    </a:cubicBezTo>
                    <a:cubicBezTo>
                      <a:pt x="1346" y="244"/>
                      <a:pt x="1191" y="339"/>
                      <a:pt x="1036" y="410"/>
                    </a:cubicBezTo>
                    <a:cubicBezTo>
                      <a:pt x="941" y="446"/>
                      <a:pt x="858" y="506"/>
                      <a:pt x="786" y="565"/>
                    </a:cubicBezTo>
                    <a:cubicBezTo>
                      <a:pt x="715" y="625"/>
                      <a:pt x="644" y="672"/>
                      <a:pt x="572" y="708"/>
                    </a:cubicBezTo>
                    <a:cubicBezTo>
                      <a:pt x="536" y="720"/>
                      <a:pt x="498" y="726"/>
                      <a:pt x="459" y="726"/>
                    </a:cubicBezTo>
                    <a:cubicBezTo>
                      <a:pt x="420" y="726"/>
                      <a:pt x="382" y="720"/>
                      <a:pt x="346" y="708"/>
                    </a:cubicBezTo>
                    <a:cubicBezTo>
                      <a:pt x="263" y="660"/>
                      <a:pt x="203" y="613"/>
                      <a:pt x="167" y="541"/>
                    </a:cubicBezTo>
                    <a:cubicBezTo>
                      <a:pt x="72" y="386"/>
                      <a:pt x="72" y="196"/>
                      <a:pt x="167" y="41"/>
                    </a:cubicBezTo>
                    <a:cubicBezTo>
                      <a:pt x="167" y="29"/>
                      <a:pt x="167" y="5"/>
                      <a:pt x="155" y="5"/>
                    </a:cubicBezTo>
                    <a:cubicBezTo>
                      <a:pt x="152" y="2"/>
                      <a:pt x="148" y="1"/>
                      <a:pt x="14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8" name="Google Shape;7178;p105"/>
              <p:cNvSpPr/>
              <p:nvPr/>
            </p:nvSpPr>
            <p:spPr>
              <a:xfrm>
                <a:off x="-2483923" y="5024018"/>
                <a:ext cx="225906" cy="239931"/>
              </a:xfrm>
              <a:custGeom>
                <a:rect b="b" l="l" r="r" t="t"/>
                <a:pathLst>
                  <a:path extrusionOk="0" h="3832" w="3608">
                    <a:moveTo>
                      <a:pt x="579" y="1"/>
                    </a:moveTo>
                    <a:cubicBezTo>
                      <a:pt x="505" y="1"/>
                      <a:pt x="429" y="15"/>
                      <a:pt x="357" y="45"/>
                    </a:cubicBezTo>
                    <a:cubicBezTo>
                      <a:pt x="191" y="152"/>
                      <a:pt x="107" y="343"/>
                      <a:pt x="131" y="533"/>
                    </a:cubicBezTo>
                    <a:cubicBezTo>
                      <a:pt x="155" y="878"/>
                      <a:pt x="214" y="1236"/>
                      <a:pt x="298" y="1569"/>
                    </a:cubicBezTo>
                    <a:cubicBezTo>
                      <a:pt x="238" y="1688"/>
                      <a:pt x="179" y="1807"/>
                      <a:pt x="131" y="1914"/>
                    </a:cubicBezTo>
                    <a:cubicBezTo>
                      <a:pt x="95" y="2010"/>
                      <a:pt x="60" y="2105"/>
                      <a:pt x="36" y="2200"/>
                    </a:cubicBezTo>
                    <a:cubicBezTo>
                      <a:pt x="12" y="2307"/>
                      <a:pt x="0" y="2426"/>
                      <a:pt x="0" y="2545"/>
                    </a:cubicBezTo>
                    <a:lnTo>
                      <a:pt x="0" y="2557"/>
                    </a:lnTo>
                    <a:cubicBezTo>
                      <a:pt x="0" y="2652"/>
                      <a:pt x="12" y="2736"/>
                      <a:pt x="24" y="2819"/>
                    </a:cubicBezTo>
                    <a:cubicBezTo>
                      <a:pt x="38" y="2877"/>
                      <a:pt x="80" y="2902"/>
                      <a:pt x="123" y="2902"/>
                    </a:cubicBezTo>
                    <a:cubicBezTo>
                      <a:pt x="185" y="2902"/>
                      <a:pt x="248" y="2849"/>
                      <a:pt x="226" y="2772"/>
                    </a:cubicBezTo>
                    <a:cubicBezTo>
                      <a:pt x="214" y="2700"/>
                      <a:pt x="203" y="2629"/>
                      <a:pt x="203" y="2557"/>
                    </a:cubicBezTo>
                    <a:lnTo>
                      <a:pt x="203" y="2533"/>
                    </a:lnTo>
                    <a:cubicBezTo>
                      <a:pt x="203" y="2438"/>
                      <a:pt x="214" y="2343"/>
                      <a:pt x="238" y="2248"/>
                    </a:cubicBezTo>
                    <a:cubicBezTo>
                      <a:pt x="262" y="2164"/>
                      <a:pt x="286" y="2081"/>
                      <a:pt x="322" y="1998"/>
                    </a:cubicBezTo>
                    <a:cubicBezTo>
                      <a:pt x="369" y="1879"/>
                      <a:pt x="429" y="1759"/>
                      <a:pt x="500" y="1640"/>
                    </a:cubicBezTo>
                    <a:cubicBezTo>
                      <a:pt x="512" y="1617"/>
                      <a:pt x="512" y="1593"/>
                      <a:pt x="512" y="1569"/>
                    </a:cubicBezTo>
                    <a:cubicBezTo>
                      <a:pt x="429" y="1224"/>
                      <a:pt x="369" y="878"/>
                      <a:pt x="333" y="521"/>
                    </a:cubicBezTo>
                    <a:cubicBezTo>
                      <a:pt x="322" y="414"/>
                      <a:pt x="369" y="295"/>
                      <a:pt x="464" y="224"/>
                    </a:cubicBezTo>
                    <a:cubicBezTo>
                      <a:pt x="501" y="209"/>
                      <a:pt x="539" y="202"/>
                      <a:pt x="579" y="202"/>
                    </a:cubicBezTo>
                    <a:cubicBezTo>
                      <a:pt x="668" y="202"/>
                      <a:pt x="759" y="237"/>
                      <a:pt x="834" y="295"/>
                    </a:cubicBezTo>
                    <a:cubicBezTo>
                      <a:pt x="1000" y="414"/>
                      <a:pt x="965" y="640"/>
                      <a:pt x="893" y="938"/>
                    </a:cubicBezTo>
                    <a:cubicBezTo>
                      <a:pt x="869" y="1057"/>
                      <a:pt x="857" y="1176"/>
                      <a:pt x="857" y="1283"/>
                    </a:cubicBezTo>
                    <a:cubicBezTo>
                      <a:pt x="881" y="1378"/>
                      <a:pt x="941" y="1474"/>
                      <a:pt x="1012" y="1533"/>
                    </a:cubicBezTo>
                    <a:cubicBezTo>
                      <a:pt x="1036" y="1545"/>
                      <a:pt x="1060" y="1545"/>
                      <a:pt x="1084" y="1545"/>
                    </a:cubicBezTo>
                    <a:cubicBezTo>
                      <a:pt x="1143" y="1545"/>
                      <a:pt x="1679" y="1533"/>
                      <a:pt x="1977" y="1331"/>
                    </a:cubicBezTo>
                    <a:cubicBezTo>
                      <a:pt x="2136" y="1224"/>
                      <a:pt x="2657" y="899"/>
                      <a:pt x="3063" y="899"/>
                    </a:cubicBezTo>
                    <a:cubicBezTo>
                      <a:pt x="3112" y="899"/>
                      <a:pt x="3159" y="904"/>
                      <a:pt x="3203" y="914"/>
                    </a:cubicBezTo>
                    <a:cubicBezTo>
                      <a:pt x="3310" y="926"/>
                      <a:pt x="3405" y="1033"/>
                      <a:pt x="3393" y="1140"/>
                    </a:cubicBezTo>
                    <a:cubicBezTo>
                      <a:pt x="3393" y="1271"/>
                      <a:pt x="3298" y="1378"/>
                      <a:pt x="3167" y="1402"/>
                    </a:cubicBezTo>
                    <a:cubicBezTo>
                      <a:pt x="2834" y="1450"/>
                      <a:pt x="2500" y="1545"/>
                      <a:pt x="2191" y="1676"/>
                    </a:cubicBezTo>
                    <a:cubicBezTo>
                      <a:pt x="2143" y="1700"/>
                      <a:pt x="2119" y="1759"/>
                      <a:pt x="2131" y="1807"/>
                    </a:cubicBezTo>
                    <a:cubicBezTo>
                      <a:pt x="2142" y="1848"/>
                      <a:pt x="2188" y="1881"/>
                      <a:pt x="2231" y="1881"/>
                    </a:cubicBezTo>
                    <a:cubicBezTo>
                      <a:pt x="2238" y="1881"/>
                      <a:pt x="2244" y="1880"/>
                      <a:pt x="2250" y="1879"/>
                    </a:cubicBezTo>
                    <a:cubicBezTo>
                      <a:pt x="2270" y="1875"/>
                      <a:pt x="2290" y="1873"/>
                      <a:pt x="2310" y="1873"/>
                    </a:cubicBezTo>
                    <a:cubicBezTo>
                      <a:pt x="2464" y="1873"/>
                      <a:pt x="2598" y="1994"/>
                      <a:pt x="2619" y="2152"/>
                    </a:cubicBezTo>
                    <a:cubicBezTo>
                      <a:pt x="2631" y="2236"/>
                      <a:pt x="2608" y="2319"/>
                      <a:pt x="2548" y="2379"/>
                    </a:cubicBezTo>
                    <a:cubicBezTo>
                      <a:pt x="2512" y="2414"/>
                      <a:pt x="2512" y="2486"/>
                      <a:pt x="2548" y="2521"/>
                    </a:cubicBezTo>
                    <a:cubicBezTo>
                      <a:pt x="2572" y="2545"/>
                      <a:pt x="2608" y="2557"/>
                      <a:pt x="2631" y="2557"/>
                    </a:cubicBezTo>
                    <a:cubicBezTo>
                      <a:pt x="2655" y="2569"/>
                      <a:pt x="2679" y="2581"/>
                      <a:pt x="2691" y="2593"/>
                    </a:cubicBezTo>
                    <a:cubicBezTo>
                      <a:pt x="2762" y="2676"/>
                      <a:pt x="2810" y="2783"/>
                      <a:pt x="2810" y="2891"/>
                    </a:cubicBezTo>
                    <a:cubicBezTo>
                      <a:pt x="2810" y="2938"/>
                      <a:pt x="2798" y="2998"/>
                      <a:pt x="2762" y="3033"/>
                    </a:cubicBezTo>
                    <a:cubicBezTo>
                      <a:pt x="2667" y="3105"/>
                      <a:pt x="2560" y="3164"/>
                      <a:pt x="2453" y="3200"/>
                    </a:cubicBezTo>
                    <a:lnTo>
                      <a:pt x="2381" y="3236"/>
                    </a:lnTo>
                    <a:cubicBezTo>
                      <a:pt x="2310" y="3272"/>
                      <a:pt x="2238" y="3319"/>
                      <a:pt x="2179" y="3379"/>
                    </a:cubicBezTo>
                    <a:cubicBezTo>
                      <a:pt x="2101" y="3457"/>
                      <a:pt x="2023" y="3535"/>
                      <a:pt x="1955" y="3535"/>
                    </a:cubicBezTo>
                    <a:cubicBezTo>
                      <a:pt x="1950" y="3535"/>
                      <a:pt x="1945" y="3534"/>
                      <a:pt x="1941" y="3534"/>
                    </a:cubicBezTo>
                    <a:cubicBezTo>
                      <a:pt x="1917" y="3522"/>
                      <a:pt x="1881" y="3510"/>
                      <a:pt x="1857" y="3498"/>
                    </a:cubicBezTo>
                    <a:cubicBezTo>
                      <a:pt x="1843" y="3493"/>
                      <a:pt x="1828" y="3490"/>
                      <a:pt x="1813" y="3490"/>
                    </a:cubicBezTo>
                    <a:cubicBezTo>
                      <a:pt x="1792" y="3490"/>
                      <a:pt x="1771" y="3496"/>
                      <a:pt x="1750" y="3510"/>
                    </a:cubicBezTo>
                    <a:cubicBezTo>
                      <a:pt x="1612" y="3589"/>
                      <a:pt x="1450" y="3635"/>
                      <a:pt x="1290" y="3635"/>
                    </a:cubicBezTo>
                    <a:cubicBezTo>
                      <a:pt x="1256" y="3635"/>
                      <a:pt x="1223" y="3633"/>
                      <a:pt x="1191" y="3629"/>
                    </a:cubicBezTo>
                    <a:cubicBezTo>
                      <a:pt x="1184" y="3628"/>
                      <a:pt x="1178" y="3627"/>
                      <a:pt x="1172" y="3627"/>
                    </a:cubicBezTo>
                    <a:cubicBezTo>
                      <a:pt x="1122" y="3627"/>
                      <a:pt x="1084" y="3670"/>
                      <a:pt x="1084" y="3712"/>
                    </a:cubicBezTo>
                    <a:cubicBezTo>
                      <a:pt x="1072" y="3772"/>
                      <a:pt x="1119" y="3819"/>
                      <a:pt x="1167" y="3831"/>
                    </a:cubicBezTo>
                    <a:lnTo>
                      <a:pt x="1310" y="3831"/>
                    </a:lnTo>
                    <a:cubicBezTo>
                      <a:pt x="1488" y="3831"/>
                      <a:pt x="1655" y="3795"/>
                      <a:pt x="1810" y="3712"/>
                    </a:cubicBezTo>
                    <a:cubicBezTo>
                      <a:pt x="1834" y="3724"/>
                      <a:pt x="1857" y="3736"/>
                      <a:pt x="1893" y="3736"/>
                    </a:cubicBezTo>
                    <a:cubicBezTo>
                      <a:pt x="1914" y="3740"/>
                      <a:pt x="1934" y="3742"/>
                      <a:pt x="1954" y="3742"/>
                    </a:cubicBezTo>
                    <a:cubicBezTo>
                      <a:pt x="2095" y="3742"/>
                      <a:pt x="2216" y="3639"/>
                      <a:pt x="2310" y="3545"/>
                    </a:cubicBezTo>
                    <a:cubicBezTo>
                      <a:pt x="2358" y="3510"/>
                      <a:pt x="2405" y="3474"/>
                      <a:pt x="2465" y="3438"/>
                    </a:cubicBezTo>
                    <a:lnTo>
                      <a:pt x="2536" y="3403"/>
                    </a:lnTo>
                    <a:cubicBezTo>
                      <a:pt x="2667" y="3355"/>
                      <a:pt x="2786" y="3283"/>
                      <a:pt x="2905" y="3200"/>
                    </a:cubicBezTo>
                    <a:cubicBezTo>
                      <a:pt x="2977" y="3117"/>
                      <a:pt x="3024" y="3010"/>
                      <a:pt x="3012" y="2902"/>
                    </a:cubicBezTo>
                    <a:cubicBezTo>
                      <a:pt x="3012" y="2736"/>
                      <a:pt x="2941" y="2569"/>
                      <a:pt x="2834" y="2450"/>
                    </a:cubicBezTo>
                    <a:cubicBezTo>
                      <a:pt x="2810" y="2438"/>
                      <a:pt x="2798" y="2426"/>
                      <a:pt x="2786" y="2414"/>
                    </a:cubicBezTo>
                    <a:cubicBezTo>
                      <a:pt x="2822" y="2331"/>
                      <a:pt x="2846" y="2224"/>
                      <a:pt x="2822" y="2129"/>
                    </a:cubicBezTo>
                    <a:cubicBezTo>
                      <a:pt x="2798" y="1974"/>
                      <a:pt x="2715" y="1843"/>
                      <a:pt x="2584" y="1759"/>
                    </a:cubicBezTo>
                    <a:cubicBezTo>
                      <a:pt x="2786" y="1700"/>
                      <a:pt x="3000" y="1640"/>
                      <a:pt x="3203" y="1617"/>
                    </a:cubicBezTo>
                    <a:cubicBezTo>
                      <a:pt x="3429" y="1569"/>
                      <a:pt x="3596" y="1378"/>
                      <a:pt x="3608" y="1152"/>
                    </a:cubicBezTo>
                    <a:cubicBezTo>
                      <a:pt x="3608" y="938"/>
                      <a:pt x="3465" y="759"/>
                      <a:pt x="3251" y="712"/>
                    </a:cubicBezTo>
                    <a:cubicBezTo>
                      <a:pt x="3191" y="698"/>
                      <a:pt x="3128" y="692"/>
                      <a:pt x="3064" y="692"/>
                    </a:cubicBezTo>
                    <a:cubicBezTo>
                      <a:pt x="2634" y="692"/>
                      <a:pt x="2139" y="978"/>
                      <a:pt x="1869" y="1164"/>
                    </a:cubicBezTo>
                    <a:cubicBezTo>
                      <a:pt x="1643" y="1307"/>
                      <a:pt x="1250" y="1343"/>
                      <a:pt x="1119" y="1343"/>
                    </a:cubicBezTo>
                    <a:cubicBezTo>
                      <a:pt x="1095" y="1331"/>
                      <a:pt x="1072" y="1295"/>
                      <a:pt x="1060" y="1259"/>
                    </a:cubicBezTo>
                    <a:cubicBezTo>
                      <a:pt x="1060" y="1176"/>
                      <a:pt x="1084" y="1081"/>
                      <a:pt x="1107" y="997"/>
                    </a:cubicBezTo>
                    <a:cubicBezTo>
                      <a:pt x="1167" y="724"/>
                      <a:pt x="1250" y="343"/>
                      <a:pt x="953" y="140"/>
                    </a:cubicBezTo>
                    <a:cubicBezTo>
                      <a:pt x="845" y="48"/>
                      <a:pt x="713" y="1"/>
                      <a:pt x="57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9" name="Google Shape;7179;p105"/>
              <p:cNvSpPr/>
              <p:nvPr/>
            </p:nvSpPr>
            <p:spPr>
              <a:xfrm>
                <a:off x="-2387061" y="5221059"/>
                <a:ext cx="24795" cy="32746"/>
              </a:xfrm>
              <a:custGeom>
                <a:rect b="b" l="l" r="r" t="t"/>
                <a:pathLst>
                  <a:path extrusionOk="0" h="523" w="396">
                    <a:moveTo>
                      <a:pt x="48" y="1"/>
                    </a:moveTo>
                    <a:cubicBezTo>
                      <a:pt x="37" y="1"/>
                      <a:pt x="25" y="9"/>
                      <a:pt x="25" y="17"/>
                    </a:cubicBezTo>
                    <a:cubicBezTo>
                      <a:pt x="1" y="113"/>
                      <a:pt x="13" y="208"/>
                      <a:pt x="37" y="291"/>
                    </a:cubicBezTo>
                    <a:cubicBezTo>
                      <a:pt x="72" y="387"/>
                      <a:pt x="144" y="458"/>
                      <a:pt x="227" y="517"/>
                    </a:cubicBezTo>
                    <a:lnTo>
                      <a:pt x="251" y="517"/>
                    </a:lnTo>
                    <a:cubicBezTo>
                      <a:pt x="261" y="521"/>
                      <a:pt x="271" y="522"/>
                      <a:pt x="280" y="522"/>
                    </a:cubicBezTo>
                    <a:cubicBezTo>
                      <a:pt x="366" y="522"/>
                      <a:pt x="395" y="384"/>
                      <a:pt x="299" y="363"/>
                    </a:cubicBezTo>
                    <a:cubicBezTo>
                      <a:pt x="239" y="339"/>
                      <a:pt x="180" y="291"/>
                      <a:pt x="144" y="244"/>
                    </a:cubicBezTo>
                    <a:cubicBezTo>
                      <a:pt x="96" y="172"/>
                      <a:pt x="72" y="101"/>
                      <a:pt x="72" y="29"/>
                    </a:cubicBezTo>
                    <a:cubicBezTo>
                      <a:pt x="72" y="17"/>
                      <a:pt x="72" y="6"/>
                      <a:pt x="60" y="6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0" name="Google Shape;7180;p105"/>
              <p:cNvSpPr/>
              <p:nvPr/>
            </p:nvSpPr>
            <p:spPr>
              <a:xfrm>
                <a:off x="-2866422" y="5194324"/>
                <a:ext cx="408609" cy="308179"/>
              </a:xfrm>
              <a:custGeom>
                <a:rect b="b" l="l" r="r" t="t"/>
                <a:pathLst>
                  <a:path extrusionOk="0" h="4922" w="6526">
                    <a:moveTo>
                      <a:pt x="989" y="28"/>
                    </a:moveTo>
                    <a:lnTo>
                      <a:pt x="1061" y="40"/>
                    </a:lnTo>
                    <a:cubicBezTo>
                      <a:pt x="1418" y="87"/>
                      <a:pt x="1335" y="159"/>
                      <a:pt x="1561" y="528"/>
                    </a:cubicBezTo>
                    <a:cubicBezTo>
                      <a:pt x="1799" y="909"/>
                      <a:pt x="4240" y="3838"/>
                      <a:pt x="4276" y="3873"/>
                    </a:cubicBezTo>
                    <a:lnTo>
                      <a:pt x="4287" y="3873"/>
                    </a:lnTo>
                    <a:cubicBezTo>
                      <a:pt x="4287" y="3873"/>
                      <a:pt x="4299" y="3862"/>
                      <a:pt x="4299" y="3862"/>
                    </a:cubicBezTo>
                    <a:lnTo>
                      <a:pt x="6002" y="849"/>
                    </a:lnTo>
                    <a:lnTo>
                      <a:pt x="6490" y="1266"/>
                    </a:lnTo>
                    <a:cubicBezTo>
                      <a:pt x="6395" y="1480"/>
                      <a:pt x="5061" y="4100"/>
                      <a:pt x="4668" y="4659"/>
                    </a:cubicBezTo>
                    <a:cubicBezTo>
                      <a:pt x="4597" y="4778"/>
                      <a:pt x="4466" y="4874"/>
                      <a:pt x="4323" y="4885"/>
                    </a:cubicBezTo>
                    <a:cubicBezTo>
                      <a:pt x="4145" y="4874"/>
                      <a:pt x="3978" y="4790"/>
                      <a:pt x="3859" y="4659"/>
                    </a:cubicBezTo>
                    <a:cubicBezTo>
                      <a:pt x="3835" y="4635"/>
                      <a:pt x="1085" y="1623"/>
                      <a:pt x="858" y="1385"/>
                    </a:cubicBezTo>
                    <a:cubicBezTo>
                      <a:pt x="847" y="1373"/>
                      <a:pt x="823" y="1373"/>
                      <a:pt x="811" y="1361"/>
                    </a:cubicBezTo>
                    <a:cubicBezTo>
                      <a:pt x="680" y="1314"/>
                      <a:pt x="370" y="1195"/>
                      <a:pt x="346" y="706"/>
                    </a:cubicBezTo>
                    <a:cubicBezTo>
                      <a:pt x="323" y="337"/>
                      <a:pt x="620" y="28"/>
                      <a:pt x="989" y="28"/>
                    </a:cubicBezTo>
                    <a:close/>
                    <a:moveTo>
                      <a:pt x="989" y="1"/>
                    </a:moveTo>
                    <a:cubicBezTo>
                      <a:pt x="192" y="1"/>
                      <a:pt x="1" y="1154"/>
                      <a:pt x="799" y="1397"/>
                    </a:cubicBezTo>
                    <a:lnTo>
                      <a:pt x="835" y="1421"/>
                    </a:lnTo>
                    <a:cubicBezTo>
                      <a:pt x="1061" y="1647"/>
                      <a:pt x="3799" y="4659"/>
                      <a:pt x="3835" y="4695"/>
                    </a:cubicBezTo>
                    <a:cubicBezTo>
                      <a:pt x="3954" y="4826"/>
                      <a:pt x="4121" y="4909"/>
                      <a:pt x="4299" y="4921"/>
                    </a:cubicBezTo>
                    <a:lnTo>
                      <a:pt x="4311" y="4921"/>
                    </a:lnTo>
                    <a:cubicBezTo>
                      <a:pt x="4466" y="4897"/>
                      <a:pt x="4609" y="4814"/>
                      <a:pt x="4692" y="4671"/>
                    </a:cubicBezTo>
                    <a:cubicBezTo>
                      <a:pt x="5097" y="4100"/>
                      <a:pt x="6514" y="1302"/>
                      <a:pt x="6526" y="1266"/>
                    </a:cubicBezTo>
                    <a:cubicBezTo>
                      <a:pt x="6526" y="1266"/>
                      <a:pt x="6526" y="1254"/>
                      <a:pt x="6526" y="1254"/>
                    </a:cubicBezTo>
                    <a:lnTo>
                      <a:pt x="6002" y="802"/>
                    </a:lnTo>
                    <a:lnTo>
                      <a:pt x="5990" y="802"/>
                    </a:lnTo>
                    <a:cubicBezTo>
                      <a:pt x="5978" y="802"/>
                      <a:pt x="5978" y="802"/>
                      <a:pt x="5978" y="814"/>
                    </a:cubicBezTo>
                    <a:lnTo>
                      <a:pt x="4276" y="3826"/>
                    </a:lnTo>
                    <a:cubicBezTo>
                      <a:pt x="4061" y="3564"/>
                      <a:pt x="1823" y="873"/>
                      <a:pt x="1597" y="504"/>
                    </a:cubicBezTo>
                    <a:cubicBezTo>
                      <a:pt x="1585" y="468"/>
                      <a:pt x="1430" y="40"/>
                      <a:pt x="1061" y="4"/>
                    </a:cubicBezTo>
                    <a:cubicBezTo>
                      <a:pt x="1036" y="2"/>
                      <a:pt x="1013" y="1"/>
                      <a:pt x="98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1" name="Google Shape;7181;p105"/>
              <p:cNvSpPr/>
              <p:nvPr/>
            </p:nvSpPr>
            <p:spPr>
              <a:xfrm>
                <a:off x="-2506338" y="5195764"/>
                <a:ext cx="97738" cy="86217"/>
              </a:xfrm>
              <a:custGeom>
                <a:rect b="b" l="l" r="r" t="t"/>
                <a:pathLst>
                  <a:path extrusionOk="0" h="1377" w="1561">
                    <a:moveTo>
                      <a:pt x="358" y="29"/>
                    </a:moveTo>
                    <a:cubicBezTo>
                      <a:pt x="406" y="29"/>
                      <a:pt x="441" y="52"/>
                      <a:pt x="489" y="76"/>
                    </a:cubicBezTo>
                    <a:cubicBezTo>
                      <a:pt x="513" y="88"/>
                      <a:pt x="537" y="112"/>
                      <a:pt x="561" y="136"/>
                    </a:cubicBezTo>
                    <a:cubicBezTo>
                      <a:pt x="656" y="255"/>
                      <a:pt x="775" y="362"/>
                      <a:pt x="894" y="469"/>
                    </a:cubicBezTo>
                    <a:cubicBezTo>
                      <a:pt x="1037" y="588"/>
                      <a:pt x="1192" y="683"/>
                      <a:pt x="1370" y="767"/>
                    </a:cubicBezTo>
                    <a:cubicBezTo>
                      <a:pt x="1465" y="802"/>
                      <a:pt x="1525" y="886"/>
                      <a:pt x="1525" y="993"/>
                    </a:cubicBezTo>
                    <a:cubicBezTo>
                      <a:pt x="1537" y="1064"/>
                      <a:pt x="1501" y="1136"/>
                      <a:pt x="1453" y="1183"/>
                    </a:cubicBezTo>
                    <a:lnTo>
                      <a:pt x="1358" y="1291"/>
                    </a:lnTo>
                    <a:cubicBezTo>
                      <a:pt x="1358" y="1291"/>
                      <a:pt x="1283" y="1352"/>
                      <a:pt x="1139" y="1352"/>
                    </a:cubicBezTo>
                    <a:cubicBezTo>
                      <a:pt x="1046" y="1352"/>
                      <a:pt x="924" y="1327"/>
                      <a:pt x="775" y="1243"/>
                    </a:cubicBezTo>
                    <a:lnTo>
                      <a:pt x="263" y="791"/>
                    </a:lnTo>
                    <a:cubicBezTo>
                      <a:pt x="120" y="695"/>
                      <a:pt x="49" y="517"/>
                      <a:pt x="60" y="350"/>
                    </a:cubicBezTo>
                    <a:cubicBezTo>
                      <a:pt x="72" y="302"/>
                      <a:pt x="96" y="243"/>
                      <a:pt x="108" y="195"/>
                    </a:cubicBezTo>
                    <a:cubicBezTo>
                      <a:pt x="144" y="136"/>
                      <a:pt x="191" y="76"/>
                      <a:pt x="263" y="52"/>
                    </a:cubicBezTo>
                    <a:cubicBezTo>
                      <a:pt x="287" y="40"/>
                      <a:pt x="322" y="40"/>
                      <a:pt x="358" y="40"/>
                    </a:cubicBezTo>
                    <a:lnTo>
                      <a:pt x="358" y="29"/>
                    </a:lnTo>
                    <a:close/>
                    <a:moveTo>
                      <a:pt x="355" y="1"/>
                    </a:moveTo>
                    <a:cubicBezTo>
                      <a:pt x="320" y="1"/>
                      <a:pt x="285" y="7"/>
                      <a:pt x="251" y="17"/>
                    </a:cubicBezTo>
                    <a:cubicBezTo>
                      <a:pt x="168" y="40"/>
                      <a:pt x="108" y="112"/>
                      <a:pt x="72" y="183"/>
                    </a:cubicBezTo>
                    <a:cubicBezTo>
                      <a:pt x="60" y="231"/>
                      <a:pt x="37" y="279"/>
                      <a:pt x="25" y="338"/>
                    </a:cubicBezTo>
                    <a:cubicBezTo>
                      <a:pt x="1" y="517"/>
                      <a:pt x="84" y="707"/>
                      <a:pt x="227" y="814"/>
                    </a:cubicBezTo>
                    <a:lnTo>
                      <a:pt x="751" y="1255"/>
                    </a:lnTo>
                    <a:cubicBezTo>
                      <a:pt x="870" y="1326"/>
                      <a:pt x="1001" y="1374"/>
                      <a:pt x="1144" y="1374"/>
                    </a:cubicBezTo>
                    <a:cubicBezTo>
                      <a:pt x="1158" y="1376"/>
                      <a:pt x="1173" y="1377"/>
                      <a:pt x="1187" y="1377"/>
                    </a:cubicBezTo>
                    <a:cubicBezTo>
                      <a:pt x="1255" y="1377"/>
                      <a:pt x="1323" y="1354"/>
                      <a:pt x="1382" y="1314"/>
                    </a:cubicBezTo>
                    <a:lnTo>
                      <a:pt x="1477" y="1219"/>
                    </a:lnTo>
                    <a:cubicBezTo>
                      <a:pt x="1537" y="1148"/>
                      <a:pt x="1561" y="1076"/>
                      <a:pt x="1561" y="981"/>
                    </a:cubicBezTo>
                    <a:cubicBezTo>
                      <a:pt x="1549" y="874"/>
                      <a:pt x="1477" y="779"/>
                      <a:pt x="1382" y="731"/>
                    </a:cubicBezTo>
                    <a:cubicBezTo>
                      <a:pt x="1215" y="660"/>
                      <a:pt x="1049" y="552"/>
                      <a:pt x="906" y="433"/>
                    </a:cubicBezTo>
                    <a:cubicBezTo>
                      <a:pt x="787" y="338"/>
                      <a:pt x="680" y="219"/>
                      <a:pt x="584" y="100"/>
                    </a:cubicBezTo>
                    <a:cubicBezTo>
                      <a:pt x="561" y="76"/>
                      <a:pt x="525" y="52"/>
                      <a:pt x="501" y="40"/>
                    </a:cubicBezTo>
                    <a:cubicBezTo>
                      <a:pt x="452" y="13"/>
                      <a:pt x="40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2" name="Google Shape;7182;p105"/>
              <p:cNvSpPr/>
              <p:nvPr/>
            </p:nvSpPr>
            <p:spPr>
              <a:xfrm>
                <a:off x="-2478726" y="5029716"/>
                <a:ext cx="215512" cy="228974"/>
              </a:xfrm>
              <a:custGeom>
                <a:rect b="b" l="l" r="r" t="t"/>
                <a:pathLst>
                  <a:path extrusionOk="0" h="3657" w="3442">
                    <a:moveTo>
                      <a:pt x="492" y="36"/>
                    </a:moveTo>
                    <a:cubicBezTo>
                      <a:pt x="597" y="36"/>
                      <a:pt x="702" y="75"/>
                      <a:pt x="786" y="144"/>
                    </a:cubicBezTo>
                    <a:cubicBezTo>
                      <a:pt x="1012" y="311"/>
                      <a:pt x="941" y="621"/>
                      <a:pt x="893" y="883"/>
                    </a:cubicBezTo>
                    <a:cubicBezTo>
                      <a:pt x="858" y="978"/>
                      <a:pt x="846" y="1085"/>
                      <a:pt x="846" y="1192"/>
                    </a:cubicBezTo>
                    <a:cubicBezTo>
                      <a:pt x="870" y="1264"/>
                      <a:pt x="917" y="1335"/>
                      <a:pt x="977" y="1383"/>
                    </a:cubicBezTo>
                    <a:lnTo>
                      <a:pt x="989" y="1383"/>
                    </a:lnTo>
                    <a:cubicBezTo>
                      <a:pt x="1001" y="1383"/>
                      <a:pt x="1548" y="1371"/>
                      <a:pt x="1846" y="1168"/>
                    </a:cubicBezTo>
                    <a:cubicBezTo>
                      <a:pt x="2055" y="1033"/>
                      <a:pt x="2538" y="732"/>
                      <a:pt x="2958" y="732"/>
                    </a:cubicBezTo>
                    <a:cubicBezTo>
                      <a:pt x="3018" y="732"/>
                      <a:pt x="3076" y="738"/>
                      <a:pt x="3132" y="752"/>
                    </a:cubicBezTo>
                    <a:cubicBezTo>
                      <a:pt x="3287" y="776"/>
                      <a:pt x="3394" y="906"/>
                      <a:pt x="3394" y="1061"/>
                    </a:cubicBezTo>
                    <a:cubicBezTo>
                      <a:pt x="3382" y="1228"/>
                      <a:pt x="3263" y="1371"/>
                      <a:pt x="3096" y="1395"/>
                    </a:cubicBezTo>
                    <a:cubicBezTo>
                      <a:pt x="2763" y="1454"/>
                      <a:pt x="2441" y="1538"/>
                      <a:pt x="2132" y="1680"/>
                    </a:cubicBezTo>
                    <a:cubicBezTo>
                      <a:pt x="2132" y="1680"/>
                      <a:pt x="2120" y="1692"/>
                      <a:pt x="2132" y="1692"/>
                    </a:cubicBezTo>
                    <a:cubicBezTo>
                      <a:pt x="2132" y="1704"/>
                      <a:pt x="2132" y="1704"/>
                      <a:pt x="2144" y="1704"/>
                    </a:cubicBezTo>
                    <a:cubicBezTo>
                      <a:pt x="2165" y="1701"/>
                      <a:pt x="2187" y="1699"/>
                      <a:pt x="2208" y="1699"/>
                    </a:cubicBezTo>
                    <a:cubicBezTo>
                      <a:pt x="2409" y="1699"/>
                      <a:pt x="2586" y="1846"/>
                      <a:pt x="2608" y="2061"/>
                    </a:cubicBezTo>
                    <a:cubicBezTo>
                      <a:pt x="2632" y="2169"/>
                      <a:pt x="2608" y="2276"/>
                      <a:pt x="2525" y="2359"/>
                    </a:cubicBezTo>
                    <a:cubicBezTo>
                      <a:pt x="2525" y="2359"/>
                      <a:pt x="2525" y="2371"/>
                      <a:pt x="2525" y="2371"/>
                    </a:cubicBezTo>
                    <a:cubicBezTo>
                      <a:pt x="2525" y="2383"/>
                      <a:pt x="2536" y="2383"/>
                      <a:pt x="2548" y="2383"/>
                    </a:cubicBezTo>
                    <a:cubicBezTo>
                      <a:pt x="2548" y="2383"/>
                      <a:pt x="2584" y="2383"/>
                      <a:pt x="2656" y="2442"/>
                    </a:cubicBezTo>
                    <a:cubicBezTo>
                      <a:pt x="2751" y="2538"/>
                      <a:pt x="2798" y="2669"/>
                      <a:pt x="2810" y="2800"/>
                    </a:cubicBezTo>
                    <a:cubicBezTo>
                      <a:pt x="2810" y="2883"/>
                      <a:pt x="2787" y="2954"/>
                      <a:pt x="2727" y="3002"/>
                    </a:cubicBezTo>
                    <a:cubicBezTo>
                      <a:pt x="2632" y="3085"/>
                      <a:pt x="2525" y="3145"/>
                      <a:pt x="2406" y="3192"/>
                    </a:cubicBezTo>
                    <a:lnTo>
                      <a:pt x="2334" y="3216"/>
                    </a:lnTo>
                    <a:cubicBezTo>
                      <a:pt x="2263" y="3252"/>
                      <a:pt x="2203" y="3300"/>
                      <a:pt x="2155" y="3359"/>
                    </a:cubicBezTo>
                    <a:cubicBezTo>
                      <a:pt x="2060" y="3434"/>
                      <a:pt x="1964" y="3518"/>
                      <a:pt x="1868" y="3518"/>
                    </a:cubicBezTo>
                    <a:cubicBezTo>
                      <a:pt x="1857" y="3518"/>
                      <a:pt x="1845" y="3516"/>
                      <a:pt x="1834" y="3514"/>
                    </a:cubicBezTo>
                    <a:cubicBezTo>
                      <a:pt x="1798" y="3502"/>
                      <a:pt x="1763" y="3490"/>
                      <a:pt x="1727" y="3478"/>
                    </a:cubicBezTo>
                    <a:lnTo>
                      <a:pt x="1715" y="3478"/>
                    </a:lnTo>
                    <a:cubicBezTo>
                      <a:pt x="1571" y="3574"/>
                      <a:pt x="1403" y="3616"/>
                      <a:pt x="1238" y="3616"/>
                    </a:cubicBezTo>
                    <a:cubicBezTo>
                      <a:pt x="1198" y="3616"/>
                      <a:pt x="1159" y="3614"/>
                      <a:pt x="1120" y="3609"/>
                    </a:cubicBezTo>
                    <a:cubicBezTo>
                      <a:pt x="1096" y="3502"/>
                      <a:pt x="1024" y="3419"/>
                      <a:pt x="929" y="3371"/>
                    </a:cubicBezTo>
                    <a:cubicBezTo>
                      <a:pt x="762" y="3300"/>
                      <a:pt x="596" y="3192"/>
                      <a:pt x="453" y="3073"/>
                    </a:cubicBezTo>
                    <a:cubicBezTo>
                      <a:pt x="346" y="2978"/>
                      <a:pt x="227" y="2871"/>
                      <a:pt x="131" y="2752"/>
                    </a:cubicBezTo>
                    <a:cubicBezTo>
                      <a:pt x="108" y="2728"/>
                      <a:pt x="84" y="2704"/>
                      <a:pt x="60" y="2681"/>
                    </a:cubicBezTo>
                    <a:cubicBezTo>
                      <a:pt x="36" y="2609"/>
                      <a:pt x="24" y="2538"/>
                      <a:pt x="24" y="2466"/>
                    </a:cubicBezTo>
                    <a:lnTo>
                      <a:pt x="24" y="2442"/>
                    </a:lnTo>
                    <a:cubicBezTo>
                      <a:pt x="24" y="2347"/>
                      <a:pt x="36" y="2240"/>
                      <a:pt x="72" y="2133"/>
                    </a:cubicBezTo>
                    <a:cubicBezTo>
                      <a:pt x="84" y="2049"/>
                      <a:pt x="120" y="1954"/>
                      <a:pt x="155" y="1871"/>
                    </a:cubicBezTo>
                    <a:cubicBezTo>
                      <a:pt x="203" y="1752"/>
                      <a:pt x="262" y="1621"/>
                      <a:pt x="334" y="1502"/>
                    </a:cubicBezTo>
                    <a:cubicBezTo>
                      <a:pt x="334" y="1502"/>
                      <a:pt x="334" y="1490"/>
                      <a:pt x="334" y="1490"/>
                    </a:cubicBezTo>
                    <a:cubicBezTo>
                      <a:pt x="250" y="1145"/>
                      <a:pt x="191" y="799"/>
                      <a:pt x="155" y="442"/>
                    </a:cubicBezTo>
                    <a:cubicBezTo>
                      <a:pt x="131" y="299"/>
                      <a:pt x="203" y="144"/>
                      <a:pt x="322" y="73"/>
                    </a:cubicBezTo>
                    <a:cubicBezTo>
                      <a:pt x="377" y="48"/>
                      <a:pt x="435" y="36"/>
                      <a:pt x="492" y="36"/>
                    </a:cubicBezTo>
                    <a:close/>
                    <a:moveTo>
                      <a:pt x="501" y="1"/>
                    </a:moveTo>
                    <a:cubicBezTo>
                      <a:pt x="440" y="1"/>
                      <a:pt x="380" y="13"/>
                      <a:pt x="322" y="37"/>
                    </a:cubicBezTo>
                    <a:cubicBezTo>
                      <a:pt x="179" y="133"/>
                      <a:pt x="108" y="287"/>
                      <a:pt x="131" y="442"/>
                    </a:cubicBezTo>
                    <a:cubicBezTo>
                      <a:pt x="167" y="799"/>
                      <a:pt x="215" y="1145"/>
                      <a:pt x="298" y="1502"/>
                    </a:cubicBezTo>
                    <a:cubicBezTo>
                      <a:pt x="239" y="1621"/>
                      <a:pt x="179" y="1740"/>
                      <a:pt x="131" y="1871"/>
                    </a:cubicBezTo>
                    <a:cubicBezTo>
                      <a:pt x="96" y="1954"/>
                      <a:pt x="60" y="2038"/>
                      <a:pt x="36" y="2133"/>
                    </a:cubicBezTo>
                    <a:cubicBezTo>
                      <a:pt x="12" y="2240"/>
                      <a:pt x="0" y="2347"/>
                      <a:pt x="0" y="2454"/>
                    </a:cubicBezTo>
                    <a:lnTo>
                      <a:pt x="0" y="2466"/>
                    </a:lnTo>
                    <a:lnTo>
                      <a:pt x="0" y="2478"/>
                    </a:lnTo>
                    <a:cubicBezTo>
                      <a:pt x="0" y="2550"/>
                      <a:pt x="12" y="2633"/>
                      <a:pt x="36" y="2716"/>
                    </a:cubicBezTo>
                    <a:cubicBezTo>
                      <a:pt x="72" y="2740"/>
                      <a:pt x="96" y="2752"/>
                      <a:pt x="120" y="2776"/>
                    </a:cubicBezTo>
                    <a:cubicBezTo>
                      <a:pt x="215" y="2895"/>
                      <a:pt x="322" y="3014"/>
                      <a:pt x="441" y="3109"/>
                    </a:cubicBezTo>
                    <a:cubicBezTo>
                      <a:pt x="596" y="3240"/>
                      <a:pt x="751" y="3335"/>
                      <a:pt x="929" y="3407"/>
                    </a:cubicBezTo>
                    <a:cubicBezTo>
                      <a:pt x="1012" y="3454"/>
                      <a:pt x="1072" y="3538"/>
                      <a:pt x="1084" y="3633"/>
                    </a:cubicBezTo>
                    <a:cubicBezTo>
                      <a:pt x="1084" y="3645"/>
                      <a:pt x="1084" y="3657"/>
                      <a:pt x="1096" y="3657"/>
                    </a:cubicBezTo>
                    <a:lnTo>
                      <a:pt x="1227" y="3657"/>
                    </a:lnTo>
                    <a:cubicBezTo>
                      <a:pt x="1405" y="3657"/>
                      <a:pt x="1584" y="3609"/>
                      <a:pt x="1727" y="3514"/>
                    </a:cubicBezTo>
                    <a:cubicBezTo>
                      <a:pt x="1763" y="3526"/>
                      <a:pt x="1798" y="3538"/>
                      <a:pt x="1834" y="3550"/>
                    </a:cubicBezTo>
                    <a:cubicBezTo>
                      <a:pt x="1848" y="3552"/>
                      <a:pt x="1862" y="3553"/>
                      <a:pt x="1875" y="3553"/>
                    </a:cubicBezTo>
                    <a:cubicBezTo>
                      <a:pt x="1990" y="3553"/>
                      <a:pt x="2094" y="3468"/>
                      <a:pt x="2179" y="3383"/>
                    </a:cubicBezTo>
                    <a:cubicBezTo>
                      <a:pt x="2227" y="3335"/>
                      <a:pt x="2286" y="3288"/>
                      <a:pt x="2346" y="3252"/>
                    </a:cubicBezTo>
                    <a:lnTo>
                      <a:pt x="2429" y="3216"/>
                    </a:lnTo>
                    <a:cubicBezTo>
                      <a:pt x="2548" y="3181"/>
                      <a:pt x="2667" y="3109"/>
                      <a:pt x="2763" y="3026"/>
                    </a:cubicBezTo>
                    <a:cubicBezTo>
                      <a:pt x="2822" y="2966"/>
                      <a:pt x="2858" y="2883"/>
                      <a:pt x="2858" y="2800"/>
                    </a:cubicBezTo>
                    <a:cubicBezTo>
                      <a:pt x="2846" y="2657"/>
                      <a:pt x="2787" y="2526"/>
                      <a:pt x="2691" y="2419"/>
                    </a:cubicBezTo>
                    <a:cubicBezTo>
                      <a:pt x="2667" y="2383"/>
                      <a:pt x="2620" y="2359"/>
                      <a:pt x="2584" y="2347"/>
                    </a:cubicBezTo>
                    <a:cubicBezTo>
                      <a:pt x="2656" y="2264"/>
                      <a:pt x="2679" y="2157"/>
                      <a:pt x="2656" y="2049"/>
                    </a:cubicBezTo>
                    <a:cubicBezTo>
                      <a:pt x="2632" y="1835"/>
                      <a:pt x="2453" y="1680"/>
                      <a:pt x="2251" y="1668"/>
                    </a:cubicBezTo>
                    <a:cubicBezTo>
                      <a:pt x="2525" y="1561"/>
                      <a:pt x="2810" y="1478"/>
                      <a:pt x="3120" y="1442"/>
                    </a:cubicBezTo>
                    <a:cubicBezTo>
                      <a:pt x="3298" y="1407"/>
                      <a:pt x="3429" y="1252"/>
                      <a:pt x="3441" y="1073"/>
                    </a:cubicBezTo>
                    <a:cubicBezTo>
                      <a:pt x="3441" y="895"/>
                      <a:pt x="3322" y="740"/>
                      <a:pt x="3144" y="716"/>
                    </a:cubicBezTo>
                    <a:cubicBezTo>
                      <a:pt x="3086" y="702"/>
                      <a:pt x="3027" y="696"/>
                      <a:pt x="2966" y="696"/>
                    </a:cubicBezTo>
                    <a:cubicBezTo>
                      <a:pt x="2546" y="696"/>
                      <a:pt x="2063" y="989"/>
                      <a:pt x="1834" y="1145"/>
                    </a:cubicBezTo>
                    <a:cubicBezTo>
                      <a:pt x="1560" y="1323"/>
                      <a:pt x="1072" y="1347"/>
                      <a:pt x="1001" y="1347"/>
                    </a:cubicBezTo>
                    <a:cubicBezTo>
                      <a:pt x="953" y="1311"/>
                      <a:pt x="905" y="1252"/>
                      <a:pt x="893" y="1192"/>
                    </a:cubicBezTo>
                    <a:cubicBezTo>
                      <a:pt x="893" y="1085"/>
                      <a:pt x="905" y="990"/>
                      <a:pt x="929" y="895"/>
                    </a:cubicBezTo>
                    <a:cubicBezTo>
                      <a:pt x="989" y="621"/>
                      <a:pt x="1060" y="299"/>
                      <a:pt x="822" y="121"/>
                    </a:cubicBezTo>
                    <a:cubicBezTo>
                      <a:pt x="729" y="43"/>
                      <a:pt x="615" y="1"/>
                      <a:pt x="50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3" name="Google Shape;7183;p105"/>
              <p:cNvSpPr/>
              <p:nvPr/>
            </p:nvSpPr>
            <p:spPr>
              <a:xfrm>
                <a:off x="-2769248" y="5225943"/>
                <a:ext cx="279189" cy="210942"/>
              </a:xfrm>
              <a:custGeom>
                <a:rect b="b" l="l" r="r" t="t"/>
                <a:pathLst>
                  <a:path extrusionOk="0" h="3369" w="4459">
                    <a:moveTo>
                      <a:pt x="29" y="1"/>
                    </a:moveTo>
                    <a:cubicBezTo>
                      <a:pt x="15" y="1"/>
                      <a:pt x="1" y="15"/>
                      <a:pt x="9" y="23"/>
                    </a:cubicBezTo>
                    <a:cubicBezTo>
                      <a:pt x="247" y="404"/>
                      <a:pt x="2688" y="3333"/>
                      <a:pt x="2712" y="3368"/>
                    </a:cubicBezTo>
                    <a:lnTo>
                      <a:pt x="2735" y="3368"/>
                    </a:lnTo>
                    <a:cubicBezTo>
                      <a:pt x="2735" y="3368"/>
                      <a:pt x="2747" y="3357"/>
                      <a:pt x="2747" y="3357"/>
                    </a:cubicBezTo>
                    <a:lnTo>
                      <a:pt x="4450" y="332"/>
                    </a:lnTo>
                    <a:cubicBezTo>
                      <a:pt x="4458" y="324"/>
                      <a:pt x="4444" y="310"/>
                      <a:pt x="4430" y="310"/>
                    </a:cubicBezTo>
                    <a:cubicBezTo>
                      <a:pt x="4424" y="310"/>
                      <a:pt x="4418" y="313"/>
                      <a:pt x="4414" y="320"/>
                    </a:cubicBezTo>
                    <a:lnTo>
                      <a:pt x="2724" y="3321"/>
                    </a:lnTo>
                    <a:cubicBezTo>
                      <a:pt x="2509" y="3071"/>
                      <a:pt x="259" y="368"/>
                      <a:pt x="45" y="11"/>
                    </a:cubicBezTo>
                    <a:cubicBezTo>
                      <a:pt x="41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4" name="Google Shape;7184;p105"/>
              <p:cNvSpPr/>
              <p:nvPr/>
            </p:nvSpPr>
            <p:spPr>
              <a:xfrm>
                <a:off x="-2770187" y="5223877"/>
                <a:ext cx="287016" cy="220459"/>
              </a:xfrm>
              <a:custGeom>
                <a:rect b="b" l="l" r="r" t="t"/>
                <a:pathLst>
                  <a:path extrusionOk="0" h="3521" w="4584">
                    <a:moveTo>
                      <a:pt x="2727" y="3199"/>
                    </a:moveTo>
                    <a:lnTo>
                      <a:pt x="2798" y="3294"/>
                    </a:lnTo>
                    <a:lnTo>
                      <a:pt x="2667" y="3306"/>
                    </a:lnTo>
                    <a:lnTo>
                      <a:pt x="2727" y="3199"/>
                    </a:lnTo>
                    <a:close/>
                    <a:moveTo>
                      <a:pt x="60" y="32"/>
                    </a:moveTo>
                    <a:cubicBezTo>
                      <a:pt x="167" y="151"/>
                      <a:pt x="262" y="258"/>
                      <a:pt x="381" y="401"/>
                    </a:cubicBezTo>
                    <a:cubicBezTo>
                      <a:pt x="512" y="532"/>
                      <a:pt x="643" y="687"/>
                      <a:pt x="774" y="830"/>
                    </a:cubicBezTo>
                    <a:cubicBezTo>
                      <a:pt x="941" y="1032"/>
                      <a:pt x="1107" y="1246"/>
                      <a:pt x="1274" y="1437"/>
                    </a:cubicBezTo>
                    <a:cubicBezTo>
                      <a:pt x="1334" y="1508"/>
                      <a:pt x="1393" y="1592"/>
                      <a:pt x="1453" y="1663"/>
                    </a:cubicBezTo>
                    <a:lnTo>
                      <a:pt x="2715" y="3163"/>
                    </a:lnTo>
                    <a:lnTo>
                      <a:pt x="2631" y="3306"/>
                    </a:lnTo>
                    <a:cubicBezTo>
                      <a:pt x="2631" y="3306"/>
                      <a:pt x="2631" y="3318"/>
                      <a:pt x="2631" y="3318"/>
                    </a:cubicBezTo>
                    <a:cubicBezTo>
                      <a:pt x="2643" y="3330"/>
                      <a:pt x="2643" y="3330"/>
                      <a:pt x="2655" y="3330"/>
                    </a:cubicBezTo>
                    <a:lnTo>
                      <a:pt x="2846" y="3306"/>
                    </a:lnTo>
                    <a:cubicBezTo>
                      <a:pt x="2858" y="3306"/>
                      <a:pt x="2858" y="3306"/>
                      <a:pt x="2858" y="3294"/>
                    </a:cubicBezTo>
                    <a:cubicBezTo>
                      <a:pt x="2870" y="3294"/>
                      <a:pt x="2870" y="3282"/>
                      <a:pt x="2858" y="3282"/>
                    </a:cubicBezTo>
                    <a:lnTo>
                      <a:pt x="2762" y="3163"/>
                    </a:lnTo>
                    <a:lnTo>
                      <a:pt x="3524" y="1818"/>
                    </a:lnTo>
                    <a:cubicBezTo>
                      <a:pt x="3703" y="1496"/>
                      <a:pt x="3893" y="1163"/>
                      <a:pt x="4072" y="853"/>
                    </a:cubicBezTo>
                    <a:lnTo>
                      <a:pt x="4382" y="318"/>
                    </a:lnTo>
                    <a:cubicBezTo>
                      <a:pt x="4394" y="294"/>
                      <a:pt x="4417" y="282"/>
                      <a:pt x="4441" y="282"/>
                    </a:cubicBezTo>
                    <a:cubicBezTo>
                      <a:pt x="4447" y="276"/>
                      <a:pt x="4456" y="273"/>
                      <a:pt x="4466" y="273"/>
                    </a:cubicBezTo>
                    <a:cubicBezTo>
                      <a:pt x="4477" y="273"/>
                      <a:pt x="4489" y="276"/>
                      <a:pt x="4501" y="282"/>
                    </a:cubicBezTo>
                    <a:cubicBezTo>
                      <a:pt x="4536" y="306"/>
                      <a:pt x="4560" y="365"/>
                      <a:pt x="4536" y="401"/>
                    </a:cubicBezTo>
                    <a:lnTo>
                      <a:pt x="4239" y="937"/>
                    </a:lnTo>
                    <a:cubicBezTo>
                      <a:pt x="4060" y="1258"/>
                      <a:pt x="3882" y="1592"/>
                      <a:pt x="3691" y="1913"/>
                    </a:cubicBezTo>
                    <a:lnTo>
                      <a:pt x="2846" y="3425"/>
                    </a:lnTo>
                    <a:cubicBezTo>
                      <a:pt x="2822" y="3457"/>
                      <a:pt x="2787" y="3473"/>
                      <a:pt x="2753" y="3473"/>
                    </a:cubicBezTo>
                    <a:cubicBezTo>
                      <a:pt x="2736" y="3473"/>
                      <a:pt x="2719" y="3469"/>
                      <a:pt x="2703" y="3461"/>
                    </a:cubicBezTo>
                    <a:cubicBezTo>
                      <a:pt x="2691" y="3461"/>
                      <a:pt x="2679" y="3449"/>
                      <a:pt x="2679" y="3437"/>
                    </a:cubicBezTo>
                    <a:lnTo>
                      <a:pt x="1322" y="1782"/>
                    </a:lnTo>
                    <a:lnTo>
                      <a:pt x="1274" y="1723"/>
                    </a:lnTo>
                    <a:cubicBezTo>
                      <a:pt x="1072" y="1473"/>
                      <a:pt x="845" y="1199"/>
                      <a:pt x="655" y="937"/>
                    </a:cubicBezTo>
                    <a:cubicBezTo>
                      <a:pt x="429" y="651"/>
                      <a:pt x="226" y="353"/>
                      <a:pt x="48" y="44"/>
                    </a:cubicBezTo>
                    <a:cubicBezTo>
                      <a:pt x="48" y="44"/>
                      <a:pt x="48" y="32"/>
                      <a:pt x="48" y="32"/>
                    </a:cubicBezTo>
                    <a:close/>
                    <a:moveTo>
                      <a:pt x="53" y="0"/>
                    </a:moveTo>
                    <a:cubicBezTo>
                      <a:pt x="44" y="0"/>
                      <a:pt x="34" y="3"/>
                      <a:pt x="24" y="8"/>
                    </a:cubicBezTo>
                    <a:cubicBezTo>
                      <a:pt x="12" y="20"/>
                      <a:pt x="12" y="20"/>
                      <a:pt x="0" y="32"/>
                    </a:cubicBezTo>
                    <a:cubicBezTo>
                      <a:pt x="0" y="44"/>
                      <a:pt x="0" y="56"/>
                      <a:pt x="0" y="68"/>
                    </a:cubicBezTo>
                    <a:cubicBezTo>
                      <a:pt x="191" y="377"/>
                      <a:pt x="393" y="675"/>
                      <a:pt x="607" y="961"/>
                    </a:cubicBezTo>
                    <a:cubicBezTo>
                      <a:pt x="810" y="1234"/>
                      <a:pt x="1024" y="1496"/>
                      <a:pt x="1238" y="1746"/>
                    </a:cubicBezTo>
                    <a:lnTo>
                      <a:pt x="2643" y="3473"/>
                    </a:lnTo>
                    <a:cubicBezTo>
                      <a:pt x="2655" y="3485"/>
                      <a:pt x="2667" y="3497"/>
                      <a:pt x="2679" y="3497"/>
                    </a:cubicBezTo>
                    <a:cubicBezTo>
                      <a:pt x="2703" y="3509"/>
                      <a:pt x="2727" y="3520"/>
                      <a:pt x="2750" y="3520"/>
                    </a:cubicBezTo>
                    <a:cubicBezTo>
                      <a:pt x="2798" y="3520"/>
                      <a:pt x="2834" y="3485"/>
                      <a:pt x="2870" y="3449"/>
                    </a:cubicBezTo>
                    <a:lnTo>
                      <a:pt x="3715" y="1949"/>
                    </a:lnTo>
                    <a:cubicBezTo>
                      <a:pt x="3905" y="1615"/>
                      <a:pt x="4084" y="1282"/>
                      <a:pt x="4263" y="961"/>
                    </a:cubicBezTo>
                    <a:cubicBezTo>
                      <a:pt x="4358" y="782"/>
                      <a:pt x="4453" y="603"/>
                      <a:pt x="4560" y="425"/>
                    </a:cubicBezTo>
                    <a:cubicBezTo>
                      <a:pt x="4584" y="365"/>
                      <a:pt x="4572" y="294"/>
                      <a:pt x="4513" y="258"/>
                    </a:cubicBezTo>
                    <a:cubicBezTo>
                      <a:pt x="4489" y="246"/>
                      <a:pt x="4453" y="246"/>
                      <a:pt x="4417" y="246"/>
                    </a:cubicBezTo>
                    <a:cubicBezTo>
                      <a:pt x="4382" y="258"/>
                      <a:pt x="4358" y="282"/>
                      <a:pt x="4346" y="306"/>
                    </a:cubicBezTo>
                    <a:cubicBezTo>
                      <a:pt x="4239" y="484"/>
                      <a:pt x="4143" y="663"/>
                      <a:pt x="4036" y="842"/>
                    </a:cubicBezTo>
                    <a:cubicBezTo>
                      <a:pt x="3858" y="1151"/>
                      <a:pt x="3667" y="1485"/>
                      <a:pt x="3477" y="1806"/>
                    </a:cubicBezTo>
                    <a:lnTo>
                      <a:pt x="2727" y="3151"/>
                    </a:lnTo>
                    <a:lnTo>
                      <a:pt x="1476" y="1663"/>
                    </a:lnTo>
                    <a:lnTo>
                      <a:pt x="1298" y="1449"/>
                    </a:lnTo>
                    <a:cubicBezTo>
                      <a:pt x="1131" y="1246"/>
                      <a:pt x="965" y="1032"/>
                      <a:pt x="786" y="830"/>
                    </a:cubicBezTo>
                    <a:cubicBezTo>
                      <a:pt x="667" y="687"/>
                      <a:pt x="536" y="532"/>
                      <a:pt x="405" y="389"/>
                    </a:cubicBezTo>
                    <a:cubicBezTo>
                      <a:pt x="298" y="270"/>
                      <a:pt x="191" y="139"/>
                      <a:pt x="83" y="20"/>
                    </a:cubicBezTo>
                    <a:cubicBezTo>
                      <a:pt x="76" y="6"/>
                      <a:pt x="65" y="0"/>
                      <a:pt x="53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5" name="Google Shape;7185;p105"/>
              <p:cNvSpPr/>
              <p:nvPr/>
            </p:nvSpPr>
            <p:spPr>
              <a:xfrm>
                <a:off x="-2814955" y="5273716"/>
                <a:ext cx="357142" cy="228786"/>
              </a:xfrm>
              <a:custGeom>
                <a:rect b="b" l="l" r="r" t="t"/>
                <a:pathLst>
                  <a:path extrusionOk="0" h="3654" w="5704">
                    <a:moveTo>
                      <a:pt x="5676" y="1"/>
                    </a:moveTo>
                    <a:cubicBezTo>
                      <a:pt x="5671" y="1"/>
                      <a:pt x="5668" y="4"/>
                      <a:pt x="5668" y="10"/>
                    </a:cubicBezTo>
                    <a:cubicBezTo>
                      <a:pt x="5656" y="46"/>
                      <a:pt x="4251" y="2808"/>
                      <a:pt x="3846" y="3391"/>
                    </a:cubicBezTo>
                    <a:cubicBezTo>
                      <a:pt x="3775" y="3522"/>
                      <a:pt x="3644" y="3606"/>
                      <a:pt x="3501" y="3617"/>
                    </a:cubicBezTo>
                    <a:cubicBezTo>
                      <a:pt x="3323" y="3606"/>
                      <a:pt x="3156" y="3522"/>
                      <a:pt x="3037" y="3403"/>
                    </a:cubicBezTo>
                    <a:cubicBezTo>
                      <a:pt x="3013" y="3367"/>
                      <a:pt x="263" y="355"/>
                      <a:pt x="36" y="129"/>
                    </a:cubicBezTo>
                    <a:cubicBezTo>
                      <a:pt x="36" y="123"/>
                      <a:pt x="33" y="120"/>
                      <a:pt x="29" y="120"/>
                    </a:cubicBezTo>
                    <a:cubicBezTo>
                      <a:pt x="25" y="120"/>
                      <a:pt x="19" y="123"/>
                      <a:pt x="13" y="129"/>
                    </a:cubicBezTo>
                    <a:cubicBezTo>
                      <a:pt x="1" y="129"/>
                      <a:pt x="1" y="141"/>
                      <a:pt x="13" y="153"/>
                    </a:cubicBezTo>
                    <a:cubicBezTo>
                      <a:pt x="239" y="379"/>
                      <a:pt x="2977" y="3391"/>
                      <a:pt x="3013" y="3427"/>
                    </a:cubicBezTo>
                    <a:cubicBezTo>
                      <a:pt x="3132" y="3558"/>
                      <a:pt x="3299" y="3641"/>
                      <a:pt x="3477" y="3653"/>
                    </a:cubicBezTo>
                    <a:lnTo>
                      <a:pt x="3501" y="3653"/>
                    </a:lnTo>
                    <a:cubicBezTo>
                      <a:pt x="3656" y="3641"/>
                      <a:pt x="3799" y="3546"/>
                      <a:pt x="3870" y="3415"/>
                    </a:cubicBezTo>
                    <a:cubicBezTo>
                      <a:pt x="4287" y="2832"/>
                      <a:pt x="5680" y="57"/>
                      <a:pt x="5704" y="34"/>
                    </a:cubicBezTo>
                    <a:cubicBezTo>
                      <a:pt x="5704" y="22"/>
                      <a:pt x="5704" y="10"/>
                      <a:pt x="5692" y="10"/>
                    </a:cubicBezTo>
                    <a:cubicBezTo>
                      <a:pt x="5686" y="4"/>
                      <a:pt x="5680" y="1"/>
                      <a:pt x="567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6" name="Google Shape;7186;p105"/>
              <p:cNvSpPr/>
              <p:nvPr/>
            </p:nvSpPr>
            <p:spPr>
              <a:xfrm>
                <a:off x="-2816458" y="5267017"/>
                <a:ext cx="365344" cy="242936"/>
              </a:xfrm>
              <a:custGeom>
                <a:rect b="b" l="l" r="r" t="t"/>
                <a:pathLst>
                  <a:path extrusionOk="0" h="3880" w="5835">
                    <a:moveTo>
                      <a:pt x="5711" y="34"/>
                    </a:moveTo>
                    <a:cubicBezTo>
                      <a:pt x="5725" y="34"/>
                      <a:pt x="5740" y="37"/>
                      <a:pt x="5752" y="45"/>
                    </a:cubicBezTo>
                    <a:cubicBezTo>
                      <a:pt x="5799" y="57"/>
                      <a:pt x="5811" y="117"/>
                      <a:pt x="5799" y="153"/>
                    </a:cubicBezTo>
                    <a:lnTo>
                      <a:pt x="5704" y="343"/>
                    </a:lnTo>
                    <a:cubicBezTo>
                      <a:pt x="5394" y="962"/>
                      <a:pt x="5073" y="1605"/>
                      <a:pt x="4740" y="2224"/>
                    </a:cubicBezTo>
                    <a:cubicBezTo>
                      <a:pt x="4561" y="2546"/>
                      <a:pt x="4371" y="2903"/>
                      <a:pt x="4180" y="3236"/>
                    </a:cubicBezTo>
                    <a:lnTo>
                      <a:pt x="4132" y="3320"/>
                    </a:lnTo>
                    <a:cubicBezTo>
                      <a:pt x="4097" y="3379"/>
                      <a:pt x="4061" y="3439"/>
                      <a:pt x="4025" y="3498"/>
                    </a:cubicBezTo>
                    <a:cubicBezTo>
                      <a:pt x="3966" y="3582"/>
                      <a:pt x="3894" y="3665"/>
                      <a:pt x="3811" y="3736"/>
                    </a:cubicBezTo>
                    <a:cubicBezTo>
                      <a:pt x="3717" y="3799"/>
                      <a:pt x="3615" y="3834"/>
                      <a:pt x="3511" y="3834"/>
                    </a:cubicBezTo>
                    <a:cubicBezTo>
                      <a:pt x="3496" y="3834"/>
                      <a:pt x="3481" y="3833"/>
                      <a:pt x="3466" y="3832"/>
                    </a:cubicBezTo>
                    <a:cubicBezTo>
                      <a:pt x="3358" y="3820"/>
                      <a:pt x="3239" y="3784"/>
                      <a:pt x="3156" y="3713"/>
                    </a:cubicBezTo>
                    <a:cubicBezTo>
                      <a:pt x="3108" y="3689"/>
                      <a:pt x="3061" y="3653"/>
                      <a:pt x="3025" y="3617"/>
                    </a:cubicBezTo>
                    <a:cubicBezTo>
                      <a:pt x="3001" y="3593"/>
                      <a:pt x="2989" y="3570"/>
                      <a:pt x="2966" y="3558"/>
                    </a:cubicBezTo>
                    <a:lnTo>
                      <a:pt x="1561" y="1998"/>
                    </a:lnTo>
                    <a:cubicBezTo>
                      <a:pt x="989" y="1355"/>
                      <a:pt x="501" y="784"/>
                      <a:pt x="49" y="236"/>
                    </a:cubicBezTo>
                    <a:lnTo>
                      <a:pt x="60" y="224"/>
                    </a:lnTo>
                    <a:cubicBezTo>
                      <a:pt x="644" y="760"/>
                      <a:pt x="1180" y="1343"/>
                      <a:pt x="1680" y="1879"/>
                    </a:cubicBezTo>
                    <a:lnTo>
                      <a:pt x="3061" y="3367"/>
                    </a:lnTo>
                    <a:lnTo>
                      <a:pt x="3085" y="3403"/>
                    </a:lnTo>
                    <a:cubicBezTo>
                      <a:pt x="3108" y="3427"/>
                      <a:pt x="3132" y="3451"/>
                      <a:pt x="3156" y="3474"/>
                    </a:cubicBezTo>
                    <a:cubicBezTo>
                      <a:pt x="3180" y="3498"/>
                      <a:pt x="3216" y="3522"/>
                      <a:pt x="3251" y="3546"/>
                    </a:cubicBezTo>
                    <a:cubicBezTo>
                      <a:pt x="3316" y="3604"/>
                      <a:pt x="3398" y="3634"/>
                      <a:pt x="3481" y="3634"/>
                    </a:cubicBezTo>
                    <a:cubicBezTo>
                      <a:pt x="3551" y="3634"/>
                      <a:pt x="3620" y="3613"/>
                      <a:pt x="3680" y="3570"/>
                    </a:cubicBezTo>
                    <a:cubicBezTo>
                      <a:pt x="3739" y="3522"/>
                      <a:pt x="3799" y="3451"/>
                      <a:pt x="3847" y="3379"/>
                    </a:cubicBezTo>
                    <a:cubicBezTo>
                      <a:pt x="3882" y="3332"/>
                      <a:pt x="3906" y="3272"/>
                      <a:pt x="3942" y="3212"/>
                    </a:cubicBezTo>
                    <a:cubicBezTo>
                      <a:pt x="3966" y="3189"/>
                      <a:pt x="3978" y="3165"/>
                      <a:pt x="3990" y="3141"/>
                    </a:cubicBezTo>
                    <a:cubicBezTo>
                      <a:pt x="4192" y="2796"/>
                      <a:pt x="4382" y="2450"/>
                      <a:pt x="4549" y="2129"/>
                    </a:cubicBezTo>
                    <a:lnTo>
                      <a:pt x="4847" y="1581"/>
                    </a:lnTo>
                    <a:cubicBezTo>
                      <a:pt x="5109" y="1093"/>
                      <a:pt x="5383" y="581"/>
                      <a:pt x="5644" y="81"/>
                    </a:cubicBezTo>
                    <a:cubicBezTo>
                      <a:pt x="5652" y="49"/>
                      <a:pt x="5682" y="34"/>
                      <a:pt x="5711" y="34"/>
                    </a:cubicBezTo>
                    <a:close/>
                    <a:moveTo>
                      <a:pt x="5704" y="1"/>
                    </a:moveTo>
                    <a:cubicBezTo>
                      <a:pt x="5658" y="1"/>
                      <a:pt x="5615" y="25"/>
                      <a:pt x="5597" y="69"/>
                    </a:cubicBezTo>
                    <a:cubicBezTo>
                      <a:pt x="5335" y="569"/>
                      <a:pt x="5061" y="1069"/>
                      <a:pt x="4799" y="1569"/>
                    </a:cubicBezTo>
                    <a:lnTo>
                      <a:pt x="4513" y="2117"/>
                    </a:lnTo>
                    <a:cubicBezTo>
                      <a:pt x="4335" y="2439"/>
                      <a:pt x="4156" y="2784"/>
                      <a:pt x="3954" y="3117"/>
                    </a:cubicBezTo>
                    <a:cubicBezTo>
                      <a:pt x="3942" y="3141"/>
                      <a:pt x="3930" y="3165"/>
                      <a:pt x="3906" y="3201"/>
                    </a:cubicBezTo>
                    <a:cubicBezTo>
                      <a:pt x="3870" y="3248"/>
                      <a:pt x="3847" y="3308"/>
                      <a:pt x="3811" y="3355"/>
                    </a:cubicBezTo>
                    <a:cubicBezTo>
                      <a:pt x="3763" y="3427"/>
                      <a:pt x="3716" y="3498"/>
                      <a:pt x="3656" y="3546"/>
                    </a:cubicBezTo>
                    <a:cubicBezTo>
                      <a:pt x="3603" y="3583"/>
                      <a:pt x="3542" y="3602"/>
                      <a:pt x="3481" y="3602"/>
                    </a:cubicBezTo>
                    <a:cubicBezTo>
                      <a:pt x="3407" y="3602"/>
                      <a:pt x="3334" y="3574"/>
                      <a:pt x="3275" y="3522"/>
                    </a:cubicBezTo>
                    <a:cubicBezTo>
                      <a:pt x="3239" y="3498"/>
                      <a:pt x="3204" y="3474"/>
                      <a:pt x="3168" y="3451"/>
                    </a:cubicBezTo>
                    <a:cubicBezTo>
                      <a:pt x="3156" y="3427"/>
                      <a:pt x="3132" y="3403"/>
                      <a:pt x="3108" y="3379"/>
                    </a:cubicBezTo>
                    <a:lnTo>
                      <a:pt x="3085" y="3355"/>
                    </a:lnTo>
                    <a:lnTo>
                      <a:pt x="1715" y="1867"/>
                    </a:lnTo>
                    <a:cubicBezTo>
                      <a:pt x="1203" y="1319"/>
                      <a:pt x="656" y="736"/>
                      <a:pt x="84" y="212"/>
                    </a:cubicBezTo>
                    <a:cubicBezTo>
                      <a:pt x="72" y="200"/>
                      <a:pt x="60" y="194"/>
                      <a:pt x="50" y="194"/>
                    </a:cubicBezTo>
                    <a:cubicBezTo>
                      <a:pt x="40" y="194"/>
                      <a:pt x="31" y="200"/>
                      <a:pt x="25" y="212"/>
                    </a:cubicBezTo>
                    <a:cubicBezTo>
                      <a:pt x="13" y="212"/>
                      <a:pt x="13" y="224"/>
                      <a:pt x="1" y="236"/>
                    </a:cubicBezTo>
                    <a:cubicBezTo>
                      <a:pt x="1" y="248"/>
                      <a:pt x="13" y="260"/>
                      <a:pt x="13" y="272"/>
                    </a:cubicBezTo>
                    <a:cubicBezTo>
                      <a:pt x="453" y="819"/>
                      <a:pt x="953" y="1391"/>
                      <a:pt x="1525" y="2034"/>
                    </a:cubicBezTo>
                    <a:lnTo>
                      <a:pt x="2930" y="3593"/>
                    </a:lnTo>
                    <a:cubicBezTo>
                      <a:pt x="2954" y="3617"/>
                      <a:pt x="2977" y="3629"/>
                      <a:pt x="2989" y="3653"/>
                    </a:cubicBezTo>
                    <a:cubicBezTo>
                      <a:pt x="3037" y="3689"/>
                      <a:pt x="3073" y="3724"/>
                      <a:pt x="3120" y="3760"/>
                    </a:cubicBezTo>
                    <a:cubicBezTo>
                      <a:pt x="3216" y="3820"/>
                      <a:pt x="3335" y="3867"/>
                      <a:pt x="3454" y="3879"/>
                    </a:cubicBezTo>
                    <a:lnTo>
                      <a:pt x="3501" y="3879"/>
                    </a:lnTo>
                    <a:cubicBezTo>
                      <a:pt x="3609" y="3879"/>
                      <a:pt x="3728" y="3832"/>
                      <a:pt x="3811" y="3760"/>
                    </a:cubicBezTo>
                    <a:cubicBezTo>
                      <a:pt x="3906" y="3701"/>
                      <a:pt x="3978" y="3617"/>
                      <a:pt x="4037" y="3510"/>
                    </a:cubicBezTo>
                    <a:cubicBezTo>
                      <a:pt x="4073" y="3451"/>
                      <a:pt x="4109" y="3391"/>
                      <a:pt x="4144" y="3332"/>
                    </a:cubicBezTo>
                    <a:lnTo>
                      <a:pt x="4192" y="3260"/>
                    </a:lnTo>
                    <a:cubicBezTo>
                      <a:pt x="4394" y="2915"/>
                      <a:pt x="4585" y="2570"/>
                      <a:pt x="4752" y="2236"/>
                    </a:cubicBezTo>
                    <a:cubicBezTo>
                      <a:pt x="5085" y="1617"/>
                      <a:pt x="5406" y="974"/>
                      <a:pt x="5716" y="355"/>
                    </a:cubicBezTo>
                    <a:lnTo>
                      <a:pt x="5811" y="176"/>
                    </a:lnTo>
                    <a:cubicBezTo>
                      <a:pt x="5835" y="117"/>
                      <a:pt x="5811" y="45"/>
                      <a:pt x="5752" y="10"/>
                    </a:cubicBezTo>
                    <a:cubicBezTo>
                      <a:pt x="5736" y="4"/>
                      <a:pt x="5720" y="1"/>
                      <a:pt x="570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7" name="Google Shape;7187;p105"/>
              <p:cNvSpPr/>
              <p:nvPr/>
            </p:nvSpPr>
            <p:spPr>
              <a:xfrm>
                <a:off x="-2506338" y="5195639"/>
                <a:ext cx="98489" cy="86343"/>
              </a:xfrm>
              <a:custGeom>
                <a:rect b="b" l="l" r="r" t="t"/>
                <a:pathLst>
                  <a:path extrusionOk="0" h="1379" w="1573">
                    <a:moveTo>
                      <a:pt x="358" y="31"/>
                    </a:moveTo>
                    <a:cubicBezTo>
                      <a:pt x="430" y="31"/>
                      <a:pt x="501" y="66"/>
                      <a:pt x="549" y="126"/>
                    </a:cubicBezTo>
                    <a:cubicBezTo>
                      <a:pt x="656" y="245"/>
                      <a:pt x="763" y="364"/>
                      <a:pt x="882" y="459"/>
                    </a:cubicBezTo>
                    <a:cubicBezTo>
                      <a:pt x="1025" y="578"/>
                      <a:pt x="1192" y="685"/>
                      <a:pt x="1358" y="757"/>
                    </a:cubicBezTo>
                    <a:cubicBezTo>
                      <a:pt x="1525" y="840"/>
                      <a:pt x="1573" y="1054"/>
                      <a:pt x="1453" y="1185"/>
                    </a:cubicBezTo>
                    <a:lnTo>
                      <a:pt x="1358" y="1281"/>
                    </a:lnTo>
                    <a:cubicBezTo>
                      <a:pt x="1358" y="1281"/>
                      <a:pt x="1280" y="1345"/>
                      <a:pt x="1129" y="1345"/>
                    </a:cubicBezTo>
                    <a:cubicBezTo>
                      <a:pt x="1037" y="1345"/>
                      <a:pt x="919" y="1321"/>
                      <a:pt x="775" y="1245"/>
                    </a:cubicBezTo>
                    <a:lnTo>
                      <a:pt x="251" y="793"/>
                    </a:lnTo>
                    <a:cubicBezTo>
                      <a:pt x="108" y="685"/>
                      <a:pt x="37" y="519"/>
                      <a:pt x="60" y="340"/>
                    </a:cubicBezTo>
                    <a:cubicBezTo>
                      <a:pt x="72" y="292"/>
                      <a:pt x="84" y="245"/>
                      <a:pt x="108" y="197"/>
                    </a:cubicBezTo>
                    <a:cubicBezTo>
                      <a:pt x="144" y="114"/>
                      <a:pt x="215" y="54"/>
                      <a:pt x="310" y="42"/>
                    </a:cubicBezTo>
                    <a:lnTo>
                      <a:pt x="358" y="42"/>
                    </a:lnTo>
                    <a:lnTo>
                      <a:pt x="358" y="31"/>
                    </a:lnTo>
                    <a:close/>
                    <a:moveTo>
                      <a:pt x="355" y="1"/>
                    </a:moveTo>
                    <a:cubicBezTo>
                      <a:pt x="337" y="1"/>
                      <a:pt x="318" y="2"/>
                      <a:pt x="299" y="7"/>
                    </a:cubicBezTo>
                    <a:cubicBezTo>
                      <a:pt x="203" y="19"/>
                      <a:pt x="120" y="90"/>
                      <a:pt x="72" y="185"/>
                    </a:cubicBezTo>
                    <a:cubicBezTo>
                      <a:pt x="60" y="233"/>
                      <a:pt x="37" y="281"/>
                      <a:pt x="25" y="340"/>
                    </a:cubicBezTo>
                    <a:cubicBezTo>
                      <a:pt x="1" y="519"/>
                      <a:pt x="84" y="709"/>
                      <a:pt x="227" y="816"/>
                    </a:cubicBezTo>
                    <a:lnTo>
                      <a:pt x="751" y="1257"/>
                    </a:lnTo>
                    <a:cubicBezTo>
                      <a:pt x="870" y="1328"/>
                      <a:pt x="1001" y="1376"/>
                      <a:pt x="1144" y="1376"/>
                    </a:cubicBezTo>
                    <a:cubicBezTo>
                      <a:pt x="1158" y="1378"/>
                      <a:pt x="1173" y="1379"/>
                      <a:pt x="1187" y="1379"/>
                    </a:cubicBezTo>
                    <a:cubicBezTo>
                      <a:pt x="1255" y="1379"/>
                      <a:pt x="1323" y="1356"/>
                      <a:pt x="1382" y="1316"/>
                    </a:cubicBezTo>
                    <a:lnTo>
                      <a:pt x="1477" y="1221"/>
                    </a:lnTo>
                    <a:cubicBezTo>
                      <a:pt x="1537" y="1150"/>
                      <a:pt x="1573" y="1054"/>
                      <a:pt x="1549" y="959"/>
                    </a:cubicBezTo>
                    <a:cubicBezTo>
                      <a:pt x="1537" y="852"/>
                      <a:pt x="1465" y="769"/>
                      <a:pt x="1382" y="733"/>
                    </a:cubicBezTo>
                    <a:cubicBezTo>
                      <a:pt x="1203" y="662"/>
                      <a:pt x="1049" y="554"/>
                      <a:pt x="906" y="435"/>
                    </a:cubicBezTo>
                    <a:cubicBezTo>
                      <a:pt x="787" y="340"/>
                      <a:pt x="680" y="221"/>
                      <a:pt x="584" y="102"/>
                    </a:cubicBezTo>
                    <a:cubicBezTo>
                      <a:pt x="526" y="43"/>
                      <a:pt x="44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8" name="Google Shape;7188;p105"/>
              <p:cNvSpPr/>
              <p:nvPr/>
            </p:nvSpPr>
            <p:spPr>
              <a:xfrm>
                <a:off x="-2456373" y="5207410"/>
                <a:ext cx="55224" cy="12522"/>
              </a:xfrm>
              <a:custGeom>
                <a:rect b="b" l="l" r="r" t="t"/>
                <a:pathLst>
                  <a:path extrusionOk="0" h="200" w="882">
                    <a:moveTo>
                      <a:pt x="865" y="0"/>
                    </a:moveTo>
                    <a:cubicBezTo>
                      <a:pt x="861" y="0"/>
                      <a:pt x="858" y="3"/>
                      <a:pt x="858" y="9"/>
                    </a:cubicBezTo>
                    <a:lnTo>
                      <a:pt x="810" y="33"/>
                    </a:lnTo>
                    <a:cubicBezTo>
                      <a:pt x="677" y="124"/>
                      <a:pt x="518" y="170"/>
                      <a:pt x="357" y="170"/>
                    </a:cubicBezTo>
                    <a:cubicBezTo>
                      <a:pt x="245" y="170"/>
                      <a:pt x="132" y="148"/>
                      <a:pt x="24" y="104"/>
                    </a:cubicBezTo>
                    <a:lnTo>
                      <a:pt x="1" y="104"/>
                    </a:lnTo>
                    <a:cubicBezTo>
                      <a:pt x="1" y="116"/>
                      <a:pt x="1" y="128"/>
                      <a:pt x="13" y="128"/>
                    </a:cubicBezTo>
                    <a:cubicBezTo>
                      <a:pt x="120" y="176"/>
                      <a:pt x="227" y="200"/>
                      <a:pt x="334" y="200"/>
                    </a:cubicBezTo>
                    <a:cubicBezTo>
                      <a:pt x="513" y="200"/>
                      <a:pt x="691" y="152"/>
                      <a:pt x="834" y="57"/>
                    </a:cubicBezTo>
                    <a:lnTo>
                      <a:pt x="882" y="33"/>
                    </a:lnTo>
                    <a:cubicBezTo>
                      <a:pt x="882" y="21"/>
                      <a:pt x="882" y="9"/>
                      <a:pt x="882" y="9"/>
                    </a:cubicBezTo>
                    <a:cubicBezTo>
                      <a:pt x="876" y="3"/>
                      <a:pt x="870" y="0"/>
                      <a:pt x="865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9" name="Google Shape;7189;p105"/>
              <p:cNvSpPr/>
              <p:nvPr/>
            </p:nvSpPr>
            <p:spPr>
              <a:xfrm>
                <a:off x="-2457124" y="5205719"/>
                <a:ext cx="56727" cy="20913"/>
              </a:xfrm>
              <a:custGeom>
                <a:rect b="b" l="l" r="r" t="t"/>
                <a:pathLst>
                  <a:path extrusionOk="0" h="334" w="906">
                    <a:moveTo>
                      <a:pt x="882" y="36"/>
                    </a:moveTo>
                    <a:cubicBezTo>
                      <a:pt x="834" y="108"/>
                      <a:pt x="775" y="155"/>
                      <a:pt x="703" y="191"/>
                    </a:cubicBezTo>
                    <a:cubicBezTo>
                      <a:pt x="632" y="239"/>
                      <a:pt x="560" y="262"/>
                      <a:pt x="477" y="274"/>
                    </a:cubicBezTo>
                    <a:cubicBezTo>
                      <a:pt x="456" y="278"/>
                      <a:pt x="434" y="279"/>
                      <a:pt x="411" y="279"/>
                    </a:cubicBezTo>
                    <a:cubicBezTo>
                      <a:pt x="357" y="279"/>
                      <a:pt x="298" y="271"/>
                      <a:pt x="239" y="262"/>
                    </a:cubicBezTo>
                    <a:cubicBezTo>
                      <a:pt x="167" y="239"/>
                      <a:pt x="96" y="191"/>
                      <a:pt x="36" y="131"/>
                    </a:cubicBezTo>
                    <a:lnTo>
                      <a:pt x="108" y="131"/>
                    </a:lnTo>
                    <a:lnTo>
                      <a:pt x="96" y="120"/>
                    </a:lnTo>
                    <a:lnTo>
                      <a:pt x="263" y="120"/>
                    </a:lnTo>
                    <a:cubicBezTo>
                      <a:pt x="334" y="120"/>
                      <a:pt x="406" y="120"/>
                      <a:pt x="465" y="108"/>
                    </a:cubicBezTo>
                    <a:cubicBezTo>
                      <a:pt x="513" y="96"/>
                      <a:pt x="560" y="96"/>
                      <a:pt x="620" y="84"/>
                    </a:cubicBezTo>
                    <a:lnTo>
                      <a:pt x="656" y="84"/>
                    </a:lnTo>
                    <a:lnTo>
                      <a:pt x="727" y="60"/>
                    </a:lnTo>
                    <a:lnTo>
                      <a:pt x="870" y="36"/>
                    </a:lnTo>
                    <a:close/>
                    <a:moveTo>
                      <a:pt x="846" y="0"/>
                    </a:moveTo>
                    <a:lnTo>
                      <a:pt x="715" y="36"/>
                    </a:lnTo>
                    <a:lnTo>
                      <a:pt x="644" y="48"/>
                    </a:lnTo>
                    <a:lnTo>
                      <a:pt x="608" y="60"/>
                    </a:lnTo>
                    <a:lnTo>
                      <a:pt x="453" y="84"/>
                    </a:lnTo>
                    <a:cubicBezTo>
                      <a:pt x="394" y="96"/>
                      <a:pt x="322" y="96"/>
                      <a:pt x="263" y="96"/>
                    </a:cubicBezTo>
                    <a:lnTo>
                      <a:pt x="48" y="96"/>
                    </a:lnTo>
                    <a:cubicBezTo>
                      <a:pt x="36" y="108"/>
                      <a:pt x="25" y="108"/>
                      <a:pt x="13" y="120"/>
                    </a:cubicBezTo>
                    <a:cubicBezTo>
                      <a:pt x="13" y="120"/>
                      <a:pt x="1" y="131"/>
                      <a:pt x="1" y="143"/>
                    </a:cubicBezTo>
                    <a:cubicBezTo>
                      <a:pt x="1" y="155"/>
                      <a:pt x="1" y="167"/>
                      <a:pt x="13" y="179"/>
                    </a:cubicBezTo>
                    <a:cubicBezTo>
                      <a:pt x="72" y="239"/>
                      <a:pt x="144" y="286"/>
                      <a:pt x="227" y="310"/>
                    </a:cubicBezTo>
                    <a:cubicBezTo>
                      <a:pt x="286" y="322"/>
                      <a:pt x="334" y="334"/>
                      <a:pt x="394" y="334"/>
                    </a:cubicBezTo>
                    <a:cubicBezTo>
                      <a:pt x="429" y="334"/>
                      <a:pt x="453" y="322"/>
                      <a:pt x="489" y="322"/>
                    </a:cubicBezTo>
                    <a:cubicBezTo>
                      <a:pt x="572" y="310"/>
                      <a:pt x="644" y="274"/>
                      <a:pt x="727" y="239"/>
                    </a:cubicBezTo>
                    <a:cubicBezTo>
                      <a:pt x="798" y="203"/>
                      <a:pt x="858" y="143"/>
                      <a:pt x="906" y="60"/>
                    </a:cubicBezTo>
                    <a:cubicBezTo>
                      <a:pt x="906" y="48"/>
                      <a:pt x="906" y="48"/>
                      <a:pt x="906" y="36"/>
                    </a:cubicBezTo>
                    <a:cubicBezTo>
                      <a:pt x="906" y="24"/>
                      <a:pt x="894" y="12"/>
                      <a:pt x="88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0" name="Google Shape;7190;p105"/>
              <p:cNvSpPr/>
              <p:nvPr/>
            </p:nvSpPr>
            <p:spPr>
              <a:xfrm>
                <a:off x="-2398519" y="5126828"/>
                <a:ext cx="18283" cy="23041"/>
              </a:xfrm>
              <a:custGeom>
                <a:rect b="b" l="l" r="r" t="t"/>
                <a:pathLst>
                  <a:path extrusionOk="0" h="368" w="292">
                    <a:moveTo>
                      <a:pt x="27" y="0"/>
                    </a:moveTo>
                    <a:cubicBezTo>
                      <a:pt x="13" y="0"/>
                      <a:pt x="0" y="17"/>
                      <a:pt x="17" y="34"/>
                    </a:cubicBezTo>
                    <a:lnTo>
                      <a:pt x="53" y="82"/>
                    </a:lnTo>
                    <a:cubicBezTo>
                      <a:pt x="136" y="153"/>
                      <a:pt x="208" y="248"/>
                      <a:pt x="255" y="356"/>
                    </a:cubicBezTo>
                    <a:cubicBezTo>
                      <a:pt x="255" y="356"/>
                      <a:pt x="255" y="368"/>
                      <a:pt x="267" y="368"/>
                    </a:cubicBezTo>
                    <a:lnTo>
                      <a:pt x="267" y="356"/>
                    </a:lnTo>
                    <a:cubicBezTo>
                      <a:pt x="279" y="356"/>
                      <a:pt x="291" y="344"/>
                      <a:pt x="279" y="344"/>
                    </a:cubicBezTo>
                    <a:cubicBezTo>
                      <a:pt x="243" y="237"/>
                      <a:pt x="172" y="129"/>
                      <a:pt x="89" y="58"/>
                    </a:cubicBezTo>
                    <a:cubicBezTo>
                      <a:pt x="65" y="34"/>
                      <a:pt x="53" y="22"/>
                      <a:pt x="41" y="10"/>
                    </a:cubicBezTo>
                    <a:cubicBezTo>
                      <a:pt x="38" y="3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1" name="Google Shape;7191;p105"/>
              <p:cNvSpPr/>
              <p:nvPr/>
            </p:nvSpPr>
            <p:spPr>
              <a:xfrm>
                <a:off x="-2396703" y="5139350"/>
                <a:ext cx="44017" cy="18721"/>
              </a:xfrm>
              <a:custGeom>
                <a:rect b="b" l="l" r="r" t="t"/>
                <a:pathLst>
                  <a:path extrusionOk="0" h="299" w="703">
                    <a:moveTo>
                      <a:pt x="667" y="1"/>
                    </a:moveTo>
                    <a:cubicBezTo>
                      <a:pt x="464" y="108"/>
                      <a:pt x="226" y="191"/>
                      <a:pt x="36" y="263"/>
                    </a:cubicBezTo>
                    <a:lnTo>
                      <a:pt x="12" y="263"/>
                    </a:lnTo>
                    <a:cubicBezTo>
                      <a:pt x="12" y="263"/>
                      <a:pt x="0" y="275"/>
                      <a:pt x="12" y="287"/>
                    </a:cubicBezTo>
                    <a:cubicBezTo>
                      <a:pt x="12" y="287"/>
                      <a:pt x="12" y="298"/>
                      <a:pt x="24" y="298"/>
                    </a:cubicBezTo>
                    <a:lnTo>
                      <a:pt x="48" y="298"/>
                    </a:lnTo>
                    <a:cubicBezTo>
                      <a:pt x="238" y="227"/>
                      <a:pt x="476" y="132"/>
                      <a:pt x="679" y="37"/>
                    </a:cubicBezTo>
                    <a:cubicBezTo>
                      <a:pt x="691" y="37"/>
                      <a:pt x="703" y="25"/>
                      <a:pt x="691" y="13"/>
                    </a:cubicBezTo>
                    <a:cubicBezTo>
                      <a:pt x="691" y="1"/>
                      <a:pt x="679" y="1"/>
                      <a:pt x="667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2" name="Google Shape;7192;p105"/>
              <p:cNvSpPr/>
              <p:nvPr/>
            </p:nvSpPr>
            <p:spPr>
              <a:xfrm>
                <a:off x="-2397455" y="5137659"/>
                <a:ext cx="45519" cy="21914"/>
              </a:xfrm>
              <a:custGeom>
                <a:rect b="b" l="l" r="r" t="t"/>
                <a:pathLst>
                  <a:path extrusionOk="0" h="350" w="727">
                    <a:moveTo>
                      <a:pt x="593" y="42"/>
                    </a:moveTo>
                    <a:cubicBezTo>
                      <a:pt x="626" y="42"/>
                      <a:pt x="659" y="45"/>
                      <a:pt x="691" y="52"/>
                    </a:cubicBezTo>
                    <a:cubicBezTo>
                      <a:pt x="607" y="135"/>
                      <a:pt x="512" y="206"/>
                      <a:pt x="405" y="242"/>
                    </a:cubicBezTo>
                    <a:cubicBezTo>
                      <a:pt x="306" y="282"/>
                      <a:pt x="208" y="305"/>
                      <a:pt x="109" y="305"/>
                    </a:cubicBezTo>
                    <a:cubicBezTo>
                      <a:pt x="89" y="305"/>
                      <a:pt x="68" y="304"/>
                      <a:pt x="48" y="302"/>
                    </a:cubicBezTo>
                    <a:cubicBezTo>
                      <a:pt x="48" y="302"/>
                      <a:pt x="36" y="302"/>
                      <a:pt x="48" y="290"/>
                    </a:cubicBezTo>
                    <a:cubicBezTo>
                      <a:pt x="119" y="206"/>
                      <a:pt x="226" y="135"/>
                      <a:pt x="334" y="99"/>
                    </a:cubicBezTo>
                    <a:cubicBezTo>
                      <a:pt x="412" y="64"/>
                      <a:pt x="503" y="42"/>
                      <a:pt x="593" y="42"/>
                    </a:cubicBezTo>
                    <a:close/>
                    <a:moveTo>
                      <a:pt x="612" y="1"/>
                    </a:moveTo>
                    <a:cubicBezTo>
                      <a:pt x="507" y="1"/>
                      <a:pt x="408" y="24"/>
                      <a:pt x="310" y="64"/>
                    </a:cubicBezTo>
                    <a:cubicBezTo>
                      <a:pt x="203" y="111"/>
                      <a:pt x="95" y="183"/>
                      <a:pt x="12" y="278"/>
                    </a:cubicBezTo>
                    <a:cubicBezTo>
                      <a:pt x="12" y="278"/>
                      <a:pt x="0" y="290"/>
                      <a:pt x="0" y="302"/>
                    </a:cubicBezTo>
                    <a:cubicBezTo>
                      <a:pt x="0" y="325"/>
                      <a:pt x="24" y="349"/>
                      <a:pt x="48" y="349"/>
                    </a:cubicBezTo>
                    <a:lnTo>
                      <a:pt x="107" y="349"/>
                    </a:lnTo>
                    <a:cubicBezTo>
                      <a:pt x="215" y="349"/>
                      <a:pt x="322" y="325"/>
                      <a:pt x="417" y="290"/>
                    </a:cubicBezTo>
                    <a:cubicBezTo>
                      <a:pt x="524" y="242"/>
                      <a:pt x="631" y="171"/>
                      <a:pt x="715" y="75"/>
                    </a:cubicBezTo>
                    <a:cubicBezTo>
                      <a:pt x="715" y="75"/>
                      <a:pt x="715" y="64"/>
                      <a:pt x="727" y="52"/>
                    </a:cubicBezTo>
                    <a:cubicBezTo>
                      <a:pt x="727" y="40"/>
                      <a:pt x="715" y="28"/>
                      <a:pt x="715" y="28"/>
                    </a:cubicBezTo>
                    <a:cubicBezTo>
                      <a:pt x="703" y="16"/>
                      <a:pt x="691" y="4"/>
                      <a:pt x="679" y="4"/>
                    </a:cubicBezTo>
                    <a:cubicBezTo>
                      <a:pt x="656" y="2"/>
                      <a:pt x="634" y="1"/>
                      <a:pt x="612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3" name="Google Shape;7193;p105"/>
              <p:cNvSpPr/>
              <p:nvPr/>
            </p:nvSpPr>
            <p:spPr>
              <a:xfrm>
                <a:off x="-2415362" y="5166399"/>
                <a:ext cx="96987" cy="49088"/>
              </a:xfrm>
              <a:custGeom>
                <a:rect b="b" l="l" r="r" t="t"/>
                <a:pathLst>
                  <a:path extrusionOk="0" h="784" w="1549">
                    <a:moveTo>
                      <a:pt x="127" y="0"/>
                    </a:moveTo>
                    <a:cubicBezTo>
                      <a:pt x="123" y="0"/>
                      <a:pt x="120" y="3"/>
                      <a:pt x="120" y="9"/>
                    </a:cubicBezTo>
                    <a:cubicBezTo>
                      <a:pt x="0" y="188"/>
                      <a:pt x="12" y="426"/>
                      <a:pt x="131" y="617"/>
                    </a:cubicBezTo>
                    <a:cubicBezTo>
                      <a:pt x="191" y="700"/>
                      <a:pt x="286" y="771"/>
                      <a:pt x="405" y="783"/>
                    </a:cubicBezTo>
                    <a:lnTo>
                      <a:pt x="441" y="783"/>
                    </a:lnTo>
                    <a:cubicBezTo>
                      <a:pt x="584" y="771"/>
                      <a:pt x="727" y="724"/>
                      <a:pt x="834" y="617"/>
                    </a:cubicBezTo>
                    <a:cubicBezTo>
                      <a:pt x="929" y="557"/>
                      <a:pt x="1024" y="498"/>
                      <a:pt x="1132" y="450"/>
                    </a:cubicBezTo>
                    <a:cubicBezTo>
                      <a:pt x="1286" y="390"/>
                      <a:pt x="1417" y="307"/>
                      <a:pt x="1536" y="200"/>
                    </a:cubicBezTo>
                    <a:cubicBezTo>
                      <a:pt x="1548" y="200"/>
                      <a:pt x="1548" y="188"/>
                      <a:pt x="1536" y="176"/>
                    </a:cubicBezTo>
                    <a:cubicBezTo>
                      <a:pt x="1536" y="170"/>
                      <a:pt x="1533" y="167"/>
                      <a:pt x="1529" y="167"/>
                    </a:cubicBezTo>
                    <a:cubicBezTo>
                      <a:pt x="1524" y="167"/>
                      <a:pt x="1519" y="170"/>
                      <a:pt x="1513" y="176"/>
                    </a:cubicBezTo>
                    <a:cubicBezTo>
                      <a:pt x="1394" y="283"/>
                      <a:pt x="1263" y="367"/>
                      <a:pt x="1120" y="426"/>
                    </a:cubicBezTo>
                    <a:cubicBezTo>
                      <a:pt x="1013" y="474"/>
                      <a:pt x="905" y="521"/>
                      <a:pt x="810" y="593"/>
                    </a:cubicBezTo>
                    <a:cubicBezTo>
                      <a:pt x="703" y="700"/>
                      <a:pt x="548" y="759"/>
                      <a:pt x="393" y="759"/>
                    </a:cubicBezTo>
                    <a:cubicBezTo>
                      <a:pt x="298" y="736"/>
                      <a:pt x="215" y="688"/>
                      <a:pt x="155" y="593"/>
                    </a:cubicBezTo>
                    <a:cubicBezTo>
                      <a:pt x="36" y="426"/>
                      <a:pt x="36" y="200"/>
                      <a:pt x="143" y="33"/>
                    </a:cubicBezTo>
                    <a:cubicBezTo>
                      <a:pt x="143" y="21"/>
                      <a:pt x="143" y="9"/>
                      <a:pt x="143" y="9"/>
                    </a:cubicBezTo>
                    <a:cubicBezTo>
                      <a:pt x="137" y="3"/>
                      <a:pt x="131" y="0"/>
                      <a:pt x="1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4" name="Google Shape;7194;p105"/>
              <p:cNvSpPr/>
              <p:nvPr/>
            </p:nvSpPr>
            <p:spPr>
              <a:xfrm>
                <a:off x="-2417616" y="5164583"/>
                <a:ext cx="107443" cy="54911"/>
              </a:xfrm>
              <a:custGeom>
                <a:rect b="b" l="l" r="r" t="t"/>
                <a:pathLst>
                  <a:path extrusionOk="0" h="877" w="1716">
                    <a:moveTo>
                      <a:pt x="167" y="26"/>
                    </a:moveTo>
                    <a:cubicBezTo>
                      <a:pt x="167" y="38"/>
                      <a:pt x="167" y="38"/>
                      <a:pt x="167" y="38"/>
                    </a:cubicBezTo>
                    <a:cubicBezTo>
                      <a:pt x="72" y="205"/>
                      <a:pt x="72" y="396"/>
                      <a:pt x="167" y="562"/>
                    </a:cubicBezTo>
                    <a:cubicBezTo>
                      <a:pt x="203" y="634"/>
                      <a:pt x="275" y="693"/>
                      <a:pt x="346" y="729"/>
                    </a:cubicBezTo>
                    <a:cubicBezTo>
                      <a:pt x="388" y="747"/>
                      <a:pt x="429" y="756"/>
                      <a:pt x="471" y="756"/>
                    </a:cubicBezTo>
                    <a:cubicBezTo>
                      <a:pt x="513" y="756"/>
                      <a:pt x="554" y="747"/>
                      <a:pt x="596" y="729"/>
                    </a:cubicBezTo>
                    <a:cubicBezTo>
                      <a:pt x="679" y="693"/>
                      <a:pt x="751" y="646"/>
                      <a:pt x="810" y="586"/>
                    </a:cubicBezTo>
                    <a:cubicBezTo>
                      <a:pt x="894" y="527"/>
                      <a:pt x="977" y="479"/>
                      <a:pt x="1060" y="431"/>
                    </a:cubicBezTo>
                    <a:lnTo>
                      <a:pt x="1132" y="396"/>
                    </a:lnTo>
                    <a:cubicBezTo>
                      <a:pt x="1275" y="336"/>
                      <a:pt x="1394" y="253"/>
                      <a:pt x="1501" y="146"/>
                    </a:cubicBezTo>
                    <a:cubicBezTo>
                      <a:pt x="1525" y="134"/>
                      <a:pt x="1537" y="122"/>
                      <a:pt x="1560" y="122"/>
                    </a:cubicBezTo>
                    <a:cubicBezTo>
                      <a:pt x="1584" y="122"/>
                      <a:pt x="1608" y="134"/>
                      <a:pt x="1632" y="146"/>
                    </a:cubicBezTo>
                    <a:cubicBezTo>
                      <a:pt x="1668" y="181"/>
                      <a:pt x="1668" y="229"/>
                      <a:pt x="1632" y="265"/>
                    </a:cubicBezTo>
                    <a:cubicBezTo>
                      <a:pt x="1513" y="372"/>
                      <a:pt x="1382" y="455"/>
                      <a:pt x="1227" y="503"/>
                    </a:cubicBezTo>
                    <a:lnTo>
                      <a:pt x="1120" y="550"/>
                    </a:lnTo>
                    <a:cubicBezTo>
                      <a:pt x="1037" y="586"/>
                      <a:pt x="965" y="622"/>
                      <a:pt x="894" y="669"/>
                    </a:cubicBezTo>
                    <a:cubicBezTo>
                      <a:pt x="810" y="741"/>
                      <a:pt x="727" y="788"/>
                      <a:pt x="632" y="812"/>
                    </a:cubicBezTo>
                    <a:cubicBezTo>
                      <a:pt x="592" y="827"/>
                      <a:pt x="550" y="834"/>
                      <a:pt x="508" y="834"/>
                    </a:cubicBezTo>
                    <a:cubicBezTo>
                      <a:pt x="449" y="834"/>
                      <a:pt x="389" y="821"/>
                      <a:pt x="334" y="800"/>
                    </a:cubicBezTo>
                    <a:cubicBezTo>
                      <a:pt x="239" y="753"/>
                      <a:pt x="167" y="669"/>
                      <a:pt x="132" y="586"/>
                    </a:cubicBezTo>
                    <a:cubicBezTo>
                      <a:pt x="48" y="407"/>
                      <a:pt x="60" y="193"/>
                      <a:pt x="167" y="26"/>
                    </a:cubicBezTo>
                    <a:close/>
                    <a:moveTo>
                      <a:pt x="158" y="0"/>
                    </a:moveTo>
                    <a:cubicBezTo>
                      <a:pt x="148" y="0"/>
                      <a:pt x="138" y="4"/>
                      <a:pt x="132" y="15"/>
                    </a:cubicBezTo>
                    <a:cubicBezTo>
                      <a:pt x="13" y="193"/>
                      <a:pt x="1" y="407"/>
                      <a:pt x="96" y="598"/>
                    </a:cubicBezTo>
                    <a:cubicBezTo>
                      <a:pt x="144" y="693"/>
                      <a:pt x="215" y="777"/>
                      <a:pt x="310" y="824"/>
                    </a:cubicBezTo>
                    <a:cubicBezTo>
                      <a:pt x="370" y="860"/>
                      <a:pt x="429" y="872"/>
                      <a:pt x="489" y="872"/>
                    </a:cubicBezTo>
                    <a:cubicBezTo>
                      <a:pt x="506" y="875"/>
                      <a:pt x="523" y="877"/>
                      <a:pt x="538" y="877"/>
                    </a:cubicBezTo>
                    <a:cubicBezTo>
                      <a:pt x="576" y="877"/>
                      <a:pt x="610" y="868"/>
                      <a:pt x="644" y="860"/>
                    </a:cubicBezTo>
                    <a:cubicBezTo>
                      <a:pt x="739" y="836"/>
                      <a:pt x="834" y="777"/>
                      <a:pt x="906" y="717"/>
                    </a:cubicBezTo>
                    <a:cubicBezTo>
                      <a:pt x="977" y="669"/>
                      <a:pt x="1060" y="622"/>
                      <a:pt x="1144" y="598"/>
                    </a:cubicBezTo>
                    <a:lnTo>
                      <a:pt x="1239" y="550"/>
                    </a:lnTo>
                    <a:cubicBezTo>
                      <a:pt x="1394" y="491"/>
                      <a:pt x="1537" y="407"/>
                      <a:pt x="1656" y="300"/>
                    </a:cubicBezTo>
                    <a:lnTo>
                      <a:pt x="1668" y="300"/>
                    </a:lnTo>
                    <a:cubicBezTo>
                      <a:pt x="1715" y="241"/>
                      <a:pt x="1703" y="169"/>
                      <a:pt x="1656" y="122"/>
                    </a:cubicBezTo>
                    <a:cubicBezTo>
                      <a:pt x="1638" y="104"/>
                      <a:pt x="1614" y="93"/>
                      <a:pt x="1594" y="93"/>
                    </a:cubicBezTo>
                    <a:cubicBezTo>
                      <a:pt x="1586" y="93"/>
                      <a:pt x="1579" y="95"/>
                      <a:pt x="1572" y="98"/>
                    </a:cubicBezTo>
                    <a:cubicBezTo>
                      <a:pt x="1537" y="98"/>
                      <a:pt x="1501" y="110"/>
                      <a:pt x="1489" y="134"/>
                    </a:cubicBezTo>
                    <a:cubicBezTo>
                      <a:pt x="1382" y="229"/>
                      <a:pt x="1251" y="312"/>
                      <a:pt x="1120" y="372"/>
                    </a:cubicBezTo>
                    <a:lnTo>
                      <a:pt x="1049" y="407"/>
                    </a:lnTo>
                    <a:cubicBezTo>
                      <a:pt x="953" y="455"/>
                      <a:pt x="870" y="503"/>
                      <a:pt x="798" y="574"/>
                    </a:cubicBezTo>
                    <a:cubicBezTo>
                      <a:pt x="739" y="622"/>
                      <a:pt x="668" y="669"/>
                      <a:pt x="584" y="705"/>
                    </a:cubicBezTo>
                    <a:cubicBezTo>
                      <a:pt x="554" y="717"/>
                      <a:pt x="519" y="723"/>
                      <a:pt x="481" y="723"/>
                    </a:cubicBezTo>
                    <a:cubicBezTo>
                      <a:pt x="444" y="723"/>
                      <a:pt x="406" y="717"/>
                      <a:pt x="370" y="705"/>
                    </a:cubicBezTo>
                    <a:cubicBezTo>
                      <a:pt x="298" y="669"/>
                      <a:pt x="239" y="610"/>
                      <a:pt x="203" y="538"/>
                    </a:cubicBezTo>
                    <a:cubicBezTo>
                      <a:pt x="120" y="396"/>
                      <a:pt x="120" y="205"/>
                      <a:pt x="203" y="62"/>
                    </a:cubicBezTo>
                    <a:cubicBezTo>
                      <a:pt x="212" y="28"/>
                      <a:pt x="184" y="0"/>
                      <a:pt x="158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5" name="Google Shape;7195;p105"/>
              <p:cNvSpPr/>
              <p:nvPr/>
            </p:nvSpPr>
            <p:spPr>
              <a:xfrm>
                <a:off x="-2479477" y="5030279"/>
                <a:ext cx="216264" cy="228410"/>
              </a:xfrm>
              <a:custGeom>
                <a:rect b="b" l="l" r="r" t="t"/>
                <a:pathLst>
                  <a:path extrusionOk="0" h="3648" w="3454">
                    <a:moveTo>
                      <a:pt x="519" y="0"/>
                    </a:moveTo>
                    <a:cubicBezTo>
                      <a:pt x="452" y="0"/>
                      <a:pt x="385" y="13"/>
                      <a:pt x="322" y="40"/>
                    </a:cubicBezTo>
                    <a:cubicBezTo>
                      <a:pt x="191" y="124"/>
                      <a:pt x="120" y="278"/>
                      <a:pt x="143" y="445"/>
                    </a:cubicBezTo>
                    <a:cubicBezTo>
                      <a:pt x="167" y="790"/>
                      <a:pt x="227" y="1148"/>
                      <a:pt x="310" y="1493"/>
                    </a:cubicBezTo>
                    <a:cubicBezTo>
                      <a:pt x="251" y="1612"/>
                      <a:pt x="191" y="1731"/>
                      <a:pt x="132" y="1862"/>
                    </a:cubicBezTo>
                    <a:cubicBezTo>
                      <a:pt x="96" y="1945"/>
                      <a:pt x="72" y="2040"/>
                      <a:pt x="48" y="2124"/>
                    </a:cubicBezTo>
                    <a:cubicBezTo>
                      <a:pt x="24" y="2231"/>
                      <a:pt x="12" y="2338"/>
                      <a:pt x="1" y="2445"/>
                    </a:cubicBezTo>
                    <a:lnTo>
                      <a:pt x="1" y="2469"/>
                    </a:lnTo>
                    <a:cubicBezTo>
                      <a:pt x="12" y="2552"/>
                      <a:pt x="24" y="2624"/>
                      <a:pt x="36" y="2707"/>
                    </a:cubicBezTo>
                    <a:cubicBezTo>
                      <a:pt x="36" y="2719"/>
                      <a:pt x="48" y="2719"/>
                      <a:pt x="60" y="2719"/>
                    </a:cubicBezTo>
                    <a:cubicBezTo>
                      <a:pt x="72" y="2719"/>
                      <a:pt x="72" y="2707"/>
                      <a:pt x="72" y="2695"/>
                    </a:cubicBezTo>
                    <a:cubicBezTo>
                      <a:pt x="48" y="2624"/>
                      <a:pt x="48" y="2541"/>
                      <a:pt x="36" y="2469"/>
                    </a:cubicBezTo>
                    <a:lnTo>
                      <a:pt x="36" y="2445"/>
                    </a:lnTo>
                    <a:cubicBezTo>
                      <a:pt x="36" y="2338"/>
                      <a:pt x="60" y="2231"/>
                      <a:pt x="84" y="2136"/>
                    </a:cubicBezTo>
                    <a:cubicBezTo>
                      <a:pt x="108" y="2040"/>
                      <a:pt x="132" y="1957"/>
                      <a:pt x="167" y="1874"/>
                    </a:cubicBezTo>
                    <a:cubicBezTo>
                      <a:pt x="215" y="1743"/>
                      <a:pt x="274" y="1624"/>
                      <a:pt x="346" y="1505"/>
                    </a:cubicBezTo>
                    <a:cubicBezTo>
                      <a:pt x="346" y="1505"/>
                      <a:pt x="346" y="1493"/>
                      <a:pt x="346" y="1493"/>
                    </a:cubicBezTo>
                    <a:cubicBezTo>
                      <a:pt x="262" y="1148"/>
                      <a:pt x="203" y="790"/>
                      <a:pt x="167" y="433"/>
                    </a:cubicBezTo>
                    <a:cubicBezTo>
                      <a:pt x="155" y="290"/>
                      <a:pt x="215" y="147"/>
                      <a:pt x="346" y="64"/>
                    </a:cubicBezTo>
                    <a:cubicBezTo>
                      <a:pt x="400" y="43"/>
                      <a:pt x="457" y="33"/>
                      <a:pt x="513" y="33"/>
                    </a:cubicBezTo>
                    <a:cubicBezTo>
                      <a:pt x="618" y="33"/>
                      <a:pt x="721" y="70"/>
                      <a:pt x="798" y="147"/>
                    </a:cubicBezTo>
                    <a:cubicBezTo>
                      <a:pt x="1036" y="302"/>
                      <a:pt x="965" y="624"/>
                      <a:pt x="905" y="874"/>
                    </a:cubicBezTo>
                    <a:cubicBezTo>
                      <a:pt x="882" y="981"/>
                      <a:pt x="858" y="1088"/>
                      <a:pt x="870" y="1195"/>
                    </a:cubicBezTo>
                    <a:cubicBezTo>
                      <a:pt x="882" y="1267"/>
                      <a:pt x="929" y="1338"/>
                      <a:pt x="989" y="1374"/>
                    </a:cubicBezTo>
                    <a:lnTo>
                      <a:pt x="1001" y="1374"/>
                    </a:lnTo>
                    <a:cubicBezTo>
                      <a:pt x="1060" y="1374"/>
                      <a:pt x="1572" y="1362"/>
                      <a:pt x="1858" y="1171"/>
                    </a:cubicBezTo>
                    <a:cubicBezTo>
                      <a:pt x="2067" y="1025"/>
                      <a:pt x="2559" y="724"/>
                      <a:pt x="2974" y="724"/>
                    </a:cubicBezTo>
                    <a:cubicBezTo>
                      <a:pt x="3033" y="724"/>
                      <a:pt x="3089" y="729"/>
                      <a:pt x="3144" y="743"/>
                    </a:cubicBezTo>
                    <a:cubicBezTo>
                      <a:pt x="3299" y="767"/>
                      <a:pt x="3418" y="897"/>
                      <a:pt x="3406" y="1064"/>
                    </a:cubicBezTo>
                    <a:cubicBezTo>
                      <a:pt x="3406" y="1231"/>
                      <a:pt x="3275" y="1374"/>
                      <a:pt x="3108" y="1398"/>
                    </a:cubicBezTo>
                    <a:cubicBezTo>
                      <a:pt x="2787" y="1445"/>
                      <a:pt x="2465" y="1540"/>
                      <a:pt x="2156" y="1671"/>
                    </a:cubicBezTo>
                    <a:cubicBezTo>
                      <a:pt x="2144" y="1671"/>
                      <a:pt x="2144" y="1683"/>
                      <a:pt x="2144" y="1695"/>
                    </a:cubicBezTo>
                    <a:cubicBezTo>
                      <a:pt x="2144" y="1695"/>
                      <a:pt x="2156" y="1707"/>
                      <a:pt x="2167" y="1707"/>
                    </a:cubicBezTo>
                    <a:cubicBezTo>
                      <a:pt x="2189" y="1704"/>
                      <a:pt x="2211" y="1702"/>
                      <a:pt x="2233" y="1702"/>
                    </a:cubicBezTo>
                    <a:cubicBezTo>
                      <a:pt x="2433" y="1702"/>
                      <a:pt x="2610" y="1848"/>
                      <a:pt x="2632" y="2052"/>
                    </a:cubicBezTo>
                    <a:cubicBezTo>
                      <a:pt x="2656" y="2160"/>
                      <a:pt x="2620" y="2279"/>
                      <a:pt x="2537" y="2350"/>
                    </a:cubicBezTo>
                    <a:cubicBezTo>
                      <a:pt x="2537" y="2362"/>
                      <a:pt x="2537" y="2362"/>
                      <a:pt x="2537" y="2374"/>
                    </a:cubicBezTo>
                    <a:lnTo>
                      <a:pt x="2560" y="2374"/>
                    </a:lnTo>
                    <a:cubicBezTo>
                      <a:pt x="2572" y="2374"/>
                      <a:pt x="2620" y="2374"/>
                      <a:pt x="2679" y="2433"/>
                    </a:cubicBezTo>
                    <a:cubicBezTo>
                      <a:pt x="2775" y="2529"/>
                      <a:pt x="2822" y="2660"/>
                      <a:pt x="2822" y="2791"/>
                    </a:cubicBezTo>
                    <a:cubicBezTo>
                      <a:pt x="2834" y="2874"/>
                      <a:pt x="2799" y="2945"/>
                      <a:pt x="2751" y="2993"/>
                    </a:cubicBezTo>
                    <a:cubicBezTo>
                      <a:pt x="2656" y="3076"/>
                      <a:pt x="2537" y="3136"/>
                      <a:pt x="2418" y="3183"/>
                    </a:cubicBezTo>
                    <a:lnTo>
                      <a:pt x="2346" y="3207"/>
                    </a:lnTo>
                    <a:cubicBezTo>
                      <a:pt x="2287" y="3243"/>
                      <a:pt x="2215" y="3291"/>
                      <a:pt x="2167" y="3350"/>
                    </a:cubicBezTo>
                    <a:cubicBezTo>
                      <a:pt x="2082" y="3425"/>
                      <a:pt x="1988" y="3509"/>
                      <a:pt x="1892" y="3509"/>
                    </a:cubicBezTo>
                    <a:cubicBezTo>
                      <a:pt x="1881" y="3509"/>
                      <a:pt x="1869" y="3507"/>
                      <a:pt x="1858" y="3505"/>
                    </a:cubicBezTo>
                    <a:cubicBezTo>
                      <a:pt x="1822" y="3505"/>
                      <a:pt x="1775" y="3481"/>
                      <a:pt x="1751" y="3469"/>
                    </a:cubicBezTo>
                    <a:lnTo>
                      <a:pt x="1727" y="3469"/>
                    </a:lnTo>
                    <a:cubicBezTo>
                      <a:pt x="1587" y="3562"/>
                      <a:pt x="1418" y="3612"/>
                      <a:pt x="1249" y="3612"/>
                    </a:cubicBezTo>
                    <a:cubicBezTo>
                      <a:pt x="1202" y="3612"/>
                      <a:pt x="1154" y="3608"/>
                      <a:pt x="1108" y="3600"/>
                    </a:cubicBezTo>
                    <a:cubicBezTo>
                      <a:pt x="1108" y="3600"/>
                      <a:pt x="1096" y="3612"/>
                      <a:pt x="1096" y="3612"/>
                    </a:cubicBezTo>
                    <a:cubicBezTo>
                      <a:pt x="1096" y="3624"/>
                      <a:pt x="1096" y="3636"/>
                      <a:pt x="1108" y="3636"/>
                    </a:cubicBezTo>
                    <a:cubicBezTo>
                      <a:pt x="1155" y="3648"/>
                      <a:pt x="1203" y="3648"/>
                      <a:pt x="1239" y="3648"/>
                    </a:cubicBezTo>
                    <a:cubicBezTo>
                      <a:pt x="1417" y="3648"/>
                      <a:pt x="1584" y="3600"/>
                      <a:pt x="1739" y="3505"/>
                    </a:cubicBezTo>
                    <a:cubicBezTo>
                      <a:pt x="1775" y="3529"/>
                      <a:pt x="1810" y="3541"/>
                      <a:pt x="1846" y="3541"/>
                    </a:cubicBezTo>
                    <a:cubicBezTo>
                      <a:pt x="1862" y="3545"/>
                      <a:pt x="1878" y="3548"/>
                      <a:pt x="1894" y="3548"/>
                    </a:cubicBezTo>
                    <a:cubicBezTo>
                      <a:pt x="1997" y="3548"/>
                      <a:pt x="2099" y="3456"/>
                      <a:pt x="2191" y="3374"/>
                    </a:cubicBezTo>
                    <a:cubicBezTo>
                      <a:pt x="2239" y="3326"/>
                      <a:pt x="2298" y="3279"/>
                      <a:pt x="2358" y="3243"/>
                    </a:cubicBezTo>
                    <a:lnTo>
                      <a:pt x="2429" y="3219"/>
                    </a:lnTo>
                    <a:cubicBezTo>
                      <a:pt x="2548" y="3172"/>
                      <a:pt x="2668" y="3112"/>
                      <a:pt x="2775" y="3029"/>
                    </a:cubicBezTo>
                    <a:cubicBezTo>
                      <a:pt x="2834" y="2969"/>
                      <a:pt x="2870" y="2886"/>
                      <a:pt x="2858" y="2791"/>
                    </a:cubicBezTo>
                    <a:cubicBezTo>
                      <a:pt x="2858" y="2648"/>
                      <a:pt x="2799" y="2517"/>
                      <a:pt x="2703" y="2421"/>
                    </a:cubicBezTo>
                    <a:cubicBezTo>
                      <a:pt x="2668" y="2386"/>
                      <a:pt x="2632" y="2362"/>
                      <a:pt x="2596" y="2350"/>
                    </a:cubicBezTo>
                    <a:cubicBezTo>
                      <a:pt x="2668" y="2267"/>
                      <a:pt x="2691" y="2148"/>
                      <a:pt x="2668" y="2052"/>
                    </a:cubicBezTo>
                    <a:cubicBezTo>
                      <a:pt x="2644" y="1838"/>
                      <a:pt x="2465" y="1671"/>
                      <a:pt x="2251" y="1671"/>
                    </a:cubicBezTo>
                    <a:cubicBezTo>
                      <a:pt x="2537" y="1552"/>
                      <a:pt x="2822" y="1481"/>
                      <a:pt x="3120" y="1433"/>
                    </a:cubicBezTo>
                    <a:cubicBezTo>
                      <a:pt x="3310" y="1409"/>
                      <a:pt x="3441" y="1255"/>
                      <a:pt x="3453" y="1064"/>
                    </a:cubicBezTo>
                    <a:cubicBezTo>
                      <a:pt x="3453" y="886"/>
                      <a:pt x="3322" y="743"/>
                      <a:pt x="3156" y="719"/>
                    </a:cubicBezTo>
                    <a:cubicBezTo>
                      <a:pt x="3095" y="703"/>
                      <a:pt x="3031" y="696"/>
                      <a:pt x="2966" y="696"/>
                    </a:cubicBezTo>
                    <a:cubicBezTo>
                      <a:pt x="2546" y="696"/>
                      <a:pt x="2061" y="993"/>
                      <a:pt x="1834" y="1148"/>
                    </a:cubicBezTo>
                    <a:cubicBezTo>
                      <a:pt x="1572" y="1314"/>
                      <a:pt x="1084" y="1338"/>
                      <a:pt x="1013" y="1338"/>
                    </a:cubicBezTo>
                    <a:cubicBezTo>
                      <a:pt x="953" y="1302"/>
                      <a:pt x="917" y="1243"/>
                      <a:pt x="905" y="1183"/>
                    </a:cubicBezTo>
                    <a:cubicBezTo>
                      <a:pt x="905" y="1088"/>
                      <a:pt x="917" y="981"/>
                      <a:pt x="941" y="886"/>
                    </a:cubicBezTo>
                    <a:cubicBezTo>
                      <a:pt x="1001" y="624"/>
                      <a:pt x="1072" y="290"/>
                      <a:pt x="822" y="112"/>
                    </a:cubicBezTo>
                    <a:cubicBezTo>
                      <a:pt x="740" y="37"/>
                      <a:pt x="630" y="0"/>
                      <a:pt x="519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6" name="Google Shape;7196;p105"/>
              <p:cNvSpPr/>
              <p:nvPr/>
            </p:nvSpPr>
            <p:spPr>
              <a:xfrm>
                <a:off x="-2385558" y="5221372"/>
                <a:ext cx="16467" cy="28363"/>
              </a:xfrm>
              <a:custGeom>
                <a:rect b="b" l="l" r="r" t="t"/>
                <a:pathLst>
                  <a:path extrusionOk="0" h="453" w="263">
                    <a:moveTo>
                      <a:pt x="36" y="1"/>
                    </a:moveTo>
                    <a:cubicBezTo>
                      <a:pt x="25" y="1"/>
                      <a:pt x="13" y="12"/>
                      <a:pt x="13" y="24"/>
                    </a:cubicBezTo>
                    <a:cubicBezTo>
                      <a:pt x="13" y="36"/>
                      <a:pt x="13" y="48"/>
                      <a:pt x="13" y="60"/>
                    </a:cubicBezTo>
                    <a:cubicBezTo>
                      <a:pt x="1" y="227"/>
                      <a:pt x="96" y="382"/>
                      <a:pt x="239" y="453"/>
                    </a:cubicBezTo>
                    <a:cubicBezTo>
                      <a:pt x="251" y="453"/>
                      <a:pt x="251" y="453"/>
                      <a:pt x="263" y="441"/>
                    </a:cubicBezTo>
                    <a:cubicBezTo>
                      <a:pt x="263" y="429"/>
                      <a:pt x="263" y="429"/>
                      <a:pt x="251" y="417"/>
                    </a:cubicBezTo>
                    <a:cubicBezTo>
                      <a:pt x="120" y="358"/>
                      <a:pt x="36" y="215"/>
                      <a:pt x="48" y="60"/>
                    </a:cubicBezTo>
                    <a:cubicBezTo>
                      <a:pt x="48" y="48"/>
                      <a:pt x="48" y="36"/>
                      <a:pt x="48" y="24"/>
                    </a:cubicBezTo>
                    <a:cubicBezTo>
                      <a:pt x="48" y="12"/>
                      <a:pt x="48" y="1"/>
                      <a:pt x="3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7" name="Google Shape;7197;p105"/>
              <p:cNvSpPr/>
              <p:nvPr/>
            </p:nvSpPr>
            <p:spPr>
              <a:xfrm>
                <a:off x="-2387750" y="5220058"/>
                <a:ext cx="23855" cy="35689"/>
              </a:xfrm>
              <a:custGeom>
                <a:rect b="b" l="l" r="r" t="t"/>
                <a:pathLst>
                  <a:path extrusionOk="0" h="570" w="381">
                    <a:moveTo>
                      <a:pt x="71" y="33"/>
                    </a:moveTo>
                    <a:cubicBezTo>
                      <a:pt x="71" y="117"/>
                      <a:pt x="95" y="188"/>
                      <a:pt x="143" y="260"/>
                    </a:cubicBezTo>
                    <a:cubicBezTo>
                      <a:pt x="179" y="319"/>
                      <a:pt x="238" y="367"/>
                      <a:pt x="310" y="379"/>
                    </a:cubicBezTo>
                    <a:cubicBezTo>
                      <a:pt x="345" y="391"/>
                      <a:pt x="369" y="438"/>
                      <a:pt x="357" y="474"/>
                    </a:cubicBezTo>
                    <a:cubicBezTo>
                      <a:pt x="345" y="510"/>
                      <a:pt x="298" y="522"/>
                      <a:pt x="262" y="522"/>
                    </a:cubicBezTo>
                    <a:lnTo>
                      <a:pt x="250" y="510"/>
                    </a:lnTo>
                    <a:cubicBezTo>
                      <a:pt x="167" y="462"/>
                      <a:pt x="107" y="379"/>
                      <a:pt x="71" y="295"/>
                    </a:cubicBezTo>
                    <a:cubicBezTo>
                      <a:pt x="48" y="212"/>
                      <a:pt x="48" y="117"/>
                      <a:pt x="60" y="33"/>
                    </a:cubicBezTo>
                    <a:close/>
                    <a:moveTo>
                      <a:pt x="54" y="1"/>
                    </a:moveTo>
                    <a:cubicBezTo>
                      <a:pt x="48" y="1"/>
                      <a:pt x="42" y="4"/>
                      <a:pt x="36" y="10"/>
                    </a:cubicBezTo>
                    <a:cubicBezTo>
                      <a:pt x="24" y="10"/>
                      <a:pt x="24" y="22"/>
                      <a:pt x="12" y="33"/>
                    </a:cubicBezTo>
                    <a:cubicBezTo>
                      <a:pt x="0" y="129"/>
                      <a:pt x="0" y="224"/>
                      <a:pt x="36" y="307"/>
                    </a:cubicBezTo>
                    <a:cubicBezTo>
                      <a:pt x="71" y="414"/>
                      <a:pt x="131" y="498"/>
                      <a:pt x="226" y="557"/>
                    </a:cubicBezTo>
                    <a:lnTo>
                      <a:pt x="250" y="569"/>
                    </a:lnTo>
                    <a:lnTo>
                      <a:pt x="286" y="569"/>
                    </a:lnTo>
                    <a:cubicBezTo>
                      <a:pt x="321" y="557"/>
                      <a:pt x="357" y="533"/>
                      <a:pt x="369" y="498"/>
                    </a:cubicBezTo>
                    <a:cubicBezTo>
                      <a:pt x="381" y="474"/>
                      <a:pt x="381" y="438"/>
                      <a:pt x="369" y="414"/>
                    </a:cubicBezTo>
                    <a:cubicBezTo>
                      <a:pt x="357" y="391"/>
                      <a:pt x="333" y="379"/>
                      <a:pt x="310" y="367"/>
                    </a:cubicBezTo>
                    <a:cubicBezTo>
                      <a:pt x="250" y="343"/>
                      <a:pt x="191" y="307"/>
                      <a:pt x="167" y="260"/>
                    </a:cubicBezTo>
                    <a:cubicBezTo>
                      <a:pt x="119" y="188"/>
                      <a:pt x="95" y="117"/>
                      <a:pt x="95" y="45"/>
                    </a:cubicBezTo>
                    <a:cubicBezTo>
                      <a:pt x="95" y="22"/>
                      <a:pt x="83" y="10"/>
                      <a:pt x="71" y="10"/>
                    </a:cubicBezTo>
                    <a:cubicBezTo>
                      <a:pt x="65" y="4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8" name="Google Shape;7198;p105"/>
              <p:cNvSpPr/>
              <p:nvPr/>
            </p:nvSpPr>
            <p:spPr>
              <a:xfrm>
                <a:off x="-2489182" y="5252679"/>
                <a:ext cx="25421" cy="47022"/>
              </a:xfrm>
              <a:custGeom>
                <a:rect b="b" l="l" r="r" t="t"/>
                <a:pathLst>
                  <a:path extrusionOk="0" h="751" w="406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63" y="429"/>
                      <a:pt x="179" y="751"/>
                    </a:cubicBezTo>
                    <a:lnTo>
                      <a:pt x="406" y="3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9" name="Google Shape;7199;p105"/>
              <p:cNvSpPr/>
              <p:nvPr/>
            </p:nvSpPr>
            <p:spPr>
              <a:xfrm>
                <a:off x="-2401211" y="5235523"/>
                <a:ext cx="26172" cy="16968"/>
              </a:xfrm>
              <a:custGeom>
                <a:rect b="b" l="l" r="r" t="t"/>
                <a:pathLst>
                  <a:path extrusionOk="0" h="271" w="418">
                    <a:moveTo>
                      <a:pt x="251" y="1"/>
                    </a:moveTo>
                    <a:lnTo>
                      <a:pt x="251" y="1"/>
                    </a:lnTo>
                    <a:cubicBezTo>
                      <a:pt x="263" y="144"/>
                      <a:pt x="144" y="263"/>
                      <a:pt x="1" y="263"/>
                    </a:cubicBezTo>
                    <a:cubicBezTo>
                      <a:pt x="31" y="268"/>
                      <a:pt x="60" y="270"/>
                      <a:pt x="90" y="270"/>
                    </a:cubicBezTo>
                    <a:cubicBezTo>
                      <a:pt x="203" y="270"/>
                      <a:pt x="314" y="236"/>
                      <a:pt x="417" y="179"/>
                    </a:cubicBezTo>
                    <a:cubicBezTo>
                      <a:pt x="346" y="132"/>
                      <a:pt x="298" y="72"/>
                      <a:pt x="25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0" name="Google Shape;7200;p105"/>
              <p:cNvSpPr/>
              <p:nvPr/>
            </p:nvSpPr>
            <p:spPr>
              <a:xfrm>
                <a:off x="-3250863" y="5609006"/>
                <a:ext cx="300290" cy="708398"/>
              </a:xfrm>
              <a:custGeom>
                <a:rect b="b" l="l" r="r" t="t"/>
                <a:pathLst>
                  <a:path extrusionOk="0" h="11314" w="4796">
                    <a:moveTo>
                      <a:pt x="4331" y="1"/>
                    </a:moveTo>
                    <a:cubicBezTo>
                      <a:pt x="4021" y="1"/>
                      <a:pt x="3998" y="441"/>
                      <a:pt x="3998" y="441"/>
                    </a:cubicBezTo>
                    <a:lnTo>
                      <a:pt x="4081" y="9966"/>
                    </a:lnTo>
                    <a:lnTo>
                      <a:pt x="1557" y="6883"/>
                    </a:lnTo>
                    <a:cubicBezTo>
                      <a:pt x="1510" y="6585"/>
                      <a:pt x="1319" y="6335"/>
                      <a:pt x="1045" y="6216"/>
                    </a:cubicBezTo>
                    <a:cubicBezTo>
                      <a:pt x="993" y="6189"/>
                      <a:pt x="941" y="6176"/>
                      <a:pt x="890" y="6176"/>
                    </a:cubicBezTo>
                    <a:cubicBezTo>
                      <a:pt x="601" y="6176"/>
                      <a:pt x="337" y="6584"/>
                      <a:pt x="236" y="7180"/>
                    </a:cubicBezTo>
                    <a:cubicBezTo>
                      <a:pt x="117" y="7966"/>
                      <a:pt x="45" y="8764"/>
                      <a:pt x="21" y="9550"/>
                    </a:cubicBezTo>
                    <a:cubicBezTo>
                      <a:pt x="0" y="10239"/>
                      <a:pt x="447" y="11294"/>
                      <a:pt x="950" y="11294"/>
                    </a:cubicBezTo>
                    <a:cubicBezTo>
                      <a:pt x="1021" y="11294"/>
                      <a:pt x="1093" y="11274"/>
                      <a:pt x="1164" y="11228"/>
                    </a:cubicBezTo>
                    <a:cubicBezTo>
                      <a:pt x="1581" y="10954"/>
                      <a:pt x="1748" y="10050"/>
                      <a:pt x="1498" y="9383"/>
                    </a:cubicBezTo>
                    <a:cubicBezTo>
                      <a:pt x="1212" y="8633"/>
                      <a:pt x="1248" y="8085"/>
                      <a:pt x="1367" y="7740"/>
                    </a:cubicBezTo>
                    <a:lnTo>
                      <a:pt x="1367" y="7740"/>
                    </a:lnTo>
                    <a:lnTo>
                      <a:pt x="3962" y="11038"/>
                    </a:lnTo>
                    <a:cubicBezTo>
                      <a:pt x="4034" y="11133"/>
                      <a:pt x="4129" y="11216"/>
                      <a:pt x="4236" y="11276"/>
                    </a:cubicBezTo>
                    <a:cubicBezTo>
                      <a:pt x="4284" y="11300"/>
                      <a:pt x="4343" y="11312"/>
                      <a:pt x="4391" y="11312"/>
                    </a:cubicBezTo>
                    <a:cubicBezTo>
                      <a:pt x="4403" y="11313"/>
                      <a:pt x="4416" y="11314"/>
                      <a:pt x="4428" y="11314"/>
                    </a:cubicBezTo>
                    <a:cubicBezTo>
                      <a:pt x="4511" y="11314"/>
                      <a:pt x="4592" y="11280"/>
                      <a:pt x="4665" y="11228"/>
                    </a:cubicBezTo>
                    <a:cubicBezTo>
                      <a:pt x="4748" y="11157"/>
                      <a:pt x="4784" y="11038"/>
                      <a:pt x="4760" y="10919"/>
                    </a:cubicBezTo>
                    <a:cubicBezTo>
                      <a:pt x="4760" y="10895"/>
                      <a:pt x="4772" y="10871"/>
                      <a:pt x="4772" y="10847"/>
                    </a:cubicBezTo>
                    <a:lnTo>
                      <a:pt x="4772" y="572"/>
                    </a:lnTo>
                    <a:cubicBezTo>
                      <a:pt x="4772" y="572"/>
                      <a:pt x="4796" y="13"/>
                      <a:pt x="4343" y="1"/>
                    </a:cubicBezTo>
                    <a:cubicBezTo>
                      <a:pt x="4339" y="1"/>
                      <a:pt x="4335" y="1"/>
                      <a:pt x="4331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1" name="Google Shape;7201;p105"/>
              <p:cNvSpPr/>
              <p:nvPr/>
            </p:nvSpPr>
            <p:spPr>
              <a:xfrm>
                <a:off x="-2999098" y="5761092"/>
                <a:ext cx="48525" cy="79080"/>
              </a:xfrm>
              <a:custGeom>
                <a:rect b="b" l="l" r="r" t="t"/>
                <a:pathLst>
                  <a:path extrusionOk="0" h="1263" w="775">
                    <a:moveTo>
                      <a:pt x="775" y="1"/>
                    </a:moveTo>
                    <a:lnTo>
                      <a:pt x="1" y="120"/>
                    </a:lnTo>
                    <a:lnTo>
                      <a:pt x="1" y="1263"/>
                    </a:lnTo>
                    <a:cubicBezTo>
                      <a:pt x="1" y="1263"/>
                      <a:pt x="477" y="536"/>
                      <a:pt x="739" y="489"/>
                    </a:cubicBez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2" name="Google Shape;7202;p105"/>
              <p:cNvSpPr/>
              <p:nvPr/>
            </p:nvSpPr>
            <p:spPr>
              <a:xfrm>
                <a:off x="-3253305" y="5628604"/>
                <a:ext cx="316193" cy="948517"/>
              </a:xfrm>
              <a:custGeom>
                <a:rect b="b" l="l" r="r" t="t"/>
                <a:pathLst>
                  <a:path extrusionOk="0" h="15149" w="5050">
                    <a:moveTo>
                      <a:pt x="566" y="0"/>
                    </a:moveTo>
                    <a:cubicBezTo>
                      <a:pt x="385" y="0"/>
                      <a:pt x="203" y="122"/>
                      <a:pt x="203" y="366"/>
                    </a:cubicBezTo>
                    <a:lnTo>
                      <a:pt x="203" y="12570"/>
                    </a:lnTo>
                    <a:cubicBezTo>
                      <a:pt x="156" y="12868"/>
                      <a:pt x="1" y="13951"/>
                      <a:pt x="310" y="14321"/>
                    </a:cubicBezTo>
                    <a:cubicBezTo>
                      <a:pt x="633" y="14685"/>
                      <a:pt x="3102" y="15149"/>
                      <a:pt x="4116" y="15149"/>
                    </a:cubicBezTo>
                    <a:cubicBezTo>
                      <a:pt x="4263" y="15149"/>
                      <a:pt x="4379" y="15139"/>
                      <a:pt x="4454" y="15118"/>
                    </a:cubicBezTo>
                    <a:cubicBezTo>
                      <a:pt x="5049" y="14952"/>
                      <a:pt x="4668" y="13678"/>
                      <a:pt x="3751" y="13285"/>
                    </a:cubicBezTo>
                    <a:cubicBezTo>
                      <a:pt x="3647" y="13242"/>
                      <a:pt x="3482" y="13230"/>
                      <a:pt x="3284" y="13230"/>
                    </a:cubicBezTo>
                    <a:cubicBezTo>
                      <a:pt x="3009" y="13230"/>
                      <a:pt x="2669" y="13254"/>
                      <a:pt x="2334" y="13254"/>
                    </a:cubicBezTo>
                    <a:cubicBezTo>
                      <a:pt x="1621" y="13254"/>
                      <a:pt x="930" y="13146"/>
                      <a:pt x="930" y="12475"/>
                    </a:cubicBezTo>
                    <a:lnTo>
                      <a:pt x="930" y="366"/>
                    </a:lnTo>
                    <a:cubicBezTo>
                      <a:pt x="930" y="122"/>
                      <a:pt x="748" y="0"/>
                      <a:pt x="566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3" name="Google Shape;7203;p105"/>
              <p:cNvSpPr/>
              <p:nvPr/>
            </p:nvSpPr>
            <p:spPr>
              <a:xfrm>
                <a:off x="-3240595" y="5768543"/>
                <a:ext cx="45519" cy="54473"/>
              </a:xfrm>
              <a:custGeom>
                <a:rect b="b" l="l" r="r" t="t"/>
                <a:pathLst>
                  <a:path extrusionOk="0" h="870" w="727">
                    <a:moveTo>
                      <a:pt x="0" y="1"/>
                    </a:moveTo>
                    <a:lnTo>
                      <a:pt x="0" y="870"/>
                    </a:lnTo>
                    <a:cubicBezTo>
                      <a:pt x="0" y="870"/>
                      <a:pt x="304" y="603"/>
                      <a:pt x="603" y="603"/>
                    </a:cubicBezTo>
                    <a:cubicBezTo>
                      <a:pt x="645" y="603"/>
                      <a:pt x="686" y="608"/>
                      <a:pt x="727" y="620"/>
                    </a:cubicBezTo>
                    <a:lnTo>
                      <a:pt x="727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4" name="Google Shape;7204;p105"/>
              <p:cNvSpPr/>
              <p:nvPr/>
            </p:nvSpPr>
            <p:spPr>
              <a:xfrm>
                <a:off x="-3532118" y="4669694"/>
                <a:ext cx="823855" cy="1107114"/>
              </a:xfrm>
              <a:custGeom>
                <a:rect b="b" l="l" r="r" t="t"/>
                <a:pathLst>
                  <a:path extrusionOk="0" h="17682" w="13158">
                    <a:moveTo>
                      <a:pt x="6585" y="1"/>
                    </a:moveTo>
                    <a:cubicBezTo>
                      <a:pt x="2942" y="1"/>
                      <a:pt x="1" y="394"/>
                      <a:pt x="1" y="870"/>
                    </a:cubicBezTo>
                    <a:lnTo>
                      <a:pt x="1" y="894"/>
                    </a:lnTo>
                    <a:lnTo>
                      <a:pt x="1823" y="16622"/>
                    </a:lnTo>
                    <a:cubicBezTo>
                      <a:pt x="1823" y="16967"/>
                      <a:pt x="3954" y="17682"/>
                      <a:pt x="6573" y="17682"/>
                    </a:cubicBezTo>
                    <a:cubicBezTo>
                      <a:pt x="9204" y="17682"/>
                      <a:pt x="11336" y="16967"/>
                      <a:pt x="11336" y="16622"/>
                    </a:cubicBezTo>
                    <a:lnTo>
                      <a:pt x="13157" y="894"/>
                    </a:lnTo>
                    <a:lnTo>
                      <a:pt x="13157" y="870"/>
                    </a:lnTo>
                    <a:cubicBezTo>
                      <a:pt x="13157" y="394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5" name="Google Shape;7205;p105"/>
              <p:cNvSpPr/>
              <p:nvPr/>
            </p:nvSpPr>
            <p:spPr>
              <a:xfrm>
                <a:off x="-2776198" y="5230326"/>
                <a:ext cx="48525" cy="108883"/>
              </a:xfrm>
              <a:custGeom>
                <a:rect b="b" l="l" r="r" t="t"/>
                <a:pathLst>
                  <a:path extrusionOk="0" h="1739" w="775">
                    <a:moveTo>
                      <a:pt x="144" y="0"/>
                    </a:moveTo>
                    <a:lnTo>
                      <a:pt x="1" y="1489"/>
                    </a:lnTo>
                    <a:lnTo>
                      <a:pt x="239" y="1739"/>
                    </a:lnTo>
                    <a:cubicBezTo>
                      <a:pt x="239" y="1739"/>
                      <a:pt x="334" y="917"/>
                      <a:pt x="775" y="774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6" name="Google Shape;7206;p105"/>
              <p:cNvSpPr/>
              <p:nvPr/>
            </p:nvSpPr>
            <p:spPr>
              <a:xfrm>
                <a:off x="-3563425" y="4707762"/>
                <a:ext cx="11270" cy="20913"/>
              </a:xfrm>
              <a:custGeom>
                <a:rect b="b" l="l" r="r" t="t"/>
                <a:pathLst>
                  <a:path extrusionOk="0" h="334" w="180">
                    <a:moveTo>
                      <a:pt x="179" y="0"/>
                    </a:moveTo>
                    <a:lnTo>
                      <a:pt x="72" y="107"/>
                    </a:lnTo>
                    <a:cubicBezTo>
                      <a:pt x="37" y="131"/>
                      <a:pt x="13" y="191"/>
                      <a:pt x="1" y="238"/>
                    </a:cubicBezTo>
                    <a:lnTo>
                      <a:pt x="1" y="3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7" name="Google Shape;7207;p105"/>
              <p:cNvSpPr/>
              <p:nvPr/>
            </p:nvSpPr>
            <p:spPr>
              <a:xfrm>
                <a:off x="-3561922" y="4666000"/>
                <a:ext cx="882711" cy="113391"/>
              </a:xfrm>
              <a:custGeom>
                <a:rect b="b" l="l" r="r" t="t"/>
                <a:pathLst>
                  <a:path extrusionOk="0" h="1811" w="14098">
                    <a:moveTo>
                      <a:pt x="477" y="0"/>
                    </a:moveTo>
                    <a:lnTo>
                      <a:pt x="72" y="786"/>
                    </a:lnTo>
                    <a:lnTo>
                      <a:pt x="1" y="905"/>
                    </a:lnTo>
                    <a:cubicBezTo>
                      <a:pt x="1" y="1405"/>
                      <a:pt x="3156" y="1810"/>
                      <a:pt x="7049" y="1810"/>
                    </a:cubicBezTo>
                    <a:cubicBezTo>
                      <a:pt x="10943" y="1810"/>
                      <a:pt x="14098" y="1405"/>
                      <a:pt x="14098" y="905"/>
                    </a:cubicBezTo>
                    <a:lnTo>
                      <a:pt x="14038" y="786"/>
                    </a:lnTo>
                    <a:lnTo>
                      <a:pt x="13633" y="0"/>
                    </a:lnTo>
                    <a:cubicBezTo>
                      <a:pt x="13633" y="143"/>
                      <a:pt x="13359" y="274"/>
                      <a:pt x="12871" y="393"/>
                    </a:cubicBezTo>
                    <a:cubicBezTo>
                      <a:pt x="11764" y="655"/>
                      <a:pt x="9573" y="846"/>
                      <a:pt x="7061" y="846"/>
                    </a:cubicBezTo>
                    <a:cubicBezTo>
                      <a:pt x="4537" y="846"/>
                      <a:pt x="2346" y="667"/>
                      <a:pt x="1239" y="393"/>
                    </a:cubicBezTo>
                    <a:cubicBezTo>
                      <a:pt x="751" y="274"/>
                      <a:pt x="477" y="155"/>
                      <a:pt x="477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8" name="Google Shape;7208;p105"/>
              <p:cNvSpPr/>
              <p:nvPr/>
            </p:nvSpPr>
            <p:spPr>
              <a:xfrm>
                <a:off x="-3532118" y="4560122"/>
                <a:ext cx="823855" cy="105940"/>
              </a:xfrm>
              <a:custGeom>
                <a:rect b="b" l="l" r="r" t="t"/>
                <a:pathLst>
                  <a:path extrusionOk="0" h="1692" w="13158">
                    <a:moveTo>
                      <a:pt x="6585" y="1"/>
                    </a:moveTo>
                    <a:cubicBezTo>
                      <a:pt x="2954" y="1"/>
                      <a:pt x="1" y="382"/>
                      <a:pt x="1" y="846"/>
                    </a:cubicBezTo>
                    <a:cubicBezTo>
                      <a:pt x="1" y="1001"/>
                      <a:pt x="322" y="1144"/>
                      <a:pt x="882" y="1263"/>
                    </a:cubicBezTo>
                    <a:cubicBezTo>
                      <a:pt x="2025" y="1525"/>
                      <a:pt x="4144" y="1691"/>
                      <a:pt x="6585" y="1691"/>
                    </a:cubicBezTo>
                    <a:cubicBezTo>
                      <a:pt x="9014" y="1691"/>
                      <a:pt x="11133" y="1525"/>
                      <a:pt x="12276" y="1263"/>
                    </a:cubicBezTo>
                    <a:cubicBezTo>
                      <a:pt x="12836" y="1144"/>
                      <a:pt x="13157" y="989"/>
                      <a:pt x="13157" y="846"/>
                    </a:cubicBezTo>
                    <a:cubicBezTo>
                      <a:pt x="13157" y="382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9" name="Google Shape;7209;p105"/>
              <p:cNvSpPr/>
              <p:nvPr/>
            </p:nvSpPr>
            <p:spPr>
              <a:xfrm>
                <a:off x="-3483656" y="4463198"/>
                <a:ext cx="726180" cy="181263"/>
              </a:xfrm>
              <a:custGeom>
                <a:rect b="b" l="l" r="r" t="t"/>
                <a:pathLst>
                  <a:path extrusionOk="0" h="2895" w="11598">
                    <a:moveTo>
                      <a:pt x="251" y="1"/>
                    </a:moveTo>
                    <a:lnTo>
                      <a:pt x="1" y="2120"/>
                    </a:lnTo>
                    <a:lnTo>
                      <a:pt x="1" y="2144"/>
                    </a:lnTo>
                    <a:cubicBezTo>
                      <a:pt x="1" y="2561"/>
                      <a:pt x="2596" y="2894"/>
                      <a:pt x="5799" y="2894"/>
                    </a:cubicBezTo>
                    <a:cubicBezTo>
                      <a:pt x="9002" y="2894"/>
                      <a:pt x="11598" y="2561"/>
                      <a:pt x="11598" y="2144"/>
                    </a:cubicBezTo>
                    <a:lnTo>
                      <a:pt x="11598" y="2120"/>
                    </a:lnTo>
                    <a:lnTo>
                      <a:pt x="11359" y="1"/>
                    </a:lnTo>
                    <a:cubicBezTo>
                      <a:pt x="11359" y="394"/>
                      <a:pt x="8871" y="715"/>
                      <a:pt x="5799" y="715"/>
                    </a:cubicBezTo>
                    <a:cubicBezTo>
                      <a:pt x="2739" y="715"/>
                      <a:pt x="251" y="394"/>
                      <a:pt x="251" y="1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0" name="Google Shape;7210;p105"/>
              <p:cNvSpPr/>
              <p:nvPr/>
            </p:nvSpPr>
            <p:spPr>
              <a:xfrm>
                <a:off x="-3468003" y="4418492"/>
                <a:ext cx="695625" cy="89536"/>
              </a:xfrm>
              <a:custGeom>
                <a:rect b="b" l="l" r="r" t="t"/>
                <a:pathLst>
                  <a:path extrusionOk="0" h="1430" w="11110">
                    <a:moveTo>
                      <a:pt x="5549" y="1"/>
                    </a:moveTo>
                    <a:cubicBezTo>
                      <a:pt x="2489" y="1"/>
                      <a:pt x="1" y="322"/>
                      <a:pt x="1" y="715"/>
                    </a:cubicBezTo>
                    <a:cubicBezTo>
                      <a:pt x="1" y="1108"/>
                      <a:pt x="2489" y="1429"/>
                      <a:pt x="5549" y="1429"/>
                    </a:cubicBezTo>
                    <a:cubicBezTo>
                      <a:pt x="8621" y="1429"/>
                      <a:pt x="11109" y="1108"/>
                      <a:pt x="11109" y="715"/>
                    </a:cubicBezTo>
                    <a:cubicBezTo>
                      <a:pt x="11109" y="322"/>
                      <a:pt x="8621" y="1"/>
                      <a:pt x="5549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1" name="Google Shape;7211;p105"/>
              <p:cNvSpPr/>
              <p:nvPr/>
            </p:nvSpPr>
            <p:spPr>
              <a:xfrm>
                <a:off x="-3532118" y="4613092"/>
                <a:ext cx="823855" cy="105878"/>
              </a:xfrm>
              <a:custGeom>
                <a:rect b="b" l="l" r="r" t="t"/>
                <a:pathLst>
                  <a:path extrusionOk="0" h="1691" w="13158">
                    <a:moveTo>
                      <a:pt x="1" y="0"/>
                    </a:moveTo>
                    <a:lnTo>
                      <a:pt x="1" y="845"/>
                    </a:lnTo>
                    <a:cubicBezTo>
                      <a:pt x="1" y="988"/>
                      <a:pt x="275" y="1119"/>
                      <a:pt x="763" y="1238"/>
                    </a:cubicBezTo>
                    <a:cubicBezTo>
                      <a:pt x="1858" y="1500"/>
                      <a:pt x="4049" y="1691"/>
                      <a:pt x="6573" y="1691"/>
                    </a:cubicBezTo>
                    <a:cubicBezTo>
                      <a:pt x="9097" y="1691"/>
                      <a:pt x="11288" y="1512"/>
                      <a:pt x="12395" y="1238"/>
                    </a:cubicBezTo>
                    <a:cubicBezTo>
                      <a:pt x="12883" y="1119"/>
                      <a:pt x="13157" y="1000"/>
                      <a:pt x="13157" y="845"/>
                    </a:cubicBezTo>
                    <a:lnTo>
                      <a:pt x="13157" y="0"/>
                    </a:lnTo>
                    <a:cubicBezTo>
                      <a:pt x="13157" y="155"/>
                      <a:pt x="12836" y="298"/>
                      <a:pt x="12264" y="417"/>
                    </a:cubicBezTo>
                    <a:cubicBezTo>
                      <a:pt x="11133" y="679"/>
                      <a:pt x="9002" y="845"/>
                      <a:pt x="6573" y="845"/>
                    </a:cubicBezTo>
                    <a:cubicBezTo>
                      <a:pt x="4144" y="845"/>
                      <a:pt x="2025" y="679"/>
                      <a:pt x="882" y="417"/>
                    </a:cubicBezTo>
                    <a:cubicBezTo>
                      <a:pt x="322" y="298"/>
                      <a:pt x="1" y="143"/>
                      <a:pt x="1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2" name="Google Shape;7212;p105"/>
              <p:cNvSpPr/>
              <p:nvPr/>
            </p:nvSpPr>
            <p:spPr>
              <a:xfrm>
                <a:off x="-3256999" y="4867236"/>
                <a:ext cx="211755" cy="203741"/>
              </a:xfrm>
              <a:custGeom>
                <a:rect b="b" l="l" r="r" t="t"/>
                <a:pathLst>
                  <a:path extrusionOk="0" h="3254" w="3382">
                    <a:moveTo>
                      <a:pt x="1699" y="0"/>
                    </a:moveTo>
                    <a:cubicBezTo>
                      <a:pt x="1684" y="0"/>
                      <a:pt x="1670" y="1"/>
                      <a:pt x="1655" y="1"/>
                    </a:cubicBezTo>
                    <a:cubicBezTo>
                      <a:pt x="715" y="25"/>
                      <a:pt x="0" y="870"/>
                      <a:pt x="131" y="1799"/>
                    </a:cubicBezTo>
                    <a:cubicBezTo>
                      <a:pt x="246" y="2637"/>
                      <a:pt x="959" y="3254"/>
                      <a:pt x="1789" y="3254"/>
                    </a:cubicBezTo>
                    <a:cubicBezTo>
                      <a:pt x="1820" y="3254"/>
                      <a:pt x="1851" y="3253"/>
                      <a:pt x="1882" y="3251"/>
                    </a:cubicBezTo>
                    <a:cubicBezTo>
                      <a:pt x="2727" y="3192"/>
                      <a:pt x="3382" y="2489"/>
                      <a:pt x="3370" y="1644"/>
                    </a:cubicBezTo>
                    <a:cubicBezTo>
                      <a:pt x="3358" y="730"/>
                      <a:pt x="2608" y="0"/>
                      <a:pt x="16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3" name="Google Shape;7213;p105"/>
              <p:cNvSpPr/>
              <p:nvPr/>
            </p:nvSpPr>
            <p:spPr>
              <a:xfrm>
                <a:off x="-2930475" y="4859096"/>
                <a:ext cx="149894" cy="192220"/>
              </a:xfrm>
              <a:custGeom>
                <a:rect b="b" l="l" r="r" t="t"/>
                <a:pathLst>
                  <a:path extrusionOk="0" h="3070" w="2394">
                    <a:moveTo>
                      <a:pt x="1245" y="0"/>
                    </a:moveTo>
                    <a:cubicBezTo>
                      <a:pt x="1169" y="0"/>
                      <a:pt x="1091" y="12"/>
                      <a:pt x="1012" y="36"/>
                    </a:cubicBezTo>
                    <a:cubicBezTo>
                      <a:pt x="381" y="214"/>
                      <a:pt x="0" y="1095"/>
                      <a:pt x="155" y="1941"/>
                    </a:cubicBezTo>
                    <a:cubicBezTo>
                      <a:pt x="278" y="2630"/>
                      <a:pt x="721" y="3070"/>
                      <a:pt x="1200" y="3070"/>
                    </a:cubicBezTo>
                    <a:cubicBezTo>
                      <a:pt x="1276" y="3070"/>
                      <a:pt x="1353" y="3059"/>
                      <a:pt x="1429" y="3036"/>
                    </a:cubicBezTo>
                    <a:cubicBezTo>
                      <a:pt x="2001" y="2869"/>
                      <a:pt x="2393" y="2107"/>
                      <a:pt x="2310" y="1298"/>
                    </a:cubicBezTo>
                    <a:cubicBezTo>
                      <a:pt x="2237" y="549"/>
                      <a:pt x="1774" y="0"/>
                      <a:pt x="12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4" name="Google Shape;7214;p105"/>
              <p:cNvSpPr/>
              <p:nvPr/>
            </p:nvSpPr>
            <p:spPr>
              <a:xfrm>
                <a:off x="-3011746" y="5077489"/>
                <a:ext cx="101432" cy="56977"/>
              </a:xfrm>
              <a:custGeom>
                <a:rect b="b" l="l" r="r" t="t"/>
                <a:pathLst>
                  <a:path extrusionOk="0" h="910" w="1620">
                    <a:moveTo>
                      <a:pt x="1608" y="1"/>
                    </a:moveTo>
                    <a:lnTo>
                      <a:pt x="1608" y="1"/>
                    </a:lnTo>
                    <a:cubicBezTo>
                      <a:pt x="1417" y="167"/>
                      <a:pt x="1167" y="263"/>
                      <a:pt x="917" y="286"/>
                    </a:cubicBezTo>
                    <a:cubicBezTo>
                      <a:pt x="863" y="292"/>
                      <a:pt x="808" y="295"/>
                      <a:pt x="755" y="295"/>
                    </a:cubicBezTo>
                    <a:cubicBezTo>
                      <a:pt x="491" y="295"/>
                      <a:pt x="238" y="224"/>
                      <a:pt x="0" y="96"/>
                    </a:cubicBezTo>
                    <a:lnTo>
                      <a:pt x="0" y="96"/>
                    </a:lnTo>
                    <a:cubicBezTo>
                      <a:pt x="11" y="151"/>
                      <a:pt x="196" y="909"/>
                      <a:pt x="827" y="909"/>
                    </a:cubicBezTo>
                    <a:cubicBezTo>
                      <a:pt x="878" y="909"/>
                      <a:pt x="932" y="904"/>
                      <a:pt x="989" y="894"/>
                    </a:cubicBezTo>
                    <a:cubicBezTo>
                      <a:pt x="1620" y="775"/>
                      <a:pt x="1608" y="48"/>
                      <a:pt x="160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5" name="Google Shape;7215;p105"/>
              <p:cNvSpPr/>
              <p:nvPr/>
            </p:nvSpPr>
            <p:spPr>
              <a:xfrm>
                <a:off x="-3233895" y="4876941"/>
                <a:ext cx="195351" cy="199045"/>
              </a:xfrm>
              <a:custGeom>
                <a:rect b="b" l="l" r="r" t="t"/>
                <a:pathLst>
                  <a:path extrusionOk="0" h="3179" w="3120">
                    <a:moveTo>
                      <a:pt x="2096" y="1"/>
                    </a:moveTo>
                    <a:cubicBezTo>
                      <a:pt x="2084" y="1"/>
                      <a:pt x="2072" y="1"/>
                      <a:pt x="2072" y="13"/>
                    </a:cubicBezTo>
                    <a:cubicBezTo>
                      <a:pt x="2060" y="25"/>
                      <a:pt x="2060" y="37"/>
                      <a:pt x="2072" y="48"/>
                    </a:cubicBezTo>
                    <a:cubicBezTo>
                      <a:pt x="2286" y="168"/>
                      <a:pt x="2465" y="334"/>
                      <a:pt x="2608" y="537"/>
                    </a:cubicBezTo>
                    <a:cubicBezTo>
                      <a:pt x="2751" y="727"/>
                      <a:pt x="2846" y="953"/>
                      <a:pt x="2882" y="1191"/>
                    </a:cubicBezTo>
                    <a:cubicBezTo>
                      <a:pt x="3065" y="2142"/>
                      <a:pt x="2333" y="3005"/>
                      <a:pt x="1387" y="3005"/>
                    </a:cubicBezTo>
                    <a:cubicBezTo>
                      <a:pt x="1349" y="3005"/>
                      <a:pt x="1312" y="3004"/>
                      <a:pt x="1274" y="3001"/>
                    </a:cubicBezTo>
                    <a:cubicBezTo>
                      <a:pt x="786" y="2965"/>
                      <a:pt x="334" y="2727"/>
                      <a:pt x="48" y="2334"/>
                    </a:cubicBezTo>
                    <a:cubicBezTo>
                      <a:pt x="42" y="2329"/>
                      <a:pt x="36" y="2326"/>
                      <a:pt x="30" y="2326"/>
                    </a:cubicBezTo>
                    <a:cubicBezTo>
                      <a:pt x="24" y="2326"/>
                      <a:pt x="18" y="2329"/>
                      <a:pt x="12" y="2334"/>
                    </a:cubicBezTo>
                    <a:cubicBezTo>
                      <a:pt x="0" y="2334"/>
                      <a:pt x="0" y="2358"/>
                      <a:pt x="0" y="2370"/>
                    </a:cubicBezTo>
                    <a:cubicBezTo>
                      <a:pt x="131" y="2584"/>
                      <a:pt x="310" y="2775"/>
                      <a:pt x="536" y="2918"/>
                    </a:cubicBezTo>
                    <a:cubicBezTo>
                      <a:pt x="751" y="3049"/>
                      <a:pt x="1001" y="3144"/>
                      <a:pt x="1262" y="3168"/>
                    </a:cubicBezTo>
                    <a:cubicBezTo>
                      <a:pt x="1326" y="3175"/>
                      <a:pt x="1389" y="3179"/>
                      <a:pt x="1451" y="3179"/>
                    </a:cubicBezTo>
                    <a:cubicBezTo>
                      <a:pt x="2198" y="3179"/>
                      <a:pt x="2863" y="2666"/>
                      <a:pt x="3060" y="1930"/>
                    </a:cubicBezTo>
                    <a:cubicBezTo>
                      <a:pt x="3120" y="1668"/>
                      <a:pt x="3120" y="1406"/>
                      <a:pt x="3060" y="1144"/>
                    </a:cubicBezTo>
                    <a:cubicBezTo>
                      <a:pt x="2989" y="894"/>
                      <a:pt x="2882" y="656"/>
                      <a:pt x="2703" y="453"/>
                    </a:cubicBezTo>
                    <a:cubicBezTo>
                      <a:pt x="2536" y="263"/>
                      <a:pt x="2334" y="108"/>
                      <a:pt x="209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6" name="Google Shape;7216;p105"/>
              <p:cNvSpPr/>
              <p:nvPr/>
            </p:nvSpPr>
            <p:spPr>
              <a:xfrm>
                <a:off x="-3238403" y="4885143"/>
                <a:ext cx="176004" cy="170932"/>
              </a:xfrm>
              <a:custGeom>
                <a:rect b="b" l="l" r="r" t="t"/>
                <a:pathLst>
                  <a:path extrusionOk="0" h="2730" w="2811">
                    <a:moveTo>
                      <a:pt x="1414" y="0"/>
                    </a:moveTo>
                    <a:cubicBezTo>
                      <a:pt x="1400" y="0"/>
                      <a:pt x="1385" y="0"/>
                      <a:pt x="1370" y="1"/>
                    </a:cubicBezTo>
                    <a:cubicBezTo>
                      <a:pt x="584" y="37"/>
                      <a:pt x="1" y="715"/>
                      <a:pt x="96" y="1489"/>
                    </a:cubicBezTo>
                    <a:cubicBezTo>
                      <a:pt x="188" y="2204"/>
                      <a:pt x="783" y="2729"/>
                      <a:pt x="1491" y="2729"/>
                    </a:cubicBezTo>
                    <a:cubicBezTo>
                      <a:pt x="1514" y="2729"/>
                      <a:pt x="1537" y="2728"/>
                      <a:pt x="1561" y="2727"/>
                    </a:cubicBezTo>
                    <a:cubicBezTo>
                      <a:pt x="1882" y="2704"/>
                      <a:pt x="2180" y="2573"/>
                      <a:pt x="2406" y="2346"/>
                    </a:cubicBezTo>
                    <a:lnTo>
                      <a:pt x="2180" y="2001"/>
                    </a:lnTo>
                    <a:lnTo>
                      <a:pt x="1882" y="1549"/>
                    </a:lnTo>
                    <a:lnTo>
                      <a:pt x="2811" y="1513"/>
                    </a:lnTo>
                    <a:lnTo>
                      <a:pt x="2811" y="1358"/>
                    </a:lnTo>
                    <a:cubicBezTo>
                      <a:pt x="2787" y="599"/>
                      <a:pt x="2168" y="0"/>
                      <a:pt x="1414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7" name="Google Shape;7217;p105"/>
              <p:cNvSpPr/>
              <p:nvPr/>
            </p:nvSpPr>
            <p:spPr>
              <a:xfrm>
                <a:off x="-2928972" y="4940681"/>
                <a:ext cx="146889" cy="117211"/>
              </a:xfrm>
              <a:custGeom>
                <a:rect b="b" l="l" r="r" t="t"/>
                <a:pathLst>
                  <a:path extrusionOk="0" h="1872" w="2346">
                    <a:moveTo>
                      <a:pt x="103" y="1"/>
                    </a:moveTo>
                    <a:cubicBezTo>
                      <a:pt x="92" y="1"/>
                      <a:pt x="83" y="7"/>
                      <a:pt x="83" y="19"/>
                    </a:cubicBezTo>
                    <a:cubicBezTo>
                      <a:pt x="0" y="388"/>
                      <a:pt x="48" y="769"/>
                      <a:pt x="191" y="1114"/>
                    </a:cubicBezTo>
                    <a:cubicBezTo>
                      <a:pt x="262" y="1293"/>
                      <a:pt x="369" y="1459"/>
                      <a:pt x="512" y="1590"/>
                    </a:cubicBezTo>
                    <a:cubicBezTo>
                      <a:pt x="655" y="1733"/>
                      <a:pt x="845" y="1828"/>
                      <a:pt x="1048" y="1864"/>
                    </a:cubicBezTo>
                    <a:cubicBezTo>
                      <a:pt x="1088" y="1869"/>
                      <a:pt x="1128" y="1871"/>
                      <a:pt x="1168" y="1871"/>
                    </a:cubicBezTo>
                    <a:cubicBezTo>
                      <a:pt x="1333" y="1871"/>
                      <a:pt x="1500" y="1831"/>
                      <a:pt x="1643" y="1745"/>
                    </a:cubicBezTo>
                    <a:cubicBezTo>
                      <a:pt x="1810" y="1650"/>
                      <a:pt x="1953" y="1507"/>
                      <a:pt x="2060" y="1340"/>
                    </a:cubicBezTo>
                    <a:cubicBezTo>
                      <a:pt x="2262" y="1019"/>
                      <a:pt x="2346" y="638"/>
                      <a:pt x="2322" y="269"/>
                    </a:cubicBezTo>
                    <a:cubicBezTo>
                      <a:pt x="2322" y="257"/>
                      <a:pt x="2310" y="245"/>
                      <a:pt x="2298" y="245"/>
                    </a:cubicBezTo>
                    <a:cubicBezTo>
                      <a:pt x="2286" y="245"/>
                      <a:pt x="2274" y="245"/>
                      <a:pt x="2274" y="269"/>
                    </a:cubicBezTo>
                    <a:cubicBezTo>
                      <a:pt x="2238" y="614"/>
                      <a:pt x="2107" y="947"/>
                      <a:pt x="1905" y="1245"/>
                    </a:cubicBezTo>
                    <a:cubicBezTo>
                      <a:pt x="1810" y="1376"/>
                      <a:pt x="1691" y="1495"/>
                      <a:pt x="1536" y="1578"/>
                    </a:cubicBezTo>
                    <a:cubicBezTo>
                      <a:pt x="1432" y="1635"/>
                      <a:pt x="1306" y="1669"/>
                      <a:pt x="1182" y="1669"/>
                    </a:cubicBezTo>
                    <a:cubicBezTo>
                      <a:pt x="1149" y="1669"/>
                      <a:pt x="1116" y="1667"/>
                      <a:pt x="1084" y="1662"/>
                    </a:cubicBezTo>
                    <a:cubicBezTo>
                      <a:pt x="762" y="1614"/>
                      <a:pt x="500" y="1340"/>
                      <a:pt x="345" y="1043"/>
                    </a:cubicBezTo>
                    <a:cubicBezTo>
                      <a:pt x="191" y="733"/>
                      <a:pt x="119" y="376"/>
                      <a:pt x="131" y="31"/>
                    </a:cubicBezTo>
                    <a:lnTo>
                      <a:pt x="131" y="19"/>
                    </a:lnTo>
                    <a:cubicBezTo>
                      <a:pt x="125" y="7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8" name="Google Shape;7218;p105"/>
              <p:cNvSpPr/>
              <p:nvPr/>
            </p:nvSpPr>
            <p:spPr>
              <a:xfrm>
                <a:off x="-2917827" y="4875188"/>
                <a:ext cx="122345" cy="160914"/>
              </a:xfrm>
              <a:custGeom>
                <a:rect b="b" l="l" r="r" t="t"/>
                <a:pathLst>
                  <a:path extrusionOk="0" h="2570" w="1954">
                    <a:moveTo>
                      <a:pt x="1041" y="0"/>
                    </a:moveTo>
                    <a:cubicBezTo>
                      <a:pt x="977" y="0"/>
                      <a:pt x="912" y="9"/>
                      <a:pt x="846" y="29"/>
                    </a:cubicBezTo>
                    <a:cubicBezTo>
                      <a:pt x="322" y="184"/>
                      <a:pt x="1" y="910"/>
                      <a:pt x="132" y="1612"/>
                    </a:cubicBezTo>
                    <a:cubicBezTo>
                      <a:pt x="235" y="2189"/>
                      <a:pt x="605" y="2570"/>
                      <a:pt x="1011" y="2570"/>
                    </a:cubicBezTo>
                    <a:cubicBezTo>
                      <a:pt x="1074" y="2570"/>
                      <a:pt x="1139" y="2560"/>
                      <a:pt x="1203" y="2541"/>
                    </a:cubicBezTo>
                    <a:cubicBezTo>
                      <a:pt x="1287" y="2517"/>
                      <a:pt x="1370" y="2470"/>
                      <a:pt x="1441" y="2422"/>
                    </a:cubicBezTo>
                    <a:lnTo>
                      <a:pt x="1322" y="2077"/>
                    </a:lnTo>
                    <a:lnTo>
                      <a:pt x="1167" y="1636"/>
                    </a:lnTo>
                    <a:lnTo>
                      <a:pt x="1632" y="1660"/>
                    </a:lnTo>
                    <a:lnTo>
                      <a:pt x="1894" y="1672"/>
                    </a:lnTo>
                    <a:cubicBezTo>
                      <a:pt x="1941" y="1469"/>
                      <a:pt x="1953" y="1267"/>
                      <a:pt x="1941" y="1077"/>
                    </a:cubicBezTo>
                    <a:cubicBezTo>
                      <a:pt x="1868" y="452"/>
                      <a:pt x="1486" y="0"/>
                      <a:pt x="104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9" name="Google Shape;7219;p105"/>
              <p:cNvSpPr/>
              <p:nvPr/>
            </p:nvSpPr>
            <p:spPr>
              <a:xfrm>
                <a:off x="-3245103" y="4787788"/>
                <a:ext cx="183455" cy="86405"/>
              </a:xfrm>
              <a:custGeom>
                <a:rect b="b" l="l" r="r" t="t"/>
                <a:pathLst>
                  <a:path extrusionOk="0" h="1380" w="2930">
                    <a:moveTo>
                      <a:pt x="1706" y="1"/>
                    </a:moveTo>
                    <a:cubicBezTo>
                      <a:pt x="1525" y="1"/>
                      <a:pt x="1346" y="22"/>
                      <a:pt x="1168" y="65"/>
                    </a:cubicBezTo>
                    <a:cubicBezTo>
                      <a:pt x="870" y="148"/>
                      <a:pt x="596" y="315"/>
                      <a:pt x="382" y="541"/>
                    </a:cubicBezTo>
                    <a:cubicBezTo>
                      <a:pt x="179" y="767"/>
                      <a:pt x="48" y="1053"/>
                      <a:pt x="1" y="1351"/>
                    </a:cubicBezTo>
                    <a:cubicBezTo>
                      <a:pt x="1" y="1363"/>
                      <a:pt x="13" y="1375"/>
                      <a:pt x="25" y="1375"/>
                    </a:cubicBezTo>
                    <a:cubicBezTo>
                      <a:pt x="28" y="1378"/>
                      <a:pt x="32" y="1380"/>
                      <a:pt x="35" y="1380"/>
                    </a:cubicBezTo>
                    <a:cubicBezTo>
                      <a:pt x="44" y="1380"/>
                      <a:pt x="52" y="1371"/>
                      <a:pt x="60" y="1363"/>
                    </a:cubicBezTo>
                    <a:cubicBezTo>
                      <a:pt x="156" y="1101"/>
                      <a:pt x="310" y="863"/>
                      <a:pt x="513" y="660"/>
                    </a:cubicBezTo>
                    <a:cubicBezTo>
                      <a:pt x="715" y="470"/>
                      <a:pt x="953" y="339"/>
                      <a:pt x="1227" y="267"/>
                    </a:cubicBezTo>
                    <a:cubicBezTo>
                      <a:pt x="1287" y="256"/>
                      <a:pt x="1358" y="244"/>
                      <a:pt x="1430" y="232"/>
                    </a:cubicBezTo>
                    <a:lnTo>
                      <a:pt x="1632" y="208"/>
                    </a:lnTo>
                    <a:lnTo>
                      <a:pt x="2049" y="208"/>
                    </a:lnTo>
                    <a:cubicBezTo>
                      <a:pt x="2192" y="232"/>
                      <a:pt x="2334" y="244"/>
                      <a:pt x="2477" y="267"/>
                    </a:cubicBezTo>
                    <a:cubicBezTo>
                      <a:pt x="2620" y="303"/>
                      <a:pt x="2751" y="327"/>
                      <a:pt x="2906" y="351"/>
                    </a:cubicBezTo>
                    <a:cubicBezTo>
                      <a:pt x="2906" y="354"/>
                      <a:pt x="2907" y="356"/>
                      <a:pt x="2909" y="356"/>
                    </a:cubicBezTo>
                    <a:cubicBezTo>
                      <a:pt x="2913" y="356"/>
                      <a:pt x="2921" y="347"/>
                      <a:pt x="2930" y="339"/>
                    </a:cubicBezTo>
                    <a:cubicBezTo>
                      <a:pt x="2930" y="327"/>
                      <a:pt x="2930" y="315"/>
                      <a:pt x="2918" y="315"/>
                    </a:cubicBezTo>
                    <a:cubicBezTo>
                      <a:pt x="2775" y="244"/>
                      <a:pt x="2644" y="184"/>
                      <a:pt x="2501" y="136"/>
                    </a:cubicBezTo>
                    <a:cubicBezTo>
                      <a:pt x="2370" y="101"/>
                      <a:pt x="2215" y="65"/>
                      <a:pt x="2073" y="29"/>
                    </a:cubicBezTo>
                    <a:cubicBezTo>
                      <a:pt x="1949" y="10"/>
                      <a:pt x="1827" y="1"/>
                      <a:pt x="170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0" name="Google Shape;7220;p105"/>
              <p:cNvSpPr/>
              <p:nvPr/>
            </p:nvSpPr>
            <p:spPr>
              <a:xfrm>
                <a:off x="-2917076" y="4790918"/>
                <a:ext cx="116334" cy="41199"/>
              </a:xfrm>
              <a:custGeom>
                <a:rect b="b" l="l" r="r" t="t"/>
                <a:pathLst>
                  <a:path extrusionOk="0" h="658" w="1858">
                    <a:moveTo>
                      <a:pt x="923" y="0"/>
                    </a:moveTo>
                    <a:cubicBezTo>
                      <a:pt x="774" y="0"/>
                      <a:pt x="626" y="25"/>
                      <a:pt x="477" y="75"/>
                    </a:cubicBezTo>
                    <a:cubicBezTo>
                      <a:pt x="393" y="98"/>
                      <a:pt x="310" y="122"/>
                      <a:pt x="239" y="170"/>
                    </a:cubicBezTo>
                    <a:cubicBezTo>
                      <a:pt x="155" y="217"/>
                      <a:pt x="84" y="253"/>
                      <a:pt x="12" y="313"/>
                    </a:cubicBezTo>
                    <a:cubicBezTo>
                      <a:pt x="1" y="313"/>
                      <a:pt x="1" y="325"/>
                      <a:pt x="1" y="336"/>
                    </a:cubicBezTo>
                    <a:cubicBezTo>
                      <a:pt x="1" y="345"/>
                      <a:pt x="7" y="353"/>
                      <a:pt x="18" y="353"/>
                    </a:cubicBezTo>
                    <a:cubicBezTo>
                      <a:pt x="23" y="353"/>
                      <a:pt x="29" y="352"/>
                      <a:pt x="36" y="348"/>
                    </a:cubicBezTo>
                    <a:cubicBezTo>
                      <a:pt x="120" y="336"/>
                      <a:pt x="203" y="313"/>
                      <a:pt x="274" y="289"/>
                    </a:cubicBezTo>
                    <a:lnTo>
                      <a:pt x="524" y="241"/>
                    </a:lnTo>
                    <a:cubicBezTo>
                      <a:pt x="638" y="224"/>
                      <a:pt x="751" y="213"/>
                      <a:pt x="869" y="213"/>
                    </a:cubicBezTo>
                    <a:cubicBezTo>
                      <a:pt x="912" y="213"/>
                      <a:pt x="956" y="214"/>
                      <a:pt x="1001" y="217"/>
                    </a:cubicBezTo>
                    <a:cubicBezTo>
                      <a:pt x="1155" y="217"/>
                      <a:pt x="1298" y="265"/>
                      <a:pt x="1441" y="336"/>
                    </a:cubicBezTo>
                    <a:cubicBezTo>
                      <a:pt x="1584" y="420"/>
                      <a:pt x="1703" y="527"/>
                      <a:pt x="1810" y="646"/>
                    </a:cubicBezTo>
                    <a:cubicBezTo>
                      <a:pt x="1810" y="658"/>
                      <a:pt x="1822" y="658"/>
                      <a:pt x="1834" y="658"/>
                    </a:cubicBezTo>
                    <a:cubicBezTo>
                      <a:pt x="1846" y="658"/>
                      <a:pt x="1858" y="634"/>
                      <a:pt x="1858" y="622"/>
                    </a:cubicBezTo>
                    <a:cubicBezTo>
                      <a:pt x="1798" y="456"/>
                      <a:pt x="1679" y="301"/>
                      <a:pt x="1536" y="194"/>
                    </a:cubicBezTo>
                    <a:cubicBezTo>
                      <a:pt x="1382" y="86"/>
                      <a:pt x="1203" y="15"/>
                      <a:pt x="1013" y="3"/>
                    </a:cubicBezTo>
                    <a:cubicBezTo>
                      <a:pt x="983" y="1"/>
                      <a:pt x="953" y="0"/>
                      <a:pt x="92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1" name="Google Shape;7221;p105"/>
              <p:cNvSpPr/>
              <p:nvPr/>
            </p:nvSpPr>
            <p:spPr>
              <a:xfrm>
                <a:off x="-2980440" y="5144046"/>
                <a:ext cx="55224" cy="27737"/>
              </a:xfrm>
              <a:custGeom>
                <a:rect b="b" l="l" r="r" t="t"/>
                <a:pathLst>
                  <a:path extrusionOk="0" h="443" w="882">
                    <a:moveTo>
                      <a:pt x="852" y="0"/>
                    </a:moveTo>
                    <a:cubicBezTo>
                      <a:pt x="846" y="0"/>
                      <a:pt x="840" y="3"/>
                      <a:pt x="834" y="9"/>
                    </a:cubicBezTo>
                    <a:cubicBezTo>
                      <a:pt x="715" y="93"/>
                      <a:pt x="584" y="164"/>
                      <a:pt x="453" y="212"/>
                    </a:cubicBezTo>
                    <a:cubicBezTo>
                      <a:pt x="382" y="235"/>
                      <a:pt x="322" y="247"/>
                      <a:pt x="251" y="259"/>
                    </a:cubicBezTo>
                    <a:lnTo>
                      <a:pt x="12" y="259"/>
                    </a:lnTo>
                    <a:cubicBezTo>
                      <a:pt x="1" y="271"/>
                      <a:pt x="1" y="295"/>
                      <a:pt x="12" y="295"/>
                    </a:cubicBezTo>
                    <a:cubicBezTo>
                      <a:pt x="72" y="366"/>
                      <a:pt x="155" y="414"/>
                      <a:pt x="239" y="426"/>
                    </a:cubicBezTo>
                    <a:cubicBezTo>
                      <a:pt x="281" y="437"/>
                      <a:pt x="324" y="442"/>
                      <a:pt x="367" y="442"/>
                    </a:cubicBezTo>
                    <a:cubicBezTo>
                      <a:pt x="420" y="442"/>
                      <a:pt x="472" y="434"/>
                      <a:pt x="524" y="414"/>
                    </a:cubicBezTo>
                    <a:cubicBezTo>
                      <a:pt x="608" y="378"/>
                      <a:pt x="691" y="331"/>
                      <a:pt x="751" y="259"/>
                    </a:cubicBezTo>
                    <a:cubicBezTo>
                      <a:pt x="810" y="200"/>
                      <a:pt x="858" y="116"/>
                      <a:pt x="882" y="33"/>
                    </a:cubicBezTo>
                    <a:cubicBezTo>
                      <a:pt x="882" y="21"/>
                      <a:pt x="882" y="9"/>
                      <a:pt x="870" y="9"/>
                    </a:cubicBezTo>
                    <a:cubicBezTo>
                      <a:pt x="864" y="3"/>
                      <a:pt x="858" y="0"/>
                      <a:pt x="85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2" name="Google Shape;7222;p105"/>
              <p:cNvSpPr/>
              <p:nvPr/>
            </p:nvSpPr>
            <p:spPr>
              <a:xfrm>
                <a:off x="-3017694" y="5071979"/>
                <a:ext cx="112640" cy="30367"/>
              </a:xfrm>
              <a:custGeom>
                <a:rect b="b" l="l" r="r" t="t"/>
                <a:pathLst>
                  <a:path extrusionOk="0" h="485" w="1799">
                    <a:moveTo>
                      <a:pt x="1767" y="0"/>
                    </a:moveTo>
                    <a:cubicBezTo>
                      <a:pt x="1764" y="0"/>
                      <a:pt x="1762" y="2"/>
                      <a:pt x="1762" y="5"/>
                    </a:cubicBezTo>
                    <a:cubicBezTo>
                      <a:pt x="1631" y="89"/>
                      <a:pt x="1489" y="160"/>
                      <a:pt x="1346" y="208"/>
                    </a:cubicBezTo>
                    <a:cubicBezTo>
                      <a:pt x="1203" y="255"/>
                      <a:pt x="1060" y="279"/>
                      <a:pt x="917" y="279"/>
                    </a:cubicBezTo>
                    <a:cubicBezTo>
                      <a:pt x="892" y="280"/>
                      <a:pt x="867" y="281"/>
                      <a:pt x="841" y="281"/>
                    </a:cubicBezTo>
                    <a:cubicBezTo>
                      <a:pt x="567" y="281"/>
                      <a:pt x="287" y="222"/>
                      <a:pt x="36" y="124"/>
                    </a:cubicBezTo>
                    <a:cubicBezTo>
                      <a:pt x="30" y="118"/>
                      <a:pt x="27" y="115"/>
                      <a:pt x="24" y="115"/>
                    </a:cubicBezTo>
                    <a:cubicBezTo>
                      <a:pt x="21" y="115"/>
                      <a:pt x="18" y="118"/>
                      <a:pt x="12" y="124"/>
                    </a:cubicBezTo>
                    <a:cubicBezTo>
                      <a:pt x="0" y="124"/>
                      <a:pt x="0" y="148"/>
                      <a:pt x="12" y="160"/>
                    </a:cubicBezTo>
                    <a:cubicBezTo>
                      <a:pt x="131" y="279"/>
                      <a:pt x="274" y="362"/>
                      <a:pt x="429" y="410"/>
                    </a:cubicBezTo>
                    <a:cubicBezTo>
                      <a:pt x="568" y="460"/>
                      <a:pt x="707" y="484"/>
                      <a:pt x="846" y="484"/>
                    </a:cubicBezTo>
                    <a:cubicBezTo>
                      <a:pt x="873" y="484"/>
                      <a:pt x="901" y="484"/>
                      <a:pt x="929" y="482"/>
                    </a:cubicBezTo>
                    <a:cubicBezTo>
                      <a:pt x="1096" y="482"/>
                      <a:pt x="1262" y="446"/>
                      <a:pt x="1417" y="362"/>
                    </a:cubicBezTo>
                    <a:cubicBezTo>
                      <a:pt x="1572" y="291"/>
                      <a:pt x="1703" y="172"/>
                      <a:pt x="1798" y="41"/>
                    </a:cubicBezTo>
                    <a:cubicBezTo>
                      <a:pt x="1798" y="29"/>
                      <a:pt x="1798" y="17"/>
                      <a:pt x="1786" y="17"/>
                    </a:cubicBezTo>
                    <a:cubicBezTo>
                      <a:pt x="1786" y="9"/>
                      <a:pt x="1774" y="0"/>
                      <a:pt x="1767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3" name="Google Shape;7223;p105"/>
              <p:cNvSpPr/>
              <p:nvPr/>
            </p:nvSpPr>
            <p:spPr>
              <a:xfrm>
                <a:off x="-3190692" y="4915385"/>
                <a:ext cx="45582" cy="25295"/>
              </a:xfrm>
              <a:custGeom>
                <a:rect b="b" l="l" r="r" t="t"/>
                <a:pathLst>
                  <a:path extrusionOk="0" h="404" w="728">
                    <a:moveTo>
                      <a:pt x="525" y="0"/>
                    </a:moveTo>
                    <a:cubicBezTo>
                      <a:pt x="443" y="0"/>
                      <a:pt x="363" y="19"/>
                      <a:pt x="287" y="54"/>
                    </a:cubicBezTo>
                    <a:cubicBezTo>
                      <a:pt x="156" y="113"/>
                      <a:pt x="49" y="232"/>
                      <a:pt x="1" y="375"/>
                    </a:cubicBezTo>
                    <a:cubicBezTo>
                      <a:pt x="1" y="375"/>
                      <a:pt x="1" y="387"/>
                      <a:pt x="1" y="387"/>
                    </a:cubicBezTo>
                    <a:cubicBezTo>
                      <a:pt x="9" y="395"/>
                      <a:pt x="18" y="404"/>
                      <a:pt x="26" y="404"/>
                    </a:cubicBezTo>
                    <a:cubicBezTo>
                      <a:pt x="30" y="404"/>
                      <a:pt x="33" y="402"/>
                      <a:pt x="37" y="399"/>
                    </a:cubicBezTo>
                    <a:cubicBezTo>
                      <a:pt x="168" y="339"/>
                      <a:pt x="263" y="292"/>
                      <a:pt x="370" y="232"/>
                    </a:cubicBezTo>
                    <a:cubicBezTo>
                      <a:pt x="477" y="173"/>
                      <a:pt x="584" y="137"/>
                      <a:pt x="703" y="77"/>
                    </a:cubicBezTo>
                    <a:cubicBezTo>
                      <a:pt x="715" y="65"/>
                      <a:pt x="715" y="65"/>
                      <a:pt x="715" y="54"/>
                    </a:cubicBezTo>
                    <a:cubicBezTo>
                      <a:pt x="727" y="42"/>
                      <a:pt x="715" y="30"/>
                      <a:pt x="703" y="30"/>
                    </a:cubicBezTo>
                    <a:cubicBezTo>
                      <a:pt x="644" y="10"/>
                      <a:pt x="584" y="0"/>
                      <a:pt x="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4" name="Google Shape;7224;p105"/>
              <p:cNvSpPr/>
              <p:nvPr/>
            </p:nvSpPr>
            <p:spPr>
              <a:xfrm>
                <a:off x="-2876816" y="4886896"/>
                <a:ext cx="36566" cy="23981"/>
              </a:xfrm>
              <a:custGeom>
                <a:rect b="b" l="l" r="r" t="t"/>
                <a:pathLst>
                  <a:path extrusionOk="0" h="383" w="584">
                    <a:moveTo>
                      <a:pt x="430" y="1"/>
                    </a:moveTo>
                    <a:cubicBezTo>
                      <a:pt x="352" y="1"/>
                      <a:pt x="276" y="22"/>
                      <a:pt x="215" y="68"/>
                    </a:cubicBezTo>
                    <a:cubicBezTo>
                      <a:pt x="108" y="128"/>
                      <a:pt x="24" y="235"/>
                      <a:pt x="1" y="354"/>
                    </a:cubicBezTo>
                    <a:cubicBezTo>
                      <a:pt x="1" y="354"/>
                      <a:pt x="1" y="366"/>
                      <a:pt x="1" y="366"/>
                    </a:cubicBezTo>
                    <a:cubicBezTo>
                      <a:pt x="1" y="374"/>
                      <a:pt x="6" y="383"/>
                      <a:pt x="14" y="383"/>
                    </a:cubicBezTo>
                    <a:cubicBezTo>
                      <a:pt x="17" y="383"/>
                      <a:pt x="21" y="381"/>
                      <a:pt x="24" y="378"/>
                    </a:cubicBezTo>
                    <a:cubicBezTo>
                      <a:pt x="120" y="330"/>
                      <a:pt x="215" y="270"/>
                      <a:pt x="298" y="211"/>
                    </a:cubicBezTo>
                    <a:cubicBezTo>
                      <a:pt x="382" y="163"/>
                      <a:pt x="465" y="116"/>
                      <a:pt x="560" y="68"/>
                    </a:cubicBezTo>
                    <a:lnTo>
                      <a:pt x="572" y="68"/>
                    </a:lnTo>
                    <a:cubicBezTo>
                      <a:pt x="572" y="56"/>
                      <a:pt x="572" y="56"/>
                      <a:pt x="572" y="56"/>
                    </a:cubicBezTo>
                    <a:cubicBezTo>
                      <a:pt x="584" y="44"/>
                      <a:pt x="572" y="32"/>
                      <a:pt x="560" y="20"/>
                    </a:cubicBezTo>
                    <a:cubicBezTo>
                      <a:pt x="517" y="8"/>
                      <a:pt x="473" y="1"/>
                      <a:pt x="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5" name="Google Shape;7225;p105"/>
              <p:cNvSpPr/>
              <p:nvPr/>
            </p:nvSpPr>
            <p:spPr>
              <a:xfrm>
                <a:off x="-3538818" y="4659112"/>
                <a:ext cx="634452" cy="63239"/>
              </a:xfrm>
              <a:custGeom>
                <a:rect b="b" l="l" r="r" t="t"/>
                <a:pathLst>
                  <a:path extrusionOk="0" h="1010" w="10133">
                    <a:moveTo>
                      <a:pt x="115" y="1"/>
                    </a:moveTo>
                    <a:cubicBezTo>
                      <a:pt x="109" y="1"/>
                      <a:pt x="102" y="2"/>
                      <a:pt x="96" y="3"/>
                    </a:cubicBezTo>
                    <a:cubicBezTo>
                      <a:pt x="36" y="3"/>
                      <a:pt x="1" y="51"/>
                      <a:pt x="1" y="110"/>
                    </a:cubicBezTo>
                    <a:cubicBezTo>
                      <a:pt x="13" y="194"/>
                      <a:pt x="48" y="265"/>
                      <a:pt x="120" y="313"/>
                    </a:cubicBezTo>
                    <a:cubicBezTo>
                      <a:pt x="167" y="348"/>
                      <a:pt x="215" y="384"/>
                      <a:pt x="275" y="408"/>
                    </a:cubicBezTo>
                    <a:cubicBezTo>
                      <a:pt x="370" y="456"/>
                      <a:pt x="477" y="491"/>
                      <a:pt x="584" y="527"/>
                    </a:cubicBezTo>
                    <a:cubicBezTo>
                      <a:pt x="798" y="587"/>
                      <a:pt x="1001" y="634"/>
                      <a:pt x="1215" y="670"/>
                    </a:cubicBezTo>
                    <a:cubicBezTo>
                      <a:pt x="1632" y="753"/>
                      <a:pt x="2061" y="801"/>
                      <a:pt x="2477" y="849"/>
                    </a:cubicBezTo>
                    <a:cubicBezTo>
                      <a:pt x="3323" y="932"/>
                      <a:pt x="4168" y="968"/>
                      <a:pt x="5025" y="991"/>
                    </a:cubicBezTo>
                    <a:cubicBezTo>
                      <a:pt x="5455" y="1004"/>
                      <a:pt x="5884" y="1009"/>
                      <a:pt x="6314" y="1009"/>
                    </a:cubicBezTo>
                    <a:cubicBezTo>
                      <a:pt x="7575" y="1009"/>
                      <a:pt x="8836" y="958"/>
                      <a:pt x="10097" y="860"/>
                    </a:cubicBezTo>
                    <a:cubicBezTo>
                      <a:pt x="10130" y="860"/>
                      <a:pt x="10133" y="811"/>
                      <a:pt x="10106" y="811"/>
                    </a:cubicBezTo>
                    <a:cubicBezTo>
                      <a:pt x="10103" y="811"/>
                      <a:pt x="10100" y="812"/>
                      <a:pt x="10097" y="813"/>
                    </a:cubicBezTo>
                    <a:cubicBezTo>
                      <a:pt x="9110" y="875"/>
                      <a:pt x="8123" y="905"/>
                      <a:pt x="7136" y="905"/>
                    </a:cubicBezTo>
                    <a:cubicBezTo>
                      <a:pt x="6433" y="905"/>
                      <a:pt x="5729" y="890"/>
                      <a:pt x="5025" y="860"/>
                    </a:cubicBezTo>
                    <a:cubicBezTo>
                      <a:pt x="4180" y="825"/>
                      <a:pt x="3335" y="777"/>
                      <a:pt x="2501" y="682"/>
                    </a:cubicBezTo>
                    <a:cubicBezTo>
                      <a:pt x="2084" y="634"/>
                      <a:pt x="1668" y="575"/>
                      <a:pt x="1251" y="491"/>
                    </a:cubicBezTo>
                    <a:cubicBezTo>
                      <a:pt x="1049" y="456"/>
                      <a:pt x="846" y="408"/>
                      <a:pt x="644" y="348"/>
                    </a:cubicBezTo>
                    <a:cubicBezTo>
                      <a:pt x="548" y="313"/>
                      <a:pt x="453" y="277"/>
                      <a:pt x="370" y="229"/>
                    </a:cubicBezTo>
                    <a:cubicBezTo>
                      <a:pt x="322" y="218"/>
                      <a:pt x="287" y="194"/>
                      <a:pt x="251" y="158"/>
                    </a:cubicBezTo>
                    <a:cubicBezTo>
                      <a:pt x="227" y="146"/>
                      <a:pt x="215" y="134"/>
                      <a:pt x="215" y="110"/>
                    </a:cubicBezTo>
                    <a:lnTo>
                      <a:pt x="203" y="75"/>
                    </a:lnTo>
                    <a:cubicBezTo>
                      <a:pt x="193" y="33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6" name="Google Shape;7226;p105"/>
              <p:cNvSpPr/>
              <p:nvPr/>
            </p:nvSpPr>
            <p:spPr>
              <a:xfrm>
                <a:off x="-3007614" y="4468457"/>
                <a:ext cx="125663" cy="19222"/>
              </a:xfrm>
              <a:custGeom>
                <a:rect b="b" l="l" r="r" t="t"/>
                <a:pathLst>
                  <a:path extrusionOk="0" h="307" w="2007">
                    <a:moveTo>
                      <a:pt x="156" y="0"/>
                    </a:moveTo>
                    <a:cubicBezTo>
                      <a:pt x="55" y="0"/>
                      <a:pt x="0" y="141"/>
                      <a:pt x="113" y="203"/>
                    </a:cubicBezTo>
                    <a:cubicBezTo>
                      <a:pt x="185" y="238"/>
                      <a:pt x="280" y="262"/>
                      <a:pt x="363" y="274"/>
                    </a:cubicBezTo>
                    <a:cubicBezTo>
                      <a:pt x="446" y="286"/>
                      <a:pt x="530" y="298"/>
                      <a:pt x="613" y="298"/>
                    </a:cubicBezTo>
                    <a:cubicBezTo>
                      <a:pt x="691" y="304"/>
                      <a:pt x="768" y="307"/>
                      <a:pt x="845" y="307"/>
                    </a:cubicBezTo>
                    <a:cubicBezTo>
                      <a:pt x="923" y="307"/>
                      <a:pt x="1000" y="304"/>
                      <a:pt x="1077" y="298"/>
                    </a:cubicBezTo>
                    <a:cubicBezTo>
                      <a:pt x="1244" y="298"/>
                      <a:pt x="1399" y="274"/>
                      <a:pt x="1554" y="250"/>
                    </a:cubicBezTo>
                    <a:cubicBezTo>
                      <a:pt x="1625" y="238"/>
                      <a:pt x="1709" y="215"/>
                      <a:pt x="1780" y="203"/>
                    </a:cubicBezTo>
                    <a:cubicBezTo>
                      <a:pt x="1828" y="191"/>
                      <a:pt x="1863" y="167"/>
                      <a:pt x="1899" y="155"/>
                    </a:cubicBezTo>
                    <a:cubicBezTo>
                      <a:pt x="1935" y="131"/>
                      <a:pt x="1982" y="119"/>
                      <a:pt x="1994" y="48"/>
                    </a:cubicBezTo>
                    <a:cubicBezTo>
                      <a:pt x="2006" y="36"/>
                      <a:pt x="1982" y="12"/>
                      <a:pt x="1959" y="12"/>
                    </a:cubicBezTo>
                    <a:cubicBezTo>
                      <a:pt x="1947" y="12"/>
                      <a:pt x="1935" y="24"/>
                      <a:pt x="1935" y="36"/>
                    </a:cubicBezTo>
                    <a:lnTo>
                      <a:pt x="1935" y="48"/>
                    </a:lnTo>
                    <a:cubicBezTo>
                      <a:pt x="1935" y="60"/>
                      <a:pt x="1899" y="84"/>
                      <a:pt x="1863" y="95"/>
                    </a:cubicBezTo>
                    <a:cubicBezTo>
                      <a:pt x="1828" y="107"/>
                      <a:pt x="1792" y="119"/>
                      <a:pt x="1756" y="119"/>
                    </a:cubicBezTo>
                    <a:cubicBezTo>
                      <a:pt x="1685" y="143"/>
                      <a:pt x="1613" y="143"/>
                      <a:pt x="1530" y="155"/>
                    </a:cubicBezTo>
                    <a:cubicBezTo>
                      <a:pt x="1387" y="167"/>
                      <a:pt x="1232" y="167"/>
                      <a:pt x="1077" y="167"/>
                    </a:cubicBezTo>
                    <a:cubicBezTo>
                      <a:pt x="923" y="155"/>
                      <a:pt x="768" y="143"/>
                      <a:pt x="625" y="119"/>
                    </a:cubicBezTo>
                    <a:cubicBezTo>
                      <a:pt x="542" y="107"/>
                      <a:pt x="470" y="95"/>
                      <a:pt x="399" y="84"/>
                    </a:cubicBezTo>
                    <a:cubicBezTo>
                      <a:pt x="339" y="72"/>
                      <a:pt x="268" y="48"/>
                      <a:pt x="220" y="12"/>
                    </a:cubicBezTo>
                    <a:lnTo>
                      <a:pt x="208" y="12"/>
                    </a:lnTo>
                    <a:cubicBezTo>
                      <a:pt x="190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7" name="Google Shape;7227;p105"/>
              <p:cNvSpPr/>
              <p:nvPr/>
            </p:nvSpPr>
            <p:spPr>
              <a:xfrm>
                <a:off x="-2999850" y="4446104"/>
                <a:ext cx="115645" cy="18659"/>
              </a:xfrm>
              <a:custGeom>
                <a:rect b="b" l="l" r="r" t="t"/>
                <a:pathLst>
                  <a:path extrusionOk="0" h="298" w="1847">
                    <a:moveTo>
                      <a:pt x="918" y="0"/>
                    </a:moveTo>
                    <a:cubicBezTo>
                      <a:pt x="406" y="0"/>
                      <a:pt x="1" y="60"/>
                      <a:pt x="1" y="143"/>
                    </a:cubicBezTo>
                    <a:cubicBezTo>
                      <a:pt x="1" y="226"/>
                      <a:pt x="406" y="298"/>
                      <a:pt x="918" y="298"/>
                    </a:cubicBezTo>
                    <a:cubicBezTo>
                      <a:pt x="1430" y="298"/>
                      <a:pt x="1846" y="226"/>
                      <a:pt x="1846" y="143"/>
                    </a:cubicBezTo>
                    <a:cubicBezTo>
                      <a:pt x="1846" y="60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8" name="Google Shape;7228;p105"/>
              <p:cNvSpPr/>
              <p:nvPr/>
            </p:nvSpPr>
            <p:spPr>
              <a:xfrm>
                <a:off x="-3009119" y="4441052"/>
                <a:ext cx="123034" cy="31932"/>
              </a:xfrm>
              <a:custGeom>
                <a:rect b="b" l="l" r="r" t="t"/>
                <a:pathLst>
                  <a:path extrusionOk="0" h="510" w="1965">
                    <a:moveTo>
                      <a:pt x="1060" y="0"/>
                    </a:moveTo>
                    <a:cubicBezTo>
                      <a:pt x="957" y="0"/>
                      <a:pt x="854" y="4"/>
                      <a:pt x="751" y="12"/>
                    </a:cubicBezTo>
                    <a:cubicBezTo>
                      <a:pt x="608" y="24"/>
                      <a:pt x="453" y="48"/>
                      <a:pt x="310" y="83"/>
                    </a:cubicBezTo>
                    <a:cubicBezTo>
                      <a:pt x="227" y="95"/>
                      <a:pt x="143" y="131"/>
                      <a:pt x="72" y="167"/>
                    </a:cubicBezTo>
                    <a:cubicBezTo>
                      <a:pt x="48" y="191"/>
                      <a:pt x="24" y="214"/>
                      <a:pt x="12" y="250"/>
                    </a:cubicBezTo>
                    <a:cubicBezTo>
                      <a:pt x="0" y="274"/>
                      <a:pt x="0" y="298"/>
                      <a:pt x="12" y="322"/>
                    </a:cubicBezTo>
                    <a:cubicBezTo>
                      <a:pt x="24" y="345"/>
                      <a:pt x="36" y="357"/>
                      <a:pt x="48" y="369"/>
                    </a:cubicBezTo>
                    <a:cubicBezTo>
                      <a:pt x="84" y="393"/>
                      <a:pt x="120" y="417"/>
                      <a:pt x="167" y="429"/>
                    </a:cubicBezTo>
                    <a:cubicBezTo>
                      <a:pt x="310" y="464"/>
                      <a:pt x="465" y="488"/>
                      <a:pt x="620" y="500"/>
                    </a:cubicBezTo>
                    <a:cubicBezTo>
                      <a:pt x="691" y="506"/>
                      <a:pt x="762" y="509"/>
                      <a:pt x="835" y="509"/>
                    </a:cubicBezTo>
                    <a:cubicBezTo>
                      <a:pt x="908" y="509"/>
                      <a:pt x="983" y="506"/>
                      <a:pt x="1060" y="500"/>
                    </a:cubicBezTo>
                    <a:cubicBezTo>
                      <a:pt x="1215" y="500"/>
                      <a:pt x="1358" y="476"/>
                      <a:pt x="1513" y="464"/>
                    </a:cubicBezTo>
                    <a:cubicBezTo>
                      <a:pt x="1584" y="453"/>
                      <a:pt x="1655" y="429"/>
                      <a:pt x="1727" y="417"/>
                    </a:cubicBezTo>
                    <a:cubicBezTo>
                      <a:pt x="1763" y="405"/>
                      <a:pt x="1798" y="393"/>
                      <a:pt x="1834" y="369"/>
                    </a:cubicBezTo>
                    <a:cubicBezTo>
                      <a:pt x="1870" y="357"/>
                      <a:pt x="1917" y="333"/>
                      <a:pt x="1929" y="274"/>
                    </a:cubicBezTo>
                    <a:lnTo>
                      <a:pt x="1953" y="274"/>
                    </a:lnTo>
                    <a:cubicBezTo>
                      <a:pt x="1965" y="262"/>
                      <a:pt x="1953" y="250"/>
                      <a:pt x="1941" y="250"/>
                    </a:cubicBezTo>
                    <a:cubicBezTo>
                      <a:pt x="1917" y="250"/>
                      <a:pt x="1905" y="250"/>
                      <a:pt x="1905" y="274"/>
                    </a:cubicBezTo>
                    <a:cubicBezTo>
                      <a:pt x="1905" y="286"/>
                      <a:pt x="1882" y="310"/>
                      <a:pt x="1846" y="322"/>
                    </a:cubicBezTo>
                    <a:cubicBezTo>
                      <a:pt x="1810" y="333"/>
                      <a:pt x="1774" y="345"/>
                      <a:pt x="1739" y="357"/>
                    </a:cubicBezTo>
                    <a:cubicBezTo>
                      <a:pt x="1667" y="369"/>
                      <a:pt x="1596" y="381"/>
                      <a:pt x="1524" y="393"/>
                    </a:cubicBezTo>
                    <a:cubicBezTo>
                      <a:pt x="1382" y="405"/>
                      <a:pt x="1227" y="417"/>
                      <a:pt x="1084" y="417"/>
                    </a:cubicBezTo>
                    <a:cubicBezTo>
                      <a:pt x="786" y="417"/>
                      <a:pt x="501" y="381"/>
                      <a:pt x="215" y="310"/>
                    </a:cubicBezTo>
                    <a:cubicBezTo>
                      <a:pt x="199" y="302"/>
                      <a:pt x="182" y="293"/>
                      <a:pt x="166" y="281"/>
                    </a:cubicBezTo>
                    <a:lnTo>
                      <a:pt x="166" y="281"/>
                    </a:lnTo>
                    <a:cubicBezTo>
                      <a:pt x="222" y="259"/>
                      <a:pt x="278" y="237"/>
                      <a:pt x="334" y="226"/>
                    </a:cubicBezTo>
                    <a:cubicBezTo>
                      <a:pt x="477" y="202"/>
                      <a:pt x="631" y="191"/>
                      <a:pt x="774" y="191"/>
                    </a:cubicBezTo>
                    <a:cubicBezTo>
                      <a:pt x="839" y="188"/>
                      <a:pt x="903" y="186"/>
                      <a:pt x="967" y="186"/>
                    </a:cubicBezTo>
                    <a:cubicBezTo>
                      <a:pt x="1189" y="186"/>
                      <a:pt x="1410" y="204"/>
                      <a:pt x="1632" y="250"/>
                    </a:cubicBezTo>
                    <a:cubicBezTo>
                      <a:pt x="1639" y="251"/>
                      <a:pt x="1646" y="252"/>
                      <a:pt x="1653" y="252"/>
                    </a:cubicBezTo>
                    <a:cubicBezTo>
                      <a:pt x="1778" y="252"/>
                      <a:pt x="1803" y="59"/>
                      <a:pt x="1667" y="48"/>
                    </a:cubicBezTo>
                    <a:cubicBezTo>
                      <a:pt x="1469" y="16"/>
                      <a:pt x="1265" y="0"/>
                      <a:pt x="106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9" name="Google Shape;7229;p105"/>
              <p:cNvSpPr/>
              <p:nvPr/>
            </p:nvSpPr>
            <p:spPr>
              <a:xfrm>
                <a:off x="-2814955" y="4448296"/>
                <a:ext cx="37380" cy="27675"/>
              </a:xfrm>
              <a:custGeom>
                <a:rect b="b" l="l" r="r" t="t"/>
                <a:pathLst>
                  <a:path extrusionOk="0" h="442" w="597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572" y="251"/>
                      <a:pt x="596" y="441"/>
                    </a:cubicBezTo>
                    <a:lnTo>
                      <a:pt x="572" y="203"/>
                    </a:lnTo>
                    <a:cubicBezTo>
                      <a:pt x="572" y="203"/>
                      <a:pt x="441" y="72"/>
                      <a:pt x="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0" name="Google Shape;7230;p105"/>
              <p:cNvSpPr/>
              <p:nvPr/>
            </p:nvSpPr>
            <p:spPr>
              <a:xfrm>
                <a:off x="-2806001" y="4659300"/>
                <a:ext cx="104438" cy="42514"/>
              </a:xfrm>
              <a:custGeom>
                <a:rect b="b" l="l" r="r" t="t"/>
                <a:pathLst>
                  <a:path extrusionOk="0" h="679" w="1668">
                    <a:moveTo>
                      <a:pt x="1560" y="0"/>
                    </a:moveTo>
                    <a:cubicBezTo>
                      <a:pt x="1501" y="0"/>
                      <a:pt x="1453" y="48"/>
                      <a:pt x="1453" y="95"/>
                    </a:cubicBezTo>
                    <a:cubicBezTo>
                      <a:pt x="1441" y="107"/>
                      <a:pt x="1441" y="119"/>
                      <a:pt x="1429" y="131"/>
                    </a:cubicBezTo>
                    <a:cubicBezTo>
                      <a:pt x="1417" y="143"/>
                      <a:pt x="1394" y="167"/>
                      <a:pt x="1370" y="179"/>
                    </a:cubicBezTo>
                    <a:cubicBezTo>
                      <a:pt x="1322" y="226"/>
                      <a:pt x="1263" y="250"/>
                      <a:pt x="1203" y="286"/>
                    </a:cubicBezTo>
                    <a:cubicBezTo>
                      <a:pt x="1084" y="345"/>
                      <a:pt x="953" y="393"/>
                      <a:pt x="822" y="429"/>
                    </a:cubicBezTo>
                    <a:cubicBezTo>
                      <a:pt x="560" y="512"/>
                      <a:pt x="298" y="572"/>
                      <a:pt x="24" y="631"/>
                    </a:cubicBezTo>
                    <a:cubicBezTo>
                      <a:pt x="13" y="631"/>
                      <a:pt x="1" y="643"/>
                      <a:pt x="1" y="655"/>
                    </a:cubicBezTo>
                    <a:cubicBezTo>
                      <a:pt x="1" y="667"/>
                      <a:pt x="13" y="679"/>
                      <a:pt x="24" y="679"/>
                    </a:cubicBezTo>
                    <a:cubicBezTo>
                      <a:pt x="167" y="655"/>
                      <a:pt x="310" y="643"/>
                      <a:pt x="441" y="631"/>
                    </a:cubicBezTo>
                    <a:cubicBezTo>
                      <a:pt x="584" y="607"/>
                      <a:pt x="727" y="584"/>
                      <a:pt x="858" y="560"/>
                    </a:cubicBezTo>
                    <a:cubicBezTo>
                      <a:pt x="1001" y="524"/>
                      <a:pt x="1144" y="488"/>
                      <a:pt x="1275" y="441"/>
                    </a:cubicBezTo>
                    <a:cubicBezTo>
                      <a:pt x="1346" y="417"/>
                      <a:pt x="1417" y="381"/>
                      <a:pt x="1477" y="345"/>
                    </a:cubicBezTo>
                    <a:cubicBezTo>
                      <a:pt x="1513" y="322"/>
                      <a:pt x="1548" y="286"/>
                      <a:pt x="1572" y="262"/>
                    </a:cubicBezTo>
                    <a:cubicBezTo>
                      <a:pt x="1596" y="250"/>
                      <a:pt x="1608" y="226"/>
                      <a:pt x="1620" y="215"/>
                    </a:cubicBezTo>
                    <a:cubicBezTo>
                      <a:pt x="1632" y="203"/>
                      <a:pt x="1632" y="191"/>
                      <a:pt x="1644" y="179"/>
                    </a:cubicBezTo>
                    <a:cubicBezTo>
                      <a:pt x="1656" y="155"/>
                      <a:pt x="1656" y="131"/>
                      <a:pt x="1656" y="107"/>
                    </a:cubicBezTo>
                    <a:cubicBezTo>
                      <a:pt x="1667" y="48"/>
                      <a:pt x="1620" y="0"/>
                      <a:pt x="15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1" name="Google Shape;7231;p105"/>
              <p:cNvSpPr/>
              <p:nvPr/>
            </p:nvSpPr>
            <p:spPr>
              <a:xfrm>
                <a:off x="-3420105" y="5292625"/>
                <a:ext cx="380809" cy="287579"/>
              </a:xfrm>
              <a:custGeom>
                <a:rect b="b" l="l" r="r" t="t"/>
                <a:pathLst>
                  <a:path extrusionOk="0" h="4593" w="6082">
                    <a:moveTo>
                      <a:pt x="683" y="1"/>
                    </a:moveTo>
                    <a:cubicBezTo>
                      <a:pt x="311" y="1"/>
                      <a:pt x="0" y="317"/>
                      <a:pt x="34" y="696"/>
                    </a:cubicBezTo>
                    <a:cubicBezTo>
                      <a:pt x="22" y="1018"/>
                      <a:pt x="236" y="1303"/>
                      <a:pt x="546" y="1387"/>
                    </a:cubicBezTo>
                    <a:cubicBezTo>
                      <a:pt x="772" y="1613"/>
                      <a:pt x="3403" y="4363"/>
                      <a:pt x="3403" y="4363"/>
                    </a:cubicBezTo>
                    <a:cubicBezTo>
                      <a:pt x="3403" y="4363"/>
                      <a:pt x="3612" y="4593"/>
                      <a:pt x="3860" y="4593"/>
                    </a:cubicBezTo>
                    <a:cubicBezTo>
                      <a:pt x="3986" y="4593"/>
                      <a:pt x="4123" y="4533"/>
                      <a:pt x="4248" y="4351"/>
                    </a:cubicBezTo>
                    <a:cubicBezTo>
                      <a:pt x="4653" y="3768"/>
                      <a:pt x="6082" y="946"/>
                      <a:pt x="6082" y="946"/>
                    </a:cubicBezTo>
                    <a:lnTo>
                      <a:pt x="5558" y="506"/>
                    </a:lnTo>
                    <a:lnTo>
                      <a:pt x="3844" y="3542"/>
                    </a:lnTo>
                    <a:cubicBezTo>
                      <a:pt x="3844" y="3542"/>
                      <a:pt x="1510" y="887"/>
                      <a:pt x="1272" y="506"/>
                    </a:cubicBezTo>
                    <a:cubicBezTo>
                      <a:pt x="1284" y="494"/>
                      <a:pt x="1141" y="29"/>
                      <a:pt x="760" y="6"/>
                    </a:cubicBezTo>
                    <a:cubicBezTo>
                      <a:pt x="734" y="2"/>
                      <a:pt x="708" y="1"/>
                      <a:pt x="683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2" name="Google Shape;7232;p105"/>
              <p:cNvSpPr/>
              <p:nvPr/>
            </p:nvSpPr>
            <p:spPr>
              <a:xfrm>
                <a:off x="-3086317" y="5274969"/>
                <a:ext cx="95484" cy="84089"/>
              </a:xfrm>
              <a:custGeom>
                <a:rect b="b" l="l" r="r" t="t"/>
                <a:pathLst>
                  <a:path extrusionOk="0" h="1343" w="1525">
                    <a:moveTo>
                      <a:pt x="333" y="0"/>
                    </a:moveTo>
                    <a:cubicBezTo>
                      <a:pt x="224" y="0"/>
                      <a:pt x="122" y="64"/>
                      <a:pt x="72" y="180"/>
                    </a:cubicBezTo>
                    <a:cubicBezTo>
                      <a:pt x="60" y="228"/>
                      <a:pt x="37" y="276"/>
                      <a:pt x="25" y="323"/>
                    </a:cubicBezTo>
                    <a:cubicBezTo>
                      <a:pt x="1" y="502"/>
                      <a:pt x="84" y="680"/>
                      <a:pt x="227" y="788"/>
                    </a:cubicBezTo>
                    <a:lnTo>
                      <a:pt x="751" y="1228"/>
                    </a:lnTo>
                    <a:cubicBezTo>
                      <a:pt x="903" y="1316"/>
                      <a:pt x="1027" y="1343"/>
                      <a:pt x="1121" y="1343"/>
                    </a:cubicBezTo>
                    <a:cubicBezTo>
                      <a:pt x="1270" y="1343"/>
                      <a:pt x="1346" y="1276"/>
                      <a:pt x="1346" y="1276"/>
                    </a:cubicBezTo>
                    <a:lnTo>
                      <a:pt x="1442" y="1169"/>
                    </a:lnTo>
                    <a:cubicBezTo>
                      <a:pt x="1501" y="1121"/>
                      <a:pt x="1525" y="1038"/>
                      <a:pt x="1525" y="954"/>
                    </a:cubicBezTo>
                    <a:cubicBezTo>
                      <a:pt x="1513" y="859"/>
                      <a:pt x="1442" y="776"/>
                      <a:pt x="1358" y="728"/>
                    </a:cubicBezTo>
                    <a:cubicBezTo>
                      <a:pt x="1180" y="657"/>
                      <a:pt x="1025" y="549"/>
                      <a:pt x="882" y="430"/>
                    </a:cubicBezTo>
                    <a:cubicBezTo>
                      <a:pt x="763" y="323"/>
                      <a:pt x="656" y="216"/>
                      <a:pt x="549" y="97"/>
                    </a:cubicBezTo>
                    <a:cubicBezTo>
                      <a:pt x="525" y="73"/>
                      <a:pt x="501" y="49"/>
                      <a:pt x="477" y="37"/>
                    </a:cubicBezTo>
                    <a:cubicBezTo>
                      <a:pt x="430" y="12"/>
                      <a:pt x="381" y="0"/>
                      <a:pt x="333" y="0"/>
                    </a:cubicBezTo>
                    <a:close/>
                  </a:path>
                </a:pathLst>
              </a:cu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3" name="Google Shape;7233;p105"/>
              <p:cNvSpPr/>
              <p:nvPr/>
            </p:nvSpPr>
            <p:spPr>
              <a:xfrm>
                <a:off x="-3058705" y="5108858"/>
                <a:ext cx="222212" cy="227346"/>
              </a:xfrm>
              <a:custGeom>
                <a:rect b="b" l="l" r="r" t="t"/>
                <a:pathLst>
                  <a:path extrusionOk="0" h="3631" w="3549">
                    <a:moveTo>
                      <a:pt x="469" y="0"/>
                    </a:moveTo>
                    <a:cubicBezTo>
                      <a:pt x="268" y="0"/>
                      <a:pt x="123" y="163"/>
                      <a:pt x="131" y="428"/>
                    </a:cubicBezTo>
                    <a:cubicBezTo>
                      <a:pt x="167" y="785"/>
                      <a:pt x="227" y="1143"/>
                      <a:pt x="310" y="1488"/>
                    </a:cubicBezTo>
                    <a:cubicBezTo>
                      <a:pt x="239" y="1607"/>
                      <a:pt x="179" y="1726"/>
                      <a:pt x="131" y="1857"/>
                    </a:cubicBezTo>
                    <a:cubicBezTo>
                      <a:pt x="96" y="1940"/>
                      <a:pt x="60" y="2036"/>
                      <a:pt x="48" y="2119"/>
                    </a:cubicBezTo>
                    <a:cubicBezTo>
                      <a:pt x="12" y="2226"/>
                      <a:pt x="0" y="2333"/>
                      <a:pt x="0" y="2440"/>
                    </a:cubicBezTo>
                    <a:cubicBezTo>
                      <a:pt x="0" y="2440"/>
                      <a:pt x="0" y="2440"/>
                      <a:pt x="0" y="2452"/>
                    </a:cubicBezTo>
                    <a:cubicBezTo>
                      <a:pt x="0" y="2536"/>
                      <a:pt x="12" y="2607"/>
                      <a:pt x="36" y="2690"/>
                    </a:cubicBezTo>
                    <a:cubicBezTo>
                      <a:pt x="60" y="2702"/>
                      <a:pt x="84" y="2726"/>
                      <a:pt x="108" y="2750"/>
                    </a:cubicBezTo>
                    <a:cubicBezTo>
                      <a:pt x="215" y="2869"/>
                      <a:pt x="322" y="2976"/>
                      <a:pt x="441" y="3083"/>
                    </a:cubicBezTo>
                    <a:cubicBezTo>
                      <a:pt x="584" y="3202"/>
                      <a:pt x="739" y="3310"/>
                      <a:pt x="917" y="3381"/>
                    </a:cubicBezTo>
                    <a:cubicBezTo>
                      <a:pt x="1012" y="3429"/>
                      <a:pt x="1072" y="3512"/>
                      <a:pt x="1084" y="3619"/>
                    </a:cubicBezTo>
                    <a:cubicBezTo>
                      <a:pt x="1130" y="3627"/>
                      <a:pt x="1178" y="3631"/>
                      <a:pt x="1225" y="3631"/>
                    </a:cubicBezTo>
                    <a:cubicBezTo>
                      <a:pt x="1394" y="3631"/>
                      <a:pt x="1563" y="3581"/>
                      <a:pt x="1703" y="3488"/>
                    </a:cubicBezTo>
                    <a:cubicBezTo>
                      <a:pt x="1739" y="3500"/>
                      <a:pt x="1786" y="3512"/>
                      <a:pt x="1822" y="3524"/>
                    </a:cubicBezTo>
                    <a:cubicBezTo>
                      <a:pt x="1837" y="3528"/>
                      <a:pt x="1852" y="3529"/>
                      <a:pt x="1867" y="3529"/>
                    </a:cubicBezTo>
                    <a:cubicBezTo>
                      <a:pt x="2037" y="3529"/>
                      <a:pt x="2180" y="3292"/>
                      <a:pt x="2322" y="3226"/>
                    </a:cubicBezTo>
                    <a:cubicBezTo>
                      <a:pt x="2465" y="3179"/>
                      <a:pt x="2608" y="3107"/>
                      <a:pt x="2727" y="3012"/>
                    </a:cubicBezTo>
                    <a:cubicBezTo>
                      <a:pt x="2894" y="2845"/>
                      <a:pt x="2775" y="2536"/>
                      <a:pt x="2655" y="2429"/>
                    </a:cubicBezTo>
                    <a:cubicBezTo>
                      <a:pt x="2591" y="2364"/>
                      <a:pt x="2547" y="2357"/>
                      <a:pt x="2531" y="2357"/>
                    </a:cubicBezTo>
                    <a:cubicBezTo>
                      <a:pt x="2527" y="2357"/>
                      <a:pt x="2525" y="2357"/>
                      <a:pt x="2525" y="2357"/>
                    </a:cubicBezTo>
                    <a:cubicBezTo>
                      <a:pt x="2608" y="2274"/>
                      <a:pt x="2644" y="2155"/>
                      <a:pt x="2620" y="2048"/>
                    </a:cubicBezTo>
                    <a:cubicBezTo>
                      <a:pt x="2598" y="1831"/>
                      <a:pt x="2409" y="1674"/>
                      <a:pt x="2196" y="1674"/>
                    </a:cubicBezTo>
                    <a:cubicBezTo>
                      <a:pt x="2175" y="1674"/>
                      <a:pt x="2153" y="1675"/>
                      <a:pt x="2132" y="1678"/>
                    </a:cubicBezTo>
                    <a:cubicBezTo>
                      <a:pt x="2441" y="1547"/>
                      <a:pt x="2763" y="1452"/>
                      <a:pt x="3096" y="1405"/>
                    </a:cubicBezTo>
                    <a:cubicBezTo>
                      <a:pt x="3453" y="1345"/>
                      <a:pt x="3548" y="821"/>
                      <a:pt x="3120" y="726"/>
                    </a:cubicBezTo>
                    <a:cubicBezTo>
                      <a:pt x="3064" y="712"/>
                      <a:pt x="3006" y="705"/>
                      <a:pt x="2946" y="705"/>
                    </a:cubicBezTo>
                    <a:cubicBezTo>
                      <a:pt x="2553" y="705"/>
                      <a:pt x="2080" y="979"/>
                      <a:pt x="1822" y="1155"/>
                    </a:cubicBezTo>
                    <a:cubicBezTo>
                      <a:pt x="1590" y="1287"/>
                      <a:pt x="1317" y="1358"/>
                      <a:pt x="1041" y="1358"/>
                    </a:cubicBezTo>
                    <a:cubicBezTo>
                      <a:pt x="1019" y="1358"/>
                      <a:pt x="998" y="1358"/>
                      <a:pt x="977" y="1357"/>
                    </a:cubicBezTo>
                    <a:cubicBezTo>
                      <a:pt x="905" y="1333"/>
                      <a:pt x="870" y="1250"/>
                      <a:pt x="858" y="1178"/>
                    </a:cubicBezTo>
                    <a:cubicBezTo>
                      <a:pt x="822" y="940"/>
                      <a:pt x="1143" y="369"/>
                      <a:pt x="786" y="119"/>
                    </a:cubicBezTo>
                    <a:cubicBezTo>
                      <a:pt x="674" y="38"/>
                      <a:pt x="565" y="0"/>
                      <a:pt x="469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4" name="Google Shape;7234;p105"/>
              <p:cNvSpPr/>
              <p:nvPr/>
            </p:nvSpPr>
            <p:spPr>
              <a:xfrm>
                <a:off x="-3392680" y="5345283"/>
                <a:ext cx="361587" cy="241997"/>
              </a:xfrm>
              <a:custGeom>
                <a:rect b="b" l="l" r="r" t="t"/>
                <a:pathLst>
                  <a:path extrusionOk="0" h="3865" w="5775">
                    <a:moveTo>
                      <a:pt x="5656" y="1"/>
                    </a:moveTo>
                    <a:cubicBezTo>
                      <a:pt x="5615" y="1"/>
                      <a:pt x="5578" y="23"/>
                      <a:pt x="5561" y="57"/>
                    </a:cubicBezTo>
                    <a:cubicBezTo>
                      <a:pt x="5215" y="724"/>
                      <a:pt x="4858" y="1403"/>
                      <a:pt x="4501" y="2070"/>
                    </a:cubicBezTo>
                    <a:cubicBezTo>
                      <a:pt x="4322" y="2403"/>
                      <a:pt x="4144" y="2736"/>
                      <a:pt x="3953" y="3058"/>
                    </a:cubicBezTo>
                    <a:cubicBezTo>
                      <a:pt x="3870" y="3213"/>
                      <a:pt x="3763" y="3367"/>
                      <a:pt x="3656" y="3510"/>
                    </a:cubicBezTo>
                    <a:cubicBezTo>
                      <a:pt x="3593" y="3588"/>
                      <a:pt x="3506" y="3630"/>
                      <a:pt x="3416" y="3630"/>
                    </a:cubicBezTo>
                    <a:cubicBezTo>
                      <a:pt x="3368" y="3630"/>
                      <a:pt x="3320" y="3618"/>
                      <a:pt x="3275" y="3594"/>
                    </a:cubicBezTo>
                    <a:cubicBezTo>
                      <a:pt x="3203" y="3558"/>
                      <a:pt x="3132" y="3510"/>
                      <a:pt x="3072" y="3451"/>
                    </a:cubicBezTo>
                    <a:lnTo>
                      <a:pt x="2882" y="3260"/>
                    </a:lnTo>
                    <a:lnTo>
                      <a:pt x="2489" y="2844"/>
                    </a:lnTo>
                    <a:lnTo>
                      <a:pt x="1691" y="2034"/>
                    </a:lnTo>
                    <a:cubicBezTo>
                      <a:pt x="1167" y="1498"/>
                      <a:pt x="631" y="950"/>
                      <a:pt x="60" y="450"/>
                    </a:cubicBezTo>
                    <a:cubicBezTo>
                      <a:pt x="54" y="444"/>
                      <a:pt x="45" y="441"/>
                      <a:pt x="36" y="441"/>
                    </a:cubicBezTo>
                    <a:cubicBezTo>
                      <a:pt x="27" y="441"/>
                      <a:pt x="18" y="444"/>
                      <a:pt x="12" y="450"/>
                    </a:cubicBezTo>
                    <a:cubicBezTo>
                      <a:pt x="0" y="462"/>
                      <a:pt x="0" y="486"/>
                      <a:pt x="12" y="498"/>
                    </a:cubicBezTo>
                    <a:cubicBezTo>
                      <a:pt x="489" y="1081"/>
                      <a:pt x="1012" y="1641"/>
                      <a:pt x="1536" y="2189"/>
                    </a:cubicBezTo>
                    <a:lnTo>
                      <a:pt x="2322" y="3010"/>
                    </a:lnTo>
                    <a:lnTo>
                      <a:pt x="2715" y="3415"/>
                    </a:lnTo>
                    <a:lnTo>
                      <a:pt x="2906" y="3629"/>
                    </a:lnTo>
                    <a:cubicBezTo>
                      <a:pt x="2989" y="3701"/>
                      <a:pt x="3084" y="3760"/>
                      <a:pt x="3191" y="3808"/>
                    </a:cubicBezTo>
                    <a:cubicBezTo>
                      <a:pt x="3270" y="3843"/>
                      <a:pt x="3355" y="3865"/>
                      <a:pt x="3441" y="3865"/>
                    </a:cubicBezTo>
                    <a:cubicBezTo>
                      <a:pt x="3473" y="3865"/>
                      <a:pt x="3505" y="3862"/>
                      <a:pt x="3537" y="3856"/>
                    </a:cubicBezTo>
                    <a:cubicBezTo>
                      <a:pt x="3656" y="3820"/>
                      <a:pt x="3763" y="3760"/>
                      <a:pt x="3834" y="3677"/>
                    </a:cubicBezTo>
                    <a:cubicBezTo>
                      <a:pt x="3965" y="3522"/>
                      <a:pt x="4072" y="3356"/>
                      <a:pt x="4168" y="3177"/>
                    </a:cubicBezTo>
                    <a:cubicBezTo>
                      <a:pt x="4358" y="2844"/>
                      <a:pt x="4537" y="2510"/>
                      <a:pt x="4715" y="2177"/>
                    </a:cubicBezTo>
                    <a:cubicBezTo>
                      <a:pt x="5072" y="1510"/>
                      <a:pt x="5406" y="831"/>
                      <a:pt x="5751" y="153"/>
                    </a:cubicBezTo>
                    <a:cubicBezTo>
                      <a:pt x="5775" y="105"/>
                      <a:pt x="5751" y="46"/>
                      <a:pt x="5703" y="10"/>
                    </a:cubicBezTo>
                    <a:cubicBezTo>
                      <a:pt x="5688" y="3"/>
                      <a:pt x="5672" y="1"/>
                      <a:pt x="565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5" name="Google Shape;7235;p105"/>
              <p:cNvSpPr/>
              <p:nvPr/>
            </p:nvSpPr>
            <p:spPr>
              <a:xfrm>
                <a:off x="-3341964" y="5316293"/>
                <a:ext cx="278125" cy="205119"/>
              </a:xfrm>
              <a:custGeom>
                <a:rect b="b" l="l" r="r" t="t"/>
                <a:pathLst>
                  <a:path extrusionOk="0" h="3276" w="4442">
                    <a:moveTo>
                      <a:pt x="4310" y="0"/>
                    </a:moveTo>
                    <a:cubicBezTo>
                      <a:pt x="4275" y="0"/>
                      <a:pt x="4242" y="19"/>
                      <a:pt x="4227" y="56"/>
                    </a:cubicBezTo>
                    <a:cubicBezTo>
                      <a:pt x="3941" y="556"/>
                      <a:pt x="3643" y="1056"/>
                      <a:pt x="3358" y="1568"/>
                    </a:cubicBezTo>
                    <a:lnTo>
                      <a:pt x="2583" y="2934"/>
                    </a:lnTo>
                    <a:lnTo>
                      <a:pt x="2583" y="2934"/>
                    </a:lnTo>
                    <a:lnTo>
                      <a:pt x="1381" y="1568"/>
                    </a:lnTo>
                    <a:cubicBezTo>
                      <a:pt x="1167" y="1330"/>
                      <a:pt x="953" y="1080"/>
                      <a:pt x="726" y="830"/>
                    </a:cubicBezTo>
                    <a:cubicBezTo>
                      <a:pt x="512" y="580"/>
                      <a:pt x="274" y="342"/>
                      <a:pt x="60" y="92"/>
                    </a:cubicBezTo>
                    <a:lnTo>
                      <a:pt x="24" y="92"/>
                    </a:lnTo>
                    <a:cubicBezTo>
                      <a:pt x="12" y="104"/>
                      <a:pt x="0" y="116"/>
                      <a:pt x="12" y="128"/>
                    </a:cubicBezTo>
                    <a:cubicBezTo>
                      <a:pt x="179" y="425"/>
                      <a:pt x="369" y="699"/>
                      <a:pt x="583" y="961"/>
                    </a:cubicBezTo>
                    <a:cubicBezTo>
                      <a:pt x="786" y="1223"/>
                      <a:pt x="1000" y="1473"/>
                      <a:pt x="1214" y="1723"/>
                    </a:cubicBezTo>
                    <a:lnTo>
                      <a:pt x="2512" y="3235"/>
                    </a:lnTo>
                    <a:cubicBezTo>
                      <a:pt x="2524" y="3247"/>
                      <a:pt x="2536" y="3259"/>
                      <a:pt x="2548" y="3259"/>
                    </a:cubicBezTo>
                    <a:cubicBezTo>
                      <a:pt x="2567" y="3270"/>
                      <a:pt x="2587" y="3276"/>
                      <a:pt x="2607" y="3276"/>
                    </a:cubicBezTo>
                    <a:cubicBezTo>
                      <a:pt x="2648" y="3276"/>
                      <a:pt x="2687" y="3252"/>
                      <a:pt x="2703" y="3211"/>
                    </a:cubicBezTo>
                    <a:lnTo>
                      <a:pt x="3560" y="1699"/>
                    </a:lnTo>
                    <a:cubicBezTo>
                      <a:pt x="3846" y="1187"/>
                      <a:pt x="4120" y="675"/>
                      <a:pt x="4405" y="175"/>
                    </a:cubicBezTo>
                    <a:cubicBezTo>
                      <a:pt x="4441" y="116"/>
                      <a:pt x="4429" y="44"/>
                      <a:pt x="4370" y="20"/>
                    </a:cubicBezTo>
                    <a:cubicBezTo>
                      <a:pt x="4352" y="7"/>
                      <a:pt x="4331" y="0"/>
                      <a:pt x="431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6" name="Google Shape;7236;p105"/>
              <p:cNvSpPr/>
              <p:nvPr/>
            </p:nvSpPr>
            <p:spPr>
              <a:xfrm>
                <a:off x="-3093017" y="5267956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48" y="218"/>
                    </a:moveTo>
                    <a:cubicBezTo>
                      <a:pt x="497" y="218"/>
                      <a:pt x="545" y="241"/>
                      <a:pt x="584" y="280"/>
                    </a:cubicBezTo>
                    <a:cubicBezTo>
                      <a:pt x="679" y="400"/>
                      <a:pt x="798" y="519"/>
                      <a:pt x="917" y="626"/>
                    </a:cubicBezTo>
                    <a:cubicBezTo>
                      <a:pt x="1072" y="757"/>
                      <a:pt x="1239" y="852"/>
                      <a:pt x="1418" y="935"/>
                    </a:cubicBezTo>
                    <a:cubicBezTo>
                      <a:pt x="1477" y="959"/>
                      <a:pt x="1513" y="1007"/>
                      <a:pt x="1525" y="1066"/>
                    </a:cubicBezTo>
                    <a:cubicBezTo>
                      <a:pt x="1537" y="1126"/>
                      <a:pt x="1513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394" y="804"/>
                    </a:lnTo>
                    <a:cubicBezTo>
                      <a:pt x="275" y="733"/>
                      <a:pt x="215" y="590"/>
                      <a:pt x="239" y="447"/>
                    </a:cubicBezTo>
                    <a:cubicBezTo>
                      <a:pt x="251" y="411"/>
                      <a:pt x="263" y="364"/>
                      <a:pt x="275" y="316"/>
                    </a:cubicBezTo>
                    <a:cubicBezTo>
                      <a:pt x="298" y="269"/>
                      <a:pt x="346" y="221"/>
                      <a:pt x="417" y="221"/>
                    </a:cubicBezTo>
                    <a:cubicBezTo>
                      <a:pt x="428" y="219"/>
                      <a:pt x="438" y="218"/>
                      <a:pt x="448" y="218"/>
                    </a:cubicBezTo>
                    <a:close/>
                    <a:moveTo>
                      <a:pt x="449" y="1"/>
                    </a:moveTo>
                    <a:cubicBezTo>
                      <a:pt x="426" y="1"/>
                      <a:pt x="404" y="3"/>
                      <a:pt x="382" y="7"/>
                    </a:cubicBezTo>
                    <a:cubicBezTo>
                      <a:pt x="251" y="30"/>
                      <a:pt x="132" y="114"/>
                      <a:pt x="84" y="245"/>
                    </a:cubicBezTo>
                    <a:cubicBezTo>
                      <a:pt x="60" y="292"/>
                      <a:pt x="48" y="352"/>
                      <a:pt x="36" y="411"/>
                    </a:cubicBezTo>
                    <a:cubicBezTo>
                      <a:pt x="1" y="626"/>
                      <a:pt x="84" y="840"/>
                      <a:pt x="263" y="971"/>
                    </a:cubicBezTo>
                    <a:lnTo>
                      <a:pt x="787" y="1423"/>
                    </a:lnTo>
                    <a:lnTo>
                      <a:pt x="798" y="1435"/>
                    </a:lnTo>
                    <a:cubicBezTo>
                      <a:pt x="929" y="1507"/>
                      <a:pt x="1072" y="1554"/>
                      <a:pt x="1227" y="1554"/>
                    </a:cubicBezTo>
                    <a:cubicBezTo>
                      <a:pt x="1241" y="1556"/>
                      <a:pt x="1254" y="1557"/>
                      <a:pt x="1268" y="1557"/>
                    </a:cubicBezTo>
                    <a:cubicBezTo>
                      <a:pt x="1364" y="1557"/>
                      <a:pt x="1464" y="1522"/>
                      <a:pt x="1537" y="1459"/>
                    </a:cubicBezTo>
                    <a:lnTo>
                      <a:pt x="1632" y="1352"/>
                    </a:lnTo>
                    <a:cubicBezTo>
                      <a:pt x="1715" y="1269"/>
                      <a:pt x="1751" y="1138"/>
                      <a:pt x="1727" y="1019"/>
                    </a:cubicBezTo>
                    <a:cubicBezTo>
                      <a:pt x="1703" y="900"/>
                      <a:pt x="1620" y="792"/>
                      <a:pt x="1501" y="733"/>
                    </a:cubicBezTo>
                    <a:cubicBezTo>
                      <a:pt x="1346" y="661"/>
                      <a:pt x="1191" y="566"/>
                      <a:pt x="1060" y="459"/>
                    </a:cubicBezTo>
                    <a:cubicBezTo>
                      <a:pt x="941" y="364"/>
                      <a:pt x="846" y="257"/>
                      <a:pt x="739" y="138"/>
                    </a:cubicBezTo>
                    <a:cubicBezTo>
                      <a:pt x="670" y="49"/>
                      <a:pt x="559" y="1"/>
                      <a:pt x="449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7" name="Google Shape;7237;p105"/>
              <p:cNvSpPr/>
              <p:nvPr/>
            </p:nvSpPr>
            <p:spPr>
              <a:xfrm>
                <a:off x="-3065405" y="5102096"/>
                <a:ext cx="226657" cy="240119"/>
              </a:xfrm>
              <a:custGeom>
                <a:rect b="b" l="l" r="r" t="t"/>
                <a:pathLst>
                  <a:path extrusionOk="0" h="3835" w="3620">
                    <a:moveTo>
                      <a:pt x="601" y="0"/>
                    </a:moveTo>
                    <a:cubicBezTo>
                      <a:pt x="521" y="0"/>
                      <a:pt x="442" y="16"/>
                      <a:pt x="369" y="48"/>
                    </a:cubicBezTo>
                    <a:cubicBezTo>
                      <a:pt x="203" y="155"/>
                      <a:pt x="107" y="346"/>
                      <a:pt x="131" y="536"/>
                    </a:cubicBezTo>
                    <a:cubicBezTo>
                      <a:pt x="167" y="882"/>
                      <a:pt x="226" y="1227"/>
                      <a:pt x="298" y="1572"/>
                    </a:cubicBezTo>
                    <a:cubicBezTo>
                      <a:pt x="238" y="1679"/>
                      <a:pt x="191" y="1798"/>
                      <a:pt x="143" y="1917"/>
                    </a:cubicBezTo>
                    <a:cubicBezTo>
                      <a:pt x="95" y="2013"/>
                      <a:pt x="72" y="2108"/>
                      <a:pt x="48" y="2203"/>
                    </a:cubicBezTo>
                    <a:cubicBezTo>
                      <a:pt x="12" y="2310"/>
                      <a:pt x="0" y="2429"/>
                      <a:pt x="0" y="2548"/>
                    </a:cubicBezTo>
                    <a:lnTo>
                      <a:pt x="0" y="2560"/>
                    </a:lnTo>
                    <a:cubicBezTo>
                      <a:pt x="0" y="2644"/>
                      <a:pt x="12" y="2739"/>
                      <a:pt x="36" y="2822"/>
                    </a:cubicBezTo>
                    <a:cubicBezTo>
                      <a:pt x="50" y="2880"/>
                      <a:pt x="92" y="2905"/>
                      <a:pt x="135" y="2905"/>
                    </a:cubicBezTo>
                    <a:cubicBezTo>
                      <a:pt x="197" y="2905"/>
                      <a:pt x="260" y="2852"/>
                      <a:pt x="238" y="2775"/>
                    </a:cubicBezTo>
                    <a:cubicBezTo>
                      <a:pt x="226" y="2703"/>
                      <a:pt x="215" y="2632"/>
                      <a:pt x="215" y="2560"/>
                    </a:cubicBezTo>
                    <a:lnTo>
                      <a:pt x="107" y="2560"/>
                    </a:lnTo>
                    <a:lnTo>
                      <a:pt x="215" y="2537"/>
                    </a:lnTo>
                    <a:cubicBezTo>
                      <a:pt x="215" y="2441"/>
                      <a:pt x="226" y="2346"/>
                      <a:pt x="250" y="2251"/>
                    </a:cubicBezTo>
                    <a:cubicBezTo>
                      <a:pt x="274" y="2167"/>
                      <a:pt x="298" y="2084"/>
                      <a:pt x="334" y="2001"/>
                    </a:cubicBezTo>
                    <a:cubicBezTo>
                      <a:pt x="381" y="1882"/>
                      <a:pt x="441" y="1763"/>
                      <a:pt x="512" y="1644"/>
                    </a:cubicBezTo>
                    <a:cubicBezTo>
                      <a:pt x="524" y="1620"/>
                      <a:pt x="524" y="1596"/>
                      <a:pt x="524" y="1560"/>
                    </a:cubicBezTo>
                    <a:cubicBezTo>
                      <a:pt x="441" y="1227"/>
                      <a:pt x="381" y="870"/>
                      <a:pt x="357" y="524"/>
                    </a:cubicBezTo>
                    <a:cubicBezTo>
                      <a:pt x="334" y="417"/>
                      <a:pt x="381" y="298"/>
                      <a:pt x="476" y="239"/>
                    </a:cubicBezTo>
                    <a:cubicBezTo>
                      <a:pt x="520" y="223"/>
                      <a:pt x="565" y="215"/>
                      <a:pt x="609" y="215"/>
                    </a:cubicBezTo>
                    <a:cubicBezTo>
                      <a:pt x="697" y="215"/>
                      <a:pt x="782" y="247"/>
                      <a:pt x="846" y="310"/>
                    </a:cubicBezTo>
                    <a:cubicBezTo>
                      <a:pt x="1012" y="429"/>
                      <a:pt x="977" y="655"/>
                      <a:pt x="917" y="953"/>
                    </a:cubicBezTo>
                    <a:cubicBezTo>
                      <a:pt x="881" y="1060"/>
                      <a:pt x="869" y="1179"/>
                      <a:pt x="869" y="1298"/>
                    </a:cubicBezTo>
                    <a:cubicBezTo>
                      <a:pt x="893" y="1394"/>
                      <a:pt x="953" y="1477"/>
                      <a:pt x="1036" y="1536"/>
                    </a:cubicBezTo>
                    <a:cubicBezTo>
                      <a:pt x="1048" y="1548"/>
                      <a:pt x="1072" y="1560"/>
                      <a:pt x="1096" y="1560"/>
                    </a:cubicBezTo>
                    <a:cubicBezTo>
                      <a:pt x="1096" y="1560"/>
                      <a:pt x="1667" y="1548"/>
                      <a:pt x="1989" y="1334"/>
                    </a:cubicBezTo>
                    <a:cubicBezTo>
                      <a:pt x="2146" y="1229"/>
                      <a:pt x="2656" y="911"/>
                      <a:pt x="3060" y="911"/>
                    </a:cubicBezTo>
                    <a:cubicBezTo>
                      <a:pt x="3114" y="911"/>
                      <a:pt x="3166" y="917"/>
                      <a:pt x="3215" y="929"/>
                    </a:cubicBezTo>
                    <a:cubicBezTo>
                      <a:pt x="3322" y="941"/>
                      <a:pt x="3417" y="1036"/>
                      <a:pt x="3417" y="1155"/>
                    </a:cubicBezTo>
                    <a:cubicBezTo>
                      <a:pt x="3405" y="1286"/>
                      <a:pt x="3310" y="1382"/>
                      <a:pt x="3179" y="1405"/>
                    </a:cubicBezTo>
                    <a:cubicBezTo>
                      <a:pt x="2834" y="1453"/>
                      <a:pt x="2501" y="1548"/>
                      <a:pt x="2191" y="1691"/>
                    </a:cubicBezTo>
                    <a:cubicBezTo>
                      <a:pt x="2143" y="1715"/>
                      <a:pt x="2120" y="1763"/>
                      <a:pt x="2131" y="1810"/>
                    </a:cubicBezTo>
                    <a:cubicBezTo>
                      <a:pt x="2152" y="1852"/>
                      <a:pt x="2191" y="1884"/>
                      <a:pt x="2232" y="1884"/>
                    </a:cubicBezTo>
                    <a:cubicBezTo>
                      <a:pt x="2238" y="1884"/>
                      <a:pt x="2244" y="1883"/>
                      <a:pt x="2251" y="1882"/>
                    </a:cubicBezTo>
                    <a:cubicBezTo>
                      <a:pt x="2266" y="1880"/>
                      <a:pt x="2281" y="1879"/>
                      <a:pt x="2296" y="1879"/>
                    </a:cubicBezTo>
                    <a:cubicBezTo>
                      <a:pt x="2456" y="1879"/>
                      <a:pt x="2598" y="1993"/>
                      <a:pt x="2620" y="2167"/>
                    </a:cubicBezTo>
                    <a:cubicBezTo>
                      <a:pt x="2643" y="2239"/>
                      <a:pt x="2608" y="2334"/>
                      <a:pt x="2548" y="2394"/>
                    </a:cubicBezTo>
                    <a:cubicBezTo>
                      <a:pt x="2491" y="2450"/>
                      <a:pt x="2532" y="2561"/>
                      <a:pt x="2618" y="2561"/>
                    </a:cubicBezTo>
                    <a:cubicBezTo>
                      <a:pt x="2623" y="2561"/>
                      <a:pt x="2627" y="2561"/>
                      <a:pt x="2632" y="2560"/>
                    </a:cubicBezTo>
                    <a:cubicBezTo>
                      <a:pt x="2655" y="2572"/>
                      <a:pt x="2679" y="2584"/>
                      <a:pt x="2691" y="2596"/>
                    </a:cubicBezTo>
                    <a:cubicBezTo>
                      <a:pt x="2762" y="2679"/>
                      <a:pt x="2810" y="2787"/>
                      <a:pt x="2810" y="2894"/>
                    </a:cubicBezTo>
                    <a:cubicBezTo>
                      <a:pt x="2810" y="2953"/>
                      <a:pt x="2798" y="3013"/>
                      <a:pt x="2762" y="3049"/>
                    </a:cubicBezTo>
                    <a:cubicBezTo>
                      <a:pt x="2667" y="3120"/>
                      <a:pt x="2572" y="3179"/>
                      <a:pt x="2465" y="3215"/>
                    </a:cubicBezTo>
                    <a:lnTo>
                      <a:pt x="2393" y="3239"/>
                    </a:lnTo>
                    <a:cubicBezTo>
                      <a:pt x="2310" y="3287"/>
                      <a:pt x="2251" y="3334"/>
                      <a:pt x="2191" y="3394"/>
                    </a:cubicBezTo>
                    <a:cubicBezTo>
                      <a:pt x="2113" y="3461"/>
                      <a:pt x="2025" y="3538"/>
                      <a:pt x="1965" y="3538"/>
                    </a:cubicBezTo>
                    <a:cubicBezTo>
                      <a:pt x="1961" y="3538"/>
                      <a:pt x="1957" y="3537"/>
                      <a:pt x="1953" y="3537"/>
                    </a:cubicBezTo>
                    <a:cubicBezTo>
                      <a:pt x="1917" y="3525"/>
                      <a:pt x="1893" y="3513"/>
                      <a:pt x="1858" y="3501"/>
                    </a:cubicBezTo>
                    <a:cubicBezTo>
                      <a:pt x="1848" y="3496"/>
                      <a:pt x="1834" y="3493"/>
                      <a:pt x="1819" y="3493"/>
                    </a:cubicBezTo>
                    <a:cubicBezTo>
                      <a:pt x="1798" y="3493"/>
                      <a:pt x="1776" y="3499"/>
                      <a:pt x="1762" y="3513"/>
                    </a:cubicBezTo>
                    <a:cubicBezTo>
                      <a:pt x="1628" y="3599"/>
                      <a:pt x="1471" y="3639"/>
                      <a:pt x="1316" y="3639"/>
                    </a:cubicBezTo>
                    <a:cubicBezTo>
                      <a:pt x="1278" y="3639"/>
                      <a:pt x="1240" y="3637"/>
                      <a:pt x="1203" y="3632"/>
                    </a:cubicBezTo>
                    <a:cubicBezTo>
                      <a:pt x="1195" y="3631"/>
                      <a:pt x="1188" y="3630"/>
                      <a:pt x="1181" y="3630"/>
                    </a:cubicBezTo>
                    <a:cubicBezTo>
                      <a:pt x="1058" y="3630"/>
                      <a:pt x="1044" y="3823"/>
                      <a:pt x="1179" y="3834"/>
                    </a:cubicBezTo>
                    <a:lnTo>
                      <a:pt x="1322" y="3834"/>
                    </a:lnTo>
                    <a:cubicBezTo>
                      <a:pt x="1489" y="3834"/>
                      <a:pt x="1667" y="3799"/>
                      <a:pt x="1822" y="3715"/>
                    </a:cubicBezTo>
                    <a:cubicBezTo>
                      <a:pt x="1846" y="3727"/>
                      <a:pt x="1870" y="3727"/>
                      <a:pt x="1905" y="3739"/>
                    </a:cubicBezTo>
                    <a:cubicBezTo>
                      <a:pt x="1924" y="3743"/>
                      <a:pt x="1943" y="3745"/>
                      <a:pt x="1962" y="3745"/>
                    </a:cubicBezTo>
                    <a:cubicBezTo>
                      <a:pt x="2104" y="3745"/>
                      <a:pt x="2227" y="3633"/>
                      <a:pt x="2322" y="3549"/>
                    </a:cubicBezTo>
                    <a:cubicBezTo>
                      <a:pt x="2370" y="3501"/>
                      <a:pt x="2417" y="3465"/>
                      <a:pt x="2477" y="3430"/>
                    </a:cubicBezTo>
                    <a:lnTo>
                      <a:pt x="2548" y="3406"/>
                    </a:lnTo>
                    <a:cubicBezTo>
                      <a:pt x="2679" y="3358"/>
                      <a:pt x="2798" y="3287"/>
                      <a:pt x="2917" y="3191"/>
                    </a:cubicBezTo>
                    <a:cubicBezTo>
                      <a:pt x="2989" y="3120"/>
                      <a:pt x="3036" y="3013"/>
                      <a:pt x="3024" y="2894"/>
                    </a:cubicBezTo>
                    <a:cubicBezTo>
                      <a:pt x="3024" y="2727"/>
                      <a:pt x="2953" y="2572"/>
                      <a:pt x="2846" y="2453"/>
                    </a:cubicBezTo>
                    <a:cubicBezTo>
                      <a:pt x="2822" y="2441"/>
                      <a:pt x="2810" y="2429"/>
                      <a:pt x="2798" y="2417"/>
                    </a:cubicBezTo>
                    <a:cubicBezTo>
                      <a:pt x="2846" y="2322"/>
                      <a:pt x="2858" y="2227"/>
                      <a:pt x="2834" y="2120"/>
                    </a:cubicBezTo>
                    <a:cubicBezTo>
                      <a:pt x="2810" y="1977"/>
                      <a:pt x="2727" y="1834"/>
                      <a:pt x="2596" y="1751"/>
                    </a:cubicBezTo>
                    <a:cubicBezTo>
                      <a:pt x="2798" y="1691"/>
                      <a:pt x="3013" y="1644"/>
                      <a:pt x="3215" y="1608"/>
                    </a:cubicBezTo>
                    <a:cubicBezTo>
                      <a:pt x="3441" y="1572"/>
                      <a:pt x="3608" y="1382"/>
                      <a:pt x="3620" y="1155"/>
                    </a:cubicBezTo>
                    <a:cubicBezTo>
                      <a:pt x="3620" y="941"/>
                      <a:pt x="3465" y="751"/>
                      <a:pt x="3263" y="715"/>
                    </a:cubicBezTo>
                    <a:cubicBezTo>
                      <a:pt x="3201" y="701"/>
                      <a:pt x="3138" y="695"/>
                      <a:pt x="3073" y="695"/>
                    </a:cubicBezTo>
                    <a:cubicBezTo>
                      <a:pt x="2637" y="695"/>
                      <a:pt x="2149" y="981"/>
                      <a:pt x="1870" y="1167"/>
                    </a:cubicBezTo>
                    <a:cubicBezTo>
                      <a:pt x="1643" y="1274"/>
                      <a:pt x="1381" y="1346"/>
                      <a:pt x="1131" y="1346"/>
                    </a:cubicBezTo>
                    <a:cubicBezTo>
                      <a:pt x="1096" y="1322"/>
                      <a:pt x="1084" y="1298"/>
                      <a:pt x="1072" y="1263"/>
                    </a:cubicBezTo>
                    <a:cubicBezTo>
                      <a:pt x="1072" y="1167"/>
                      <a:pt x="1084" y="1084"/>
                      <a:pt x="1108" y="1001"/>
                    </a:cubicBezTo>
                    <a:cubicBezTo>
                      <a:pt x="1179" y="715"/>
                      <a:pt x="1262" y="346"/>
                      <a:pt x="965" y="131"/>
                    </a:cubicBezTo>
                    <a:cubicBezTo>
                      <a:pt x="861" y="43"/>
                      <a:pt x="731" y="0"/>
                      <a:pt x="60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105"/>
              <p:cNvSpPr/>
              <p:nvPr/>
            </p:nvSpPr>
            <p:spPr>
              <a:xfrm>
                <a:off x="-2960278" y="5289182"/>
                <a:ext cx="38068" cy="44705"/>
              </a:xfrm>
              <a:custGeom>
                <a:rect b="b" l="l" r="r" t="t"/>
                <a:pathLst>
                  <a:path extrusionOk="0" h="714" w="608">
                    <a:moveTo>
                      <a:pt x="583" y="1"/>
                    </a:moveTo>
                    <a:cubicBezTo>
                      <a:pt x="572" y="1"/>
                      <a:pt x="560" y="1"/>
                      <a:pt x="560" y="25"/>
                    </a:cubicBezTo>
                    <a:cubicBezTo>
                      <a:pt x="512" y="132"/>
                      <a:pt x="452" y="227"/>
                      <a:pt x="357" y="311"/>
                    </a:cubicBezTo>
                    <a:cubicBezTo>
                      <a:pt x="321" y="346"/>
                      <a:pt x="274" y="382"/>
                      <a:pt x="226" y="418"/>
                    </a:cubicBezTo>
                    <a:cubicBezTo>
                      <a:pt x="179" y="453"/>
                      <a:pt x="131" y="489"/>
                      <a:pt x="83" y="513"/>
                    </a:cubicBezTo>
                    <a:lnTo>
                      <a:pt x="48" y="525"/>
                    </a:lnTo>
                    <a:cubicBezTo>
                      <a:pt x="0" y="561"/>
                      <a:pt x="0" y="632"/>
                      <a:pt x="36" y="680"/>
                    </a:cubicBezTo>
                    <a:cubicBezTo>
                      <a:pt x="56" y="700"/>
                      <a:pt x="89" y="713"/>
                      <a:pt x="122" y="713"/>
                    </a:cubicBezTo>
                    <a:cubicBezTo>
                      <a:pt x="146" y="713"/>
                      <a:pt x="171" y="707"/>
                      <a:pt x="191" y="692"/>
                    </a:cubicBezTo>
                    <a:cubicBezTo>
                      <a:pt x="238" y="644"/>
                      <a:pt x="286" y="596"/>
                      <a:pt x="333" y="537"/>
                    </a:cubicBezTo>
                    <a:cubicBezTo>
                      <a:pt x="381" y="489"/>
                      <a:pt x="417" y="442"/>
                      <a:pt x="452" y="394"/>
                    </a:cubicBezTo>
                    <a:cubicBezTo>
                      <a:pt x="536" y="287"/>
                      <a:pt x="583" y="156"/>
                      <a:pt x="607" y="25"/>
                    </a:cubicBezTo>
                    <a:cubicBezTo>
                      <a:pt x="607" y="13"/>
                      <a:pt x="595" y="1"/>
                      <a:pt x="58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105"/>
              <p:cNvSpPr/>
              <p:nvPr/>
            </p:nvSpPr>
            <p:spPr>
              <a:xfrm>
                <a:off x="-2926029" y="5248609"/>
                <a:ext cx="34374" cy="19786"/>
              </a:xfrm>
              <a:custGeom>
                <a:rect b="b" l="l" r="r" t="t"/>
                <a:pathLst>
                  <a:path extrusionOk="0" h="316" w="549">
                    <a:moveTo>
                      <a:pt x="423" y="1"/>
                    </a:moveTo>
                    <a:cubicBezTo>
                      <a:pt x="404" y="1"/>
                      <a:pt x="386" y="6"/>
                      <a:pt x="370" y="18"/>
                    </a:cubicBezTo>
                    <a:cubicBezTo>
                      <a:pt x="239" y="89"/>
                      <a:pt x="120" y="173"/>
                      <a:pt x="13" y="280"/>
                    </a:cubicBezTo>
                    <a:cubicBezTo>
                      <a:pt x="1" y="280"/>
                      <a:pt x="1" y="292"/>
                      <a:pt x="13" y="304"/>
                    </a:cubicBezTo>
                    <a:cubicBezTo>
                      <a:pt x="13" y="316"/>
                      <a:pt x="25" y="316"/>
                      <a:pt x="36" y="316"/>
                    </a:cubicBezTo>
                    <a:cubicBezTo>
                      <a:pt x="167" y="268"/>
                      <a:pt x="298" y="232"/>
                      <a:pt x="441" y="220"/>
                    </a:cubicBezTo>
                    <a:cubicBezTo>
                      <a:pt x="453" y="220"/>
                      <a:pt x="465" y="208"/>
                      <a:pt x="489" y="208"/>
                    </a:cubicBezTo>
                    <a:cubicBezTo>
                      <a:pt x="536" y="173"/>
                      <a:pt x="548" y="101"/>
                      <a:pt x="525" y="54"/>
                    </a:cubicBezTo>
                    <a:cubicBezTo>
                      <a:pt x="501" y="22"/>
                      <a:pt x="461" y="1"/>
                      <a:pt x="42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105"/>
              <p:cNvSpPr/>
              <p:nvPr/>
            </p:nvSpPr>
            <p:spPr>
              <a:xfrm>
                <a:off x="-2948382" y="5206784"/>
                <a:ext cx="35752" cy="20161"/>
              </a:xfrm>
              <a:custGeom>
                <a:rect b="b" l="l" r="r" t="t"/>
                <a:pathLst>
                  <a:path extrusionOk="0" h="322" w="571">
                    <a:moveTo>
                      <a:pt x="412" y="0"/>
                    </a:moveTo>
                    <a:cubicBezTo>
                      <a:pt x="399" y="0"/>
                      <a:pt x="384" y="2"/>
                      <a:pt x="370" y="7"/>
                    </a:cubicBezTo>
                    <a:lnTo>
                      <a:pt x="358" y="7"/>
                    </a:lnTo>
                    <a:cubicBezTo>
                      <a:pt x="322" y="19"/>
                      <a:pt x="286" y="31"/>
                      <a:pt x="251" y="55"/>
                    </a:cubicBezTo>
                    <a:cubicBezTo>
                      <a:pt x="215" y="79"/>
                      <a:pt x="191" y="103"/>
                      <a:pt x="155" y="126"/>
                    </a:cubicBezTo>
                    <a:cubicBezTo>
                      <a:pt x="108" y="174"/>
                      <a:pt x="48" y="222"/>
                      <a:pt x="12" y="281"/>
                    </a:cubicBezTo>
                    <a:cubicBezTo>
                      <a:pt x="1" y="293"/>
                      <a:pt x="1" y="305"/>
                      <a:pt x="12" y="305"/>
                    </a:cubicBezTo>
                    <a:cubicBezTo>
                      <a:pt x="12" y="313"/>
                      <a:pt x="24" y="322"/>
                      <a:pt x="35" y="322"/>
                    </a:cubicBezTo>
                    <a:cubicBezTo>
                      <a:pt x="40" y="322"/>
                      <a:pt x="45" y="320"/>
                      <a:pt x="48" y="317"/>
                    </a:cubicBezTo>
                    <a:cubicBezTo>
                      <a:pt x="96" y="281"/>
                      <a:pt x="155" y="257"/>
                      <a:pt x="215" y="234"/>
                    </a:cubicBezTo>
                    <a:cubicBezTo>
                      <a:pt x="251" y="234"/>
                      <a:pt x="286" y="210"/>
                      <a:pt x="310" y="210"/>
                    </a:cubicBezTo>
                    <a:lnTo>
                      <a:pt x="393" y="210"/>
                    </a:lnTo>
                    <a:cubicBezTo>
                      <a:pt x="401" y="214"/>
                      <a:pt x="408" y="215"/>
                      <a:pt x="414" y="215"/>
                    </a:cubicBezTo>
                    <a:cubicBezTo>
                      <a:pt x="426" y="215"/>
                      <a:pt x="437" y="210"/>
                      <a:pt x="453" y="210"/>
                    </a:cubicBezTo>
                    <a:cubicBezTo>
                      <a:pt x="570" y="167"/>
                      <a:pt x="525" y="0"/>
                      <a:pt x="412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105"/>
              <p:cNvSpPr/>
              <p:nvPr/>
            </p:nvSpPr>
            <p:spPr>
              <a:xfrm>
                <a:off x="-3064654" y="5337644"/>
                <a:ext cx="20161" cy="35188"/>
              </a:xfrm>
              <a:custGeom>
                <a:rect b="b" l="l" r="r" t="t"/>
                <a:pathLst>
                  <a:path extrusionOk="0" h="562" w="322">
                    <a:moveTo>
                      <a:pt x="0" y="1"/>
                    </a:moveTo>
                    <a:lnTo>
                      <a:pt x="0" y="1"/>
                    </a:lnTo>
                    <a:cubicBezTo>
                      <a:pt x="107" y="168"/>
                      <a:pt x="155" y="358"/>
                      <a:pt x="155" y="549"/>
                    </a:cubicBezTo>
                    <a:cubicBezTo>
                      <a:pt x="155" y="558"/>
                      <a:pt x="156" y="562"/>
                      <a:pt x="159" y="562"/>
                    </a:cubicBezTo>
                    <a:cubicBezTo>
                      <a:pt x="185" y="562"/>
                      <a:pt x="322" y="191"/>
                      <a:pt x="322" y="1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105"/>
              <p:cNvSpPr/>
              <p:nvPr/>
            </p:nvSpPr>
            <p:spPr>
              <a:xfrm>
                <a:off x="-2940180" y="5303395"/>
                <a:ext cx="18721" cy="20161"/>
              </a:xfrm>
              <a:custGeom>
                <a:rect b="b" l="l" r="r" t="t"/>
                <a:pathLst>
                  <a:path extrusionOk="0" h="322" w="299">
                    <a:moveTo>
                      <a:pt x="203" y="0"/>
                    </a:moveTo>
                    <a:lnTo>
                      <a:pt x="0" y="322"/>
                    </a:lnTo>
                    <a:cubicBezTo>
                      <a:pt x="131" y="298"/>
                      <a:pt x="298" y="84"/>
                      <a:pt x="298" y="84"/>
                    </a:cubicBezTo>
                    <a:lnTo>
                      <a:pt x="298" y="84"/>
                    </a:lnTo>
                    <a:cubicBezTo>
                      <a:pt x="239" y="125"/>
                      <a:pt x="203" y="141"/>
                      <a:pt x="183" y="141"/>
                    </a:cubicBezTo>
                    <a:cubicBezTo>
                      <a:pt x="123" y="141"/>
                      <a:pt x="203" y="0"/>
                      <a:pt x="20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3" name="Google Shape;7243;p105"/>
              <p:cNvSpPr/>
              <p:nvPr/>
            </p:nvSpPr>
            <p:spPr>
              <a:xfrm>
                <a:off x="-3420293" y="5387796"/>
                <a:ext cx="70189" cy="43203"/>
              </a:xfrm>
              <a:custGeom>
                <a:rect b="b" l="l" r="r" t="t"/>
                <a:pathLst>
                  <a:path extrusionOk="0" h="690" w="1121">
                    <a:moveTo>
                      <a:pt x="84" y="1"/>
                    </a:moveTo>
                    <a:cubicBezTo>
                      <a:pt x="78" y="1"/>
                      <a:pt x="72" y="4"/>
                      <a:pt x="72" y="10"/>
                    </a:cubicBezTo>
                    <a:cubicBezTo>
                      <a:pt x="1" y="129"/>
                      <a:pt x="25" y="283"/>
                      <a:pt x="108" y="391"/>
                    </a:cubicBezTo>
                    <a:cubicBezTo>
                      <a:pt x="179" y="510"/>
                      <a:pt x="287" y="593"/>
                      <a:pt x="406" y="652"/>
                    </a:cubicBezTo>
                    <a:cubicBezTo>
                      <a:pt x="476" y="678"/>
                      <a:pt x="546" y="690"/>
                      <a:pt x="616" y="690"/>
                    </a:cubicBezTo>
                    <a:cubicBezTo>
                      <a:pt x="677" y="690"/>
                      <a:pt x="738" y="681"/>
                      <a:pt x="799" y="664"/>
                    </a:cubicBezTo>
                    <a:cubicBezTo>
                      <a:pt x="930" y="617"/>
                      <a:pt x="1037" y="545"/>
                      <a:pt x="1120" y="462"/>
                    </a:cubicBezTo>
                    <a:cubicBezTo>
                      <a:pt x="1120" y="450"/>
                      <a:pt x="1120" y="438"/>
                      <a:pt x="1120" y="426"/>
                    </a:cubicBezTo>
                    <a:cubicBezTo>
                      <a:pt x="1120" y="414"/>
                      <a:pt x="1096" y="414"/>
                      <a:pt x="1084" y="414"/>
                    </a:cubicBezTo>
                    <a:cubicBezTo>
                      <a:pt x="967" y="466"/>
                      <a:pt x="841" y="490"/>
                      <a:pt x="717" y="490"/>
                    </a:cubicBezTo>
                    <a:cubicBezTo>
                      <a:pt x="639" y="490"/>
                      <a:pt x="562" y="480"/>
                      <a:pt x="489" y="462"/>
                    </a:cubicBezTo>
                    <a:cubicBezTo>
                      <a:pt x="394" y="414"/>
                      <a:pt x="310" y="355"/>
                      <a:pt x="239" y="283"/>
                    </a:cubicBezTo>
                    <a:cubicBezTo>
                      <a:pt x="168" y="224"/>
                      <a:pt x="120" y="129"/>
                      <a:pt x="108" y="21"/>
                    </a:cubicBezTo>
                    <a:cubicBezTo>
                      <a:pt x="108" y="21"/>
                      <a:pt x="108" y="10"/>
                      <a:pt x="96" y="10"/>
                    </a:cubicBezTo>
                    <a:cubicBezTo>
                      <a:pt x="96" y="4"/>
                      <a:pt x="90" y="1"/>
                      <a:pt x="8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44" name="Google Shape;7244;p105"/>
          <p:cNvGrpSpPr/>
          <p:nvPr/>
        </p:nvGrpSpPr>
        <p:grpSpPr>
          <a:xfrm>
            <a:off x="2044605" y="2054346"/>
            <a:ext cx="870463" cy="681225"/>
            <a:chOff x="4768325" y="2163475"/>
            <a:chExt cx="59700" cy="46725"/>
          </a:xfrm>
        </p:grpSpPr>
        <p:sp>
          <p:nvSpPr>
            <p:cNvPr id="7245" name="Google Shape;7245;p105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6" name="Google Shape;7246;p105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7" name="Google Shape;7247;p105"/>
          <p:cNvSpPr/>
          <p:nvPr/>
        </p:nvSpPr>
        <p:spPr>
          <a:xfrm>
            <a:off x="3046408" y="1523384"/>
            <a:ext cx="8422428" cy="174315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9F1B41"/>
              </a:buClr>
              <a:buSzPts val="2600"/>
              <a:buFont typeface="Mina"/>
              <a:buNone/>
            </a:pPr>
            <a:r>
              <a:rPr b="1" i="0" lang="en-US" sz="2600" u="none" cap="none" strike="noStrike">
                <a:solidFill>
                  <a:srgbClr val="9F1B41"/>
                </a:solidFill>
                <a:latin typeface="Mina"/>
                <a:ea typeface="Mina"/>
                <a:cs typeface="Mina"/>
                <a:sym typeface="Mina"/>
              </a:rPr>
              <a:t>TrashWallet</a:t>
            </a:r>
            <a:r>
              <a:rPr b="1" i="0" lang="en-US" sz="26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 provides the productivity of secure online payment of trash bills through mobile banking platforms.</a:t>
            </a:r>
            <a:endParaRPr b="1" i="0" sz="26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7248" name="Google Shape;7248;p105"/>
          <p:cNvGrpSpPr/>
          <p:nvPr/>
        </p:nvGrpSpPr>
        <p:grpSpPr>
          <a:xfrm>
            <a:off x="2044605" y="4402086"/>
            <a:ext cx="870463" cy="681225"/>
            <a:chOff x="4768325" y="2163475"/>
            <a:chExt cx="59700" cy="46725"/>
          </a:xfrm>
        </p:grpSpPr>
        <p:sp>
          <p:nvSpPr>
            <p:cNvPr id="7249" name="Google Shape;7249;p105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0" name="Google Shape;7250;p105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1" name="Google Shape;7251;p105"/>
          <p:cNvSpPr/>
          <p:nvPr/>
        </p:nvSpPr>
        <p:spPr>
          <a:xfrm>
            <a:off x="3046408" y="3871124"/>
            <a:ext cx="8422428" cy="174315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ina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The daily trash records are stored, for a certain period, in a database and also in the application software; records could be inspected by the user.</a:t>
            </a:r>
            <a:endParaRPr b="1" i="0" sz="26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p106"/>
          <p:cNvSpPr txBox="1"/>
          <p:nvPr/>
        </p:nvSpPr>
        <p:spPr>
          <a:xfrm>
            <a:off x="3504825" y="286450"/>
            <a:ext cx="584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FUNCTIONALITY</a:t>
            </a:r>
            <a:endParaRPr/>
          </a:p>
        </p:txBody>
      </p:sp>
      <p:grpSp>
        <p:nvGrpSpPr>
          <p:cNvPr id="7257" name="Google Shape;7257;p106"/>
          <p:cNvGrpSpPr/>
          <p:nvPr/>
        </p:nvGrpSpPr>
        <p:grpSpPr>
          <a:xfrm>
            <a:off x="113617" y="2197381"/>
            <a:ext cx="1609305" cy="2694245"/>
            <a:chOff x="-1915966" y="4411769"/>
            <a:chExt cx="1309916" cy="2171902"/>
          </a:xfrm>
        </p:grpSpPr>
        <p:sp>
          <p:nvSpPr>
            <p:cNvPr id="7258" name="Google Shape;7258;p106"/>
            <p:cNvSpPr/>
            <p:nvPr/>
          </p:nvSpPr>
          <p:spPr>
            <a:xfrm>
              <a:off x="-1915966" y="4411769"/>
              <a:ext cx="1309916" cy="2171902"/>
            </a:xfrm>
            <a:custGeom>
              <a:rect b="b" l="l" r="r" t="t"/>
              <a:pathLst>
                <a:path extrusionOk="0" h="34688" w="20921">
                  <a:moveTo>
                    <a:pt x="8990" y="21789"/>
                  </a:moveTo>
                  <a:lnTo>
                    <a:pt x="9050" y="28802"/>
                  </a:lnTo>
                  <a:lnTo>
                    <a:pt x="6728" y="25980"/>
                  </a:lnTo>
                  <a:cubicBezTo>
                    <a:pt x="6668" y="25658"/>
                    <a:pt x="6454" y="25396"/>
                    <a:pt x="6168" y="25265"/>
                  </a:cubicBezTo>
                  <a:cubicBezTo>
                    <a:pt x="6133" y="25242"/>
                    <a:pt x="6097" y="25230"/>
                    <a:pt x="6061" y="25218"/>
                  </a:cubicBezTo>
                  <a:lnTo>
                    <a:pt x="6061" y="21860"/>
                  </a:lnTo>
                  <a:cubicBezTo>
                    <a:pt x="6418" y="21884"/>
                    <a:pt x="6787" y="21908"/>
                    <a:pt x="7157" y="21908"/>
                  </a:cubicBezTo>
                  <a:cubicBezTo>
                    <a:pt x="7764" y="21896"/>
                    <a:pt x="8371" y="21860"/>
                    <a:pt x="8990" y="21789"/>
                  </a:cubicBezTo>
                  <a:close/>
                  <a:moveTo>
                    <a:pt x="7157" y="0"/>
                  </a:moveTo>
                  <a:cubicBezTo>
                    <a:pt x="5204" y="0"/>
                    <a:pt x="1501" y="179"/>
                    <a:pt x="1501" y="810"/>
                  </a:cubicBezTo>
                  <a:lnTo>
                    <a:pt x="1287" y="2715"/>
                  </a:lnTo>
                  <a:cubicBezTo>
                    <a:pt x="1025" y="2751"/>
                    <a:pt x="775" y="2870"/>
                    <a:pt x="572" y="3036"/>
                  </a:cubicBezTo>
                  <a:cubicBezTo>
                    <a:pt x="513" y="3072"/>
                    <a:pt x="477" y="3144"/>
                    <a:pt x="477" y="3215"/>
                  </a:cubicBezTo>
                  <a:lnTo>
                    <a:pt x="477" y="4037"/>
                  </a:lnTo>
                  <a:lnTo>
                    <a:pt x="13" y="4930"/>
                  </a:lnTo>
                  <a:cubicBezTo>
                    <a:pt x="13" y="4941"/>
                    <a:pt x="1" y="4953"/>
                    <a:pt x="1" y="4977"/>
                  </a:cubicBezTo>
                  <a:cubicBezTo>
                    <a:pt x="1" y="5132"/>
                    <a:pt x="168" y="5275"/>
                    <a:pt x="525" y="5394"/>
                  </a:cubicBezTo>
                  <a:lnTo>
                    <a:pt x="2299" y="20753"/>
                  </a:lnTo>
                  <a:cubicBezTo>
                    <a:pt x="2299" y="21098"/>
                    <a:pt x="3525" y="21539"/>
                    <a:pt x="5133" y="21765"/>
                  </a:cubicBezTo>
                  <a:lnTo>
                    <a:pt x="5133" y="26873"/>
                  </a:lnTo>
                  <a:cubicBezTo>
                    <a:pt x="5061" y="27420"/>
                    <a:pt x="5013" y="28051"/>
                    <a:pt x="4990" y="28682"/>
                  </a:cubicBezTo>
                  <a:cubicBezTo>
                    <a:pt x="4990" y="28956"/>
                    <a:pt x="5037" y="29230"/>
                    <a:pt x="5133" y="29504"/>
                  </a:cubicBezTo>
                  <a:lnTo>
                    <a:pt x="5133" y="31980"/>
                  </a:lnTo>
                  <a:cubicBezTo>
                    <a:pt x="5061" y="32409"/>
                    <a:pt x="4942" y="33433"/>
                    <a:pt x="5263" y="33814"/>
                  </a:cubicBezTo>
                  <a:cubicBezTo>
                    <a:pt x="5597" y="34195"/>
                    <a:pt x="8073" y="34683"/>
                    <a:pt x="9133" y="34683"/>
                  </a:cubicBezTo>
                  <a:cubicBezTo>
                    <a:pt x="9166" y="34686"/>
                    <a:pt x="9198" y="34688"/>
                    <a:pt x="9229" y="34688"/>
                  </a:cubicBezTo>
                  <a:cubicBezTo>
                    <a:pt x="9324" y="34688"/>
                    <a:pt x="9413" y="34674"/>
                    <a:pt x="9502" y="34647"/>
                  </a:cubicBezTo>
                  <a:cubicBezTo>
                    <a:pt x="9728" y="34588"/>
                    <a:pt x="9871" y="34374"/>
                    <a:pt x="9871" y="34147"/>
                  </a:cubicBezTo>
                  <a:cubicBezTo>
                    <a:pt x="9895" y="33635"/>
                    <a:pt x="9490" y="32897"/>
                    <a:pt x="8823" y="32623"/>
                  </a:cubicBezTo>
                  <a:cubicBezTo>
                    <a:pt x="8700" y="32570"/>
                    <a:pt x="8507" y="32555"/>
                    <a:pt x="8277" y="32555"/>
                  </a:cubicBezTo>
                  <a:cubicBezTo>
                    <a:pt x="8151" y="32555"/>
                    <a:pt x="8014" y="32560"/>
                    <a:pt x="7871" y="32564"/>
                  </a:cubicBezTo>
                  <a:cubicBezTo>
                    <a:pt x="7712" y="32570"/>
                    <a:pt x="7543" y="32577"/>
                    <a:pt x="7374" y="32577"/>
                  </a:cubicBezTo>
                  <a:cubicBezTo>
                    <a:pt x="6911" y="32577"/>
                    <a:pt x="6452" y="32529"/>
                    <a:pt x="6216" y="32302"/>
                  </a:cubicBezTo>
                  <a:cubicBezTo>
                    <a:pt x="6109" y="32195"/>
                    <a:pt x="6049" y="32052"/>
                    <a:pt x="6061" y="31897"/>
                  </a:cubicBezTo>
                  <a:lnTo>
                    <a:pt x="6061" y="30528"/>
                  </a:lnTo>
                  <a:cubicBezTo>
                    <a:pt x="6145" y="30516"/>
                    <a:pt x="6228" y="30492"/>
                    <a:pt x="6299" y="30445"/>
                  </a:cubicBezTo>
                  <a:cubicBezTo>
                    <a:pt x="6752" y="30159"/>
                    <a:pt x="6942" y="29206"/>
                    <a:pt x="6668" y="28480"/>
                  </a:cubicBezTo>
                  <a:cubicBezTo>
                    <a:pt x="6478" y="28051"/>
                    <a:pt x="6418" y="27575"/>
                    <a:pt x="6490" y="27099"/>
                  </a:cubicBezTo>
                  <a:lnTo>
                    <a:pt x="6490" y="27099"/>
                  </a:lnTo>
                  <a:lnTo>
                    <a:pt x="8954" y="30230"/>
                  </a:lnTo>
                  <a:cubicBezTo>
                    <a:pt x="9038" y="30337"/>
                    <a:pt x="9133" y="30421"/>
                    <a:pt x="9252" y="30492"/>
                  </a:cubicBezTo>
                  <a:cubicBezTo>
                    <a:pt x="9301" y="30522"/>
                    <a:pt x="9358" y="30543"/>
                    <a:pt x="9417" y="30543"/>
                  </a:cubicBezTo>
                  <a:cubicBezTo>
                    <a:pt x="9429" y="30543"/>
                    <a:pt x="9442" y="30542"/>
                    <a:pt x="9454" y="30540"/>
                  </a:cubicBezTo>
                  <a:lnTo>
                    <a:pt x="9478" y="30540"/>
                  </a:lnTo>
                  <a:cubicBezTo>
                    <a:pt x="9597" y="30540"/>
                    <a:pt x="9693" y="30504"/>
                    <a:pt x="9776" y="30433"/>
                  </a:cubicBezTo>
                  <a:cubicBezTo>
                    <a:pt x="9907" y="30349"/>
                    <a:pt x="9966" y="30195"/>
                    <a:pt x="9931" y="30040"/>
                  </a:cubicBezTo>
                  <a:lnTo>
                    <a:pt x="9931" y="29956"/>
                  </a:lnTo>
                  <a:lnTo>
                    <a:pt x="9931" y="21622"/>
                  </a:lnTo>
                  <a:cubicBezTo>
                    <a:pt x="11145" y="21384"/>
                    <a:pt x="12002" y="21027"/>
                    <a:pt x="12002" y="20741"/>
                  </a:cubicBezTo>
                  <a:lnTo>
                    <a:pt x="12693" y="14740"/>
                  </a:lnTo>
                  <a:cubicBezTo>
                    <a:pt x="12955" y="15038"/>
                    <a:pt x="13229" y="15359"/>
                    <a:pt x="13526" y="15681"/>
                  </a:cubicBezTo>
                  <a:lnTo>
                    <a:pt x="14931" y="17241"/>
                  </a:lnTo>
                  <a:cubicBezTo>
                    <a:pt x="14943" y="17264"/>
                    <a:pt x="14967" y="17288"/>
                    <a:pt x="14991" y="17300"/>
                  </a:cubicBezTo>
                  <a:cubicBezTo>
                    <a:pt x="15027" y="17336"/>
                    <a:pt x="15074" y="17372"/>
                    <a:pt x="15122" y="17407"/>
                  </a:cubicBezTo>
                  <a:cubicBezTo>
                    <a:pt x="15217" y="17479"/>
                    <a:pt x="15336" y="17514"/>
                    <a:pt x="15443" y="17526"/>
                  </a:cubicBezTo>
                  <a:lnTo>
                    <a:pt x="15491" y="17526"/>
                  </a:lnTo>
                  <a:cubicBezTo>
                    <a:pt x="15610" y="17526"/>
                    <a:pt x="15717" y="17491"/>
                    <a:pt x="15812" y="17419"/>
                  </a:cubicBezTo>
                  <a:cubicBezTo>
                    <a:pt x="15908" y="17360"/>
                    <a:pt x="15979" y="17264"/>
                    <a:pt x="16039" y="17169"/>
                  </a:cubicBezTo>
                  <a:cubicBezTo>
                    <a:pt x="16074" y="17110"/>
                    <a:pt x="16110" y="17050"/>
                    <a:pt x="16146" y="16991"/>
                  </a:cubicBezTo>
                  <a:lnTo>
                    <a:pt x="16193" y="16919"/>
                  </a:lnTo>
                  <a:cubicBezTo>
                    <a:pt x="16396" y="16574"/>
                    <a:pt x="16586" y="16229"/>
                    <a:pt x="16753" y="15895"/>
                  </a:cubicBezTo>
                  <a:cubicBezTo>
                    <a:pt x="17086" y="15276"/>
                    <a:pt x="17408" y="14633"/>
                    <a:pt x="17717" y="14014"/>
                  </a:cubicBezTo>
                  <a:lnTo>
                    <a:pt x="17777" y="13907"/>
                  </a:lnTo>
                  <a:cubicBezTo>
                    <a:pt x="17872" y="13943"/>
                    <a:pt x="17979" y="13966"/>
                    <a:pt x="18087" y="13966"/>
                  </a:cubicBezTo>
                  <a:cubicBezTo>
                    <a:pt x="18100" y="13968"/>
                    <a:pt x="18114" y="13969"/>
                    <a:pt x="18127" y="13969"/>
                  </a:cubicBezTo>
                  <a:cubicBezTo>
                    <a:pt x="18221" y="13969"/>
                    <a:pt x="18313" y="13933"/>
                    <a:pt x="18396" y="13871"/>
                  </a:cubicBezTo>
                  <a:lnTo>
                    <a:pt x="18491" y="13776"/>
                  </a:lnTo>
                  <a:cubicBezTo>
                    <a:pt x="18539" y="13728"/>
                    <a:pt x="18563" y="13669"/>
                    <a:pt x="18575" y="13597"/>
                  </a:cubicBezTo>
                  <a:lnTo>
                    <a:pt x="18622" y="13597"/>
                  </a:lnTo>
                  <a:cubicBezTo>
                    <a:pt x="18801" y="13597"/>
                    <a:pt x="18968" y="13562"/>
                    <a:pt x="19122" y="13466"/>
                  </a:cubicBezTo>
                  <a:cubicBezTo>
                    <a:pt x="19146" y="13478"/>
                    <a:pt x="19182" y="13490"/>
                    <a:pt x="19206" y="13490"/>
                  </a:cubicBezTo>
                  <a:cubicBezTo>
                    <a:pt x="19226" y="13495"/>
                    <a:pt x="19247" y="13497"/>
                    <a:pt x="19266" y="13497"/>
                  </a:cubicBezTo>
                  <a:cubicBezTo>
                    <a:pt x="19407" y="13497"/>
                    <a:pt x="19528" y="13394"/>
                    <a:pt x="19622" y="13300"/>
                  </a:cubicBezTo>
                  <a:cubicBezTo>
                    <a:pt x="19670" y="13264"/>
                    <a:pt x="19718" y="13216"/>
                    <a:pt x="19777" y="13192"/>
                  </a:cubicBezTo>
                  <a:lnTo>
                    <a:pt x="19849" y="13157"/>
                  </a:lnTo>
                  <a:cubicBezTo>
                    <a:pt x="19980" y="13109"/>
                    <a:pt x="20111" y="13038"/>
                    <a:pt x="20218" y="12954"/>
                  </a:cubicBezTo>
                  <a:cubicBezTo>
                    <a:pt x="20289" y="12871"/>
                    <a:pt x="20337" y="12764"/>
                    <a:pt x="20325" y="12657"/>
                  </a:cubicBezTo>
                  <a:cubicBezTo>
                    <a:pt x="20325" y="12490"/>
                    <a:pt x="20253" y="12323"/>
                    <a:pt x="20146" y="12204"/>
                  </a:cubicBezTo>
                  <a:cubicBezTo>
                    <a:pt x="20134" y="12192"/>
                    <a:pt x="20111" y="12180"/>
                    <a:pt x="20099" y="12169"/>
                  </a:cubicBezTo>
                  <a:cubicBezTo>
                    <a:pt x="20146" y="12085"/>
                    <a:pt x="20158" y="11978"/>
                    <a:pt x="20134" y="11883"/>
                  </a:cubicBezTo>
                  <a:cubicBezTo>
                    <a:pt x="20111" y="11728"/>
                    <a:pt x="20027" y="11597"/>
                    <a:pt x="19908" y="11514"/>
                  </a:cubicBezTo>
                  <a:cubicBezTo>
                    <a:pt x="20099" y="11442"/>
                    <a:pt x="20313" y="11395"/>
                    <a:pt x="20515" y="11359"/>
                  </a:cubicBezTo>
                  <a:cubicBezTo>
                    <a:pt x="20742" y="11323"/>
                    <a:pt x="20908" y="11133"/>
                    <a:pt x="20920" y="10906"/>
                  </a:cubicBezTo>
                  <a:cubicBezTo>
                    <a:pt x="20908" y="10704"/>
                    <a:pt x="20765" y="10537"/>
                    <a:pt x="20563" y="10502"/>
                  </a:cubicBezTo>
                  <a:cubicBezTo>
                    <a:pt x="20498" y="10485"/>
                    <a:pt x="20430" y="10477"/>
                    <a:pt x="20360" y="10477"/>
                  </a:cubicBezTo>
                  <a:cubicBezTo>
                    <a:pt x="19936" y="10477"/>
                    <a:pt x="19458" y="10758"/>
                    <a:pt x="19182" y="10942"/>
                  </a:cubicBezTo>
                  <a:cubicBezTo>
                    <a:pt x="18968" y="11097"/>
                    <a:pt x="18563" y="11121"/>
                    <a:pt x="18444" y="11121"/>
                  </a:cubicBezTo>
                  <a:cubicBezTo>
                    <a:pt x="18408" y="11109"/>
                    <a:pt x="18396" y="11073"/>
                    <a:pt x="18384" y="11037"/>
                  </a:cubicBezTo>
                  <a:cubicBezTo>
                    <a:pt x="18384" y="10954"/>
                    <a:pt x="18396" y="10859"/>
                    <a:pt x="18420" y="10775"/>
                  </a:cubicBezTo>
                  <a:cubicBezTo>
                    <a:pt x="18479" y="10502"/>
                    <a:pt x="18575" y="10121"/>
                    <a:pt x="18277" y="9918"/>
                  </a:cubicBezTo>
                  <a:cubicBezTo>
                    <a:pt x="18170" y="9826"/>
                    <a:pt x="18038" y="9779"/>
                    <a:pt x="17903" y="9779"/>
                  </a:cubicBezTo>
                  <a:cubicBezTo>
                    <a:pt x="17829" y="9779"/>
                    <a:pt x="17754" y="9793"/>
                    <a:pt x="17682" y="9823"/>
                  </a:cubicBezTo>
                  <a:cubicBezTo>
                    <a:pt x="17515" y="9930"/>
                    <a:pt x="17420" y="10121"/>
                    <a:pt x="17444" y="10311"/>
                  </a:cubicBezTo>
                  <a:cubicBezTo>
                    <a:pt x="17479" y="10656"/>
                    <a:pt x="17539" y="11014"/>
                    <a:pt x="17610" y="11359"/>
                  </a:cubicBezTo>
                  <a:cubicBezTo>
                    <a:pt x="17551" y="11466"/>
                    <a:pt x="17503" y="11585"/>
                    <a:pt x="17455" y="11692"/>
                  </a:cubicBezTo>
                  <a:cubicBezTo>
                    <a:pt x="17420" y="11788"/>
                    <a:pt x="17384" y="11883"/>
                    <a:pt x="17360" y="11978"/>
                  </a:cubicBezTo>
                  <a:cubicBezTo>
                    <a:pt x="17336" y="12085"/>
                    <a:pt x="17313" y="12204"/>
                    <a:pt x="17313" y="12323"/>
                  </a:cubicBezTo>
                  <a:lnTo>
                    <a:pt x="17313" y="12335"/>
                  </a:lnTo>
                  <a:lnTo>
                    <a:pt x="17313" y="12442"/>
                  </a:lnTo>
                  <a:cubicBezTo>
                    <a:pt x="17301" y="12436"/>
                    <a:pt x="17289" y="12433"/>
                    <a:pt x="17277" y="12433"/>
                  </a:cubicBezTo>
                  <a:cubicBezTo>
                    <a:pt x="17265" y="12433"/>
                    <a:pt x="17253" y="12436"/>
                    <a:pt x="17241" y="12442"/>
                  </a:cubicBezTo>
                  <a:cubicBezTo>
                    <a:pt x="17110" y="12454"/>
                    <a:pt x="16991" y="12550"/>
                    <a:pt x="16944" y="12669"/>
                  </a:cubicBezTo>
                  <a:cubicBezTo>
                    <a:pt x="16920" y="12728"/>
                    <a:pt x="16908" y="12776"/>
                    <a:pt x="16896" y="12835"/>
                  </a:cubicBezTo>
                  <a:cubicBezTo>
                    <a:pt x="16860" y="13014"/>
                    <a:pt x="16920" y="13204"/>
                    <a:pt x="17039" y="13335"/>
                  </a:cubicBezTo>
                  <a:lnTo>
                    <a:pt x="16765" y="13812"/>
                  </a:lnTo>
                  <a:cubicBezTo>
                    <a:pt x="16586" y="14133"/>
                    <a:pt x="16396" y="14455"/>
                    <a:pt x="16205" y="14776"/>
                  </a:cubicBezTo>
                  <a:lnTo>
                    <a:pt x="15455" y="16121"/>
                  </a:lnTo>
                  <a:lnTo>
                    <a:pt x="14205" y="14633"/>
                  </a:lnTo>
                  <a:lnTo>
                    <a:pt x="14026" y="14419"/>
                  </a:lnTo>
                  <a:cubicBezTo>
                    <a:pt x="13860" y="14216"/>
                    <a:pt x="13693" y="14014"/>
                    <a:pt x="13515" y="13812"/>
                  </a:cubicBezTo>
                  <a:cubicBezTo>
                    <a:pt x="13395" y="13657"/>
                    <a:pt x="13264" y="13514"/>
                    <a:pt x="13134" y="13359"/>
                  </a:cubicBezTo>
                  <a:cubicBezTo>
                    <a:pt x="13050" y="13264"/>
                    <a:pt x="12967" y="13169"/>
                    <a:pt x="12883" y="13073"/>
                  </a:cubicBezTo>
                  <a:lnTo>
                    <a:pt x="13776" y="5394"/>
                  </a:lnTo>
                  <a:cubicBezTo>
                    <a:pt x="14134" y="5275"/>
                    <a:pt x="14300" y="5132"/>
                    <a:pt x="14300" y="4977"/>
                  </a:cubicBezTo>
                  <a:cubicBezTo>
                    <a:pt x="14300" y="4953"/>
                    <a:pt x="14288" y="4941"/>
                    <a:pt x="14288" y="4930"/>
                  </a:cubicBezTo>
                  <a:lnTo>
                    <a:pt x="13824" y="4037"/>
                  </a:lnTo>
                  <a:lnTo>
                    <a:pt x="13824" y="3215"/>
                  </a:lnTo>
                  <a:cubicBezTo>
                    <a:pt x="13824" y="3013"/>
                    <a:pt x="13574" y="2870"/>
                    <a:pt x="13014" y="2727"/>
                  </a:cubicBezTo>
                  <a:lnTo>
                    <a:pt x="12812" y="822"/>
                  </a:lnTo>
                  <a:cubicBezTo>
                    <a:pt x="12812" y="179"/>
                    <a:pt x="9109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59" name="Google Shape;7259;p106"/>
            <p:cNvGrpSpPr/>
            <p:nvPr/>
          </p:nvGrpSpPr>
          <p:grpSpPr>
            <a:xfrm>
              <a:off x="-1915225" y="4418417"/>
              <a:ext cx="1308414" cy="2158629"/>
              <a:chOff x="-3563425" y="4418492"/>
              <a:chExt cx="1308414" cy="2158629"/>
            </a:xfrm>
          </p:grpSpPr>
          <p:sp>
            <p:nvSpPr>
              <p:cNvPr id="7260" name="Google Shape;7260;p106"/>
              <p:cNvSpPr/>
              <p:nvPr/>
            </p:nvSpPr>
            <p:spPr>
              <a:xfrm>
                <a:off x="-2846887" y="5195013"/>
                <a:ext cx="388323" cy="306363"/>
              </a:xfrm>
              <a:custGeom>
                <a:rect b="b" l="l" r="r" t="t"/>
                <a:pathLst>
                  <a:path extrusionOk="0" h="4893" w="6202">
                    <a:moveTo>
                      <a:pt x="672" y="0"/>
                    </a:moveTo>
                    <a:cubicBezTo>
                      <a:pt x="301" y="0"/>
                      <a:pt x="0" y="317"/>
                      <a:pt x="23" y="695"/>
                    </a:cubicBezTo>
                    <a:cubicBezTo>
                      <a:pt x="11" y="1017"/>
                      <a:pt x="225" y="1303"/>
                      <a:pt x="535" y="1386"/>
                    </a:cubicBezTo>
                    <a:cubicBezTo>
                      <a:pt x="761" y="1624"/>
                      <a:pt x="3535" y="4660"/>
                      <a:pt x="3535" y="4660"/>
                    </a:cubicBezTo>
                    <a:cubicBezTo>
                      <a:pt x="3535" y="4660"/>
                      <a:pt x="3741" y="4893"/>
                      <a:pt x="3988" y="4893"/>
                    </a:cubicBezTo>
                    <a:cubicBezTo>
                      <a:pt x="4112" y="4893"/>
                      <a:pt x="4245" y="4835"/>
                      <a:pt x="4368" y="4660"/>
                    </a:cubicBezTo>
                    <a:cubicBezTo>
                      <a:pt x="4785" y="4065"/>
                      <a:pt x="6202" y="1255"/>
                      <a:pt x="6202" y="1255"/>
                    </a:cubicBezTo>
                    <a:lnTo>
                      <a:pt x="5678" y="814"/>
                    </a:lnTo>
                    <a:lnTo>
                      <a:pt x="3975" y="3839"/>
                    </a:lnTo>
                    <a:cubicBezTo>
                      <a:pt x="3975" y="3839"/>
                      <a:pt x="1499" y="886"/>
                      <a:pt x="1273" y="505"/>
                    </a:cubicBezTo>
                    <a:cubicBezTo>
                      <a:pt x="1273" y="505"/>
                      <a:pt x="1130" y="41"/>
                      <a:pt x="749" y="5"/>
                    </a:cubicBezTo>
                    <a:cubicBezTo>
                      <a:pt x="723" y="2"/>
                      <a:pt x="697" y="0"/>
                      <a:pt x="672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106"/>
              <p:cNvSpPr/>
              <p:nvPr/>
            </p:nvSpPr>
            <p:spPr>
              <a:xfrm>
                <a:off x="-2505587" y="5196640"/>
                <a:ext cx="96235" cy="84339"/>
              </a:xfrm>
              <a:custGeom>
                <a:rect b="b" l="l" r="r" t="t"/>
                <a:pathLst>
                  <a:path extrusionOk="0" h="1347" w="1537">
                    <a:moveTo>
                      <a:pt x="337" y="1"/>
                    </a:moveTo>
                    <a:cubicBezTo>
                      <a:pt x="229" y="1"/>
                      <a:pt x="125" y="62"/>
                      <a:pt x="84" y="169"/>
                    </a:cubicBezTo>
                    <a:cubicBezTo>
                      <a:pt x="60" y="217"/>
                      <a:pt x="48" y="265"/>
                      <a:pt x="37" y="324"/>
                    </a:cubicBezTo>
                    <a:cubicBezTo>
                      <a:pt x="1" y="503"/>
                      <a:pt x="84" y="681"/>
                      <a:pt x="227" y="788"/>
                    </a:cubicBezTo>
                    <a:lnTo>
                      <a:pt x="751" y="1241"/>
                    </a:lnTo>
                    <a:cubicBezTo>
                      <a:pt x="903" y="1321"/>
                      <a:pt x="1026" y="1346"/>
                      <a:pt x="1121" y="1346"/>
                    </a:cubicBezTo>
                    <a:cubicBezTo>
                      <a:pt x="1279" y="1346"/>
                      <a:pt x="1358" y="1277"/>
                      <a:pt x="1358" y="1277"/>
                    </a:cubicBezTo>
                    <a:lnTo>
                      <a:pt x="1453" y="1181"/>
                    </a:lnTo>
                    <a:cubicBezTo>
                      <a:pt x="1501" y="1122"/>
                      <a:pt x="1537" y="1050"/>
                      <a:pt x="1525" y="967"/>
                    </a:cubicBezTo>
                    <a:cubicBezTo>
                      <a:pt x="1525" y="860"/>
                      <a:pt x="1453" y="777"/>
                      <a:pt x="1358" y="729"/>
                    </a:cubicBezTo>
                    <a:cubicBezTo>
                      <a:pt x="1191" y="646"/>
                      <a:pt x="1025" y="550"/>
                      <a:pt x="882" y="431"/>
                    </a:cubicBezTo>
                    <a:cubicBezTo>
                      <a:pt x="763" y="324"/>
                      <a:pt x="656" y="217"/>
                      <a:pt x="560" y="98"/>
                    </a:cubicBezTo>
                    <a:cubicBezTo>
                      <a:pt x="537" y="74"/>
                      <a:pt x="513" y="50"/>
                      <a:pt x="477" y="38"/>
                    </a:cubicBezTo>
                    <a:cubicBezTo>
                      <a:pt x="433" y="13"/>
                      <a:pt x="385" y="1"/>
                      <a:pt x="337" y="1"/>
                    </a:cubicBezTo>
                    <a:close/>
                  </a:path>
                </a:pathLst>
              </a:custGeom>
              <a:solidFill>
                <a:srgbClr val="D05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106"/>
              <p:cNvSpPr/>
              <p:nvPr/>
            </p:nvSpPr>
            <p:spPr>
              <a:xfrm>
                <a:off x="-2477974" y="5030154"/>
                <a:ext cx="222963" cy="227409"/>
              </a:xfrm>
              <a:custGeom>
                <a:rect b="b" l="l" r="r" t="t"/>
                <a:pathLst>
                  <a:path extrusionOk="0" h="3632" w="3561">
                    <a:moveTo>
                      <a:pt x="478" y="1"/>
                    </a:moveTo>
                    <a:cubicBezTo>
                      <a:pt x="274" y="1"/>
                      <a:pt x="127" y="158"/>
                      <a:pt x="143" y="423"/>
                    </a:cubicBezTo>
                    <a:cubicBezTo>
                      <a:pt x="167" y="780"/>
                      <a:pt x="227" y="1138"/>
                      <a:pt x="310" y="1483"/>
                    </a:cubicBezTo>
                    <a:cubicBezTo>
                      <a:pt x="238" y="1602"/>
                      <a:pt x="179" y="1733"/>
                      <a:pt x="131" y="1852"/>
                    </a:cubicBezTo>
                    <a:cubicBezTo>
                      <a:pt x="96" y="1947"/>
                      <a:pt x="72" y="2031"/>
                      <a:pt x="48" y="2114"/>
                    </a:cubicBezTo>
                    <a:cubicBezTo>
                      <a:pt x="24" y="2221"/>
                      <a:pt x="0" y="2328"/>
                      <a:pt x="0" y="2435"/>
                    </a:cubicBezTo>
                    <a:cubicBezTo>
                      <a:pt x="0" y="2447"/>
                      <a:pt x="0" y="2447"/>
                      <a:pt x="0" y="2459"/>
                    </a:cubicBezTo>
                    <a:cubicBezTo>
                      <a:pt x="0" y="2543"/>
                      <a:pt x="12" y="2614"/>
                      <a:pt x="36" y="2685"/>
                    </a:cubicBezTo>
                    <a:cubicBezTo>
                      <a:pt x="72" y="2709"/>
                      <a:pt x="96" y="2733"/>
                      <a:pt x="119" y="2757"/>
                    </a:cubicBezTo>
                    <a:cubicBezTo>
                      <a:pt x="215" y="2876"/>
                      <a:pt x="322" y="2983"/>
                      <a:pt x="441" y="3090"/>
                    </a:cubicBezTo>
                    <a:cubicBezTo>
                      <a:pt x="584" y="3209"/>
                      <a:pt x="750" y="3305"/>
                      <a:pt x="917" y="3388"/>
                    </a:cubicBezTo>
                    <a:cubicBezTo>
                      <a:pt x="1012" y="3424"/>
                      <a:pt x="1084" y="3519"/>
                      <a:pt x="1084" y="3626"/>
                    </a:cubicBezTo>
                    <a:cubicBezTo>
                      <a:pt x="1122" y="3630"/>
                      <a:pt x="1159" y="3632"/>
                      <a:pt x="1196" y="3632"/>
                    </a:cubicBezTo>
                    <a:cubicBezTo>
                      <a:pt x="1381" y="3632"/>
                      <a:pt x="1556" y="3582"/>
                      <a:pt x="1715" y="3483"/>
                    </a:cubicBezTo>
                    <a:cubicBezTo>
                      <a:pt x="1751" y="3507"/>
                      <a:pt x="1786" y="3519"/>
                      <a:pt x="1822" y="3531"/>
                    </a:cubicBezTo>
                    <a:cubicBezTo>
                      <a:pt x="1834" y="3533"/>
                      <a:pt x="1845" y="3534"/>
                      <a:pt x="1856" y="3534"/>
                    </a:cubicBezTo>
                    <a:cubicBezTo>
                      <a:pt x="2033" y="3534"/>
                      <a:pt x="2189" y="3289"/>
                      <a:pt x="2334" y="3233"/>
                    </a:cubicBezTo>
                    <a:cubicBezTo>
                      <a:pt x="2477" y="3174"/>
                      <a:pt x="2620" y="3102"/>
                      <a:pt x="2739" y="3007"/>
                    </a:cubicBezTo>
                    <a:cubicBezTo>
                      <a:pt x="2905" y="2840"/>
                      <a:pt x="2786" y="2531"/>
                      <a:pt x="2667" y="2423"/>
                    </a:cubicBezTo>
                    <a:cubicBezTo>
                      <a:pt x="2584" y="2352"/>
                      <a:pt x="2536" y="2352"/>
                      <a:pt x="2536" y="2352"/>
                    </a:cubicBezTo>
                    <a:cubicBezTo>
                      <a:pt x="2620" y="2269"/>
                      <a:pt x="2655" y="2162"/>
                      <a:pt x="2632" y="2042"/>
                    </a:cubicBezTo>
                    <a:cubicBezTo>
                      <a:pt x="2600" y="1832"/>
                      <a:pt x="2429" y="1677"/>
                      <a:pt x="2225" y="1677"/>
                    </a:cubicBezTo>
                    <a:cubicBezTo>
                      <a:pt x="2198" y="1677"/>
                      <a:pt x="2171" y="1680"/>
                      <a:pt x="2143" y="1685"/>
                    </a:cubicBezTo>
                    <a:cubicBezTo>
                      <a:pt x="2441" y="1542"/>
                      <a:pt x="2763" y="1459"/>
                      <a:pt x="3096" y="1411"/>
                    </a:cubicBezTo>
                    <a:cubicBezTo>
                      <a:pt x="3465" y="1340"/>
                      <a:pt x="3560" y="828"/>
                      <a:pt x="3132" y="721"/>
                    </a:cubicBezTo>
                    <a:cubicBezTo>
                      <a:pt x="3075" y="707"/>
                      <a:pt x="3015" y="700"/>
                      <a:pt x="2953" y="700"/>
                    </a:cubicBezTo>
                    <a:cubicBezTo>
                      <a:pt x="2553" y="700"/>
                      <a:pt x="2082" y="974"/>
                      <a:pt x="1834" y="1150"/>
                    </a:cubicBezTo>
                    <a:cubicBezTo>
                      <a:pt x="1536" y="1340"/>
                      <a:pt x="989" y="1352"/>
                      <a:pt x="989" y="1352"/>
                    </a:cubicBezTo>
                    <a:cubicBezTo>
                      <a:pt x="929" y="1316"/>
                      <a:pt x="881" y="1245"/>
                      <a:pt x="870" y="1173"/>
                    </a:cubicBezTo>
                    <a:cubicBezTo>
                      <a:pt x="834" y="935"/>
                      <a:pt x="1143" y="364"/>
                      <a:pt x="798" y="114"/>
                    </a:cubicBezTo>
                    <a:cubicBezTo>
                      <a:pt x="686" y="37"/>
                      <a:pt x="576" y="1"/>
                      <a:pt x="478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106"/>
              <p:cNvSpPr/>
              <p:nvPr/>
            </p:nvSpPr>
            <p:spPr>
              <a:xfrm>
                <a:off x="-2769436" y="5224566"/>
                <a:ext cx="285576" cy="218580"/>
              </a:xfrm>
              <a:custGeom>
                <a:rect b="b" l="l" r="r" t="t"/>
                <a:pathLst>
                  <a:path extrusionOk="0" h="3491" w="4561">
                    <a:moveTo>
                      <a:pt x="37" y="0"/>
                    </a:moveTo>
                    <a:cubicBezTo>
                      <a:pt x="30" y="0"/>
                      <a:pt x="24" y="3"/>
                      <a:pt x="24" y="9"/>
                    </a:cubicBezTo>
                    <a:cubicBezTo>
                      <a:pt x="12" y="21"/>
                      <a:pt x="0" y="33"/>
                      <a:pt x="12" y="45"/>
                    </a:cubicBezTo>
                    <a:cubicBezTo>
                      <a:pt x="191" y="354"/>
                      <a:pt x="393" y="652"/>
                      <a:pt x="619" y="938"/>
                    </a:cubicBezTo>
                    <a:cubicBezTo>
                      <a:pt x="833" y="1223"/>
                      <a:pt x="1060" y="1509"/>
                      <a:pt x="1286" y="1783"/>
                    </a:cubicBezTo>
                    <a:lnTo>
                      <a:pt x="2643" y="3450"/>
                    </a:lnTo>
                    <a:cubicBezTo>
                      <a:pt x="2655" y="3450"/>
                      <a:pt x="2667" y="3462"/>
                      <a:pt x="2679" y="3474"/>
                    </a:cubicBezTo>
                    <a:cubicBezTo>
                      <a:pt x="2698" y="3485"/>
                      <a:pt x="2718" y="3491"/>
                      <a:pt x="2738" y="3491"/>
                    </a:cubicBezTo>
                    <a:cubicBezTo>
                      <a:pt x="2779" y="3491"/>
                      <a:pt x="2818" y="3467"/>
                      <a:pt x="2834" y="3426"/>
                    </a:cubicBezTo>
                    <a:lnTo>
                      <a:pt x="3691" y="1926"/>
                    </a:lnTo>
                    <a:cubicBezTo>
                      <a:pt x="3977" y="1414"/>
                      <a:pt x="4251" y="914"/>
                      <a:pt x="4524" y="402"/>
                    </a:cubicBezTo>
                    <a:cubicBezTo>
                      <a:pt x="4560" y="354"/>
                      <a:pt x="4536" y="283"/>
                      <a:pt x="4489" y="259"/>
                    </a:cubicBezTo>
                    <a:cubicBezTo>
                      <a:pt x="4469" y="247"/>
                      <a:pt x="4449" y="242"/>
                      <a:pt x="4430" y="242"/>
                    </a:cubicBezTo>
                    <a:cubicBezTo>
                      <a:pt x="4393" y="242"/>
                      <a:pt x="4362" y="263"/>
                      <a:pt x="4346" y="295"/>
                    </a:cubicBezTo>
                    <a:cubicBezTo>
                      <a:pt x="4048" y="795"/>
                      <a:pt x="3762" y="1295"/>
                      <a:pt x="3477" y="1795"/>
                    </a:cubicBezTo>
                    <a:lnTo>
                      <a:pt x="2715" y="3157"/>
                    </a:lnTo>
                    <a:lnTo>
                      <a:pt x="2715" y="3157"/>
                    </a:lnTo>
                    <a:lnTo>
                      <a:pt x="1441" y="1640"/>
                    </a:lnTo>
                    <a:cubicBezTo>
                      <a:pt x="1214" y="1366"/>
                      <a:pt x="988" y="1093"/>
                      <a:pt x="762" y="819"/>
                    </a:cubicBezTo>
                    <a:cubicBezTo>
                      <a:pt x="524" y="545"/>
                      <a:pt x="286" y="283"/>
                      <a:pt x="60" y="9"/>
                    </a:cubicBezTo>
                    <a:cubicBezTo>
                      <a:pt x="54" y="3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106"/>
              <p:cNvSpPr/>
              <p:nvPr/>
            </p:nvSpPr>
            <p:spPr>
              <a:xfrm>
                <a:off x="-2814955" y="5268144"/>
                <a:ext cx="364092" cy="240432"/>
              </a:xfrm>
              <a:custGeom>
                <a:rect b="b" l="l" r="r" t="t"/>
                <a:pathLst>
                  <a:path extrusionOk="0" h="3840" w="5815">
                    <a:moveTo>
                      <a:pt x="5680" y="1"/>
                    </a:moveTo>
                    <a:cubicBezTo>
                      <a:pt x="5645" y="1"/>
                      <a:pt x="5609" y="19"/>
                      <a:pt x="5585" y="63"/>
                    </a:cubicBezTo>
                    <a:cubicBezTo>
                      <a:pt x="5239" y="754"/>
                      <a:pt x="4870" y="1432"/>
                      <a:pt x="4513" y="2111"/>
                    </a:cubicBezTo>
                    <a:cubicBezTo>
                      <a:pt x="4323" y="2456"/>
                      <a:pt x="4144" y="2790"/>
                      <a:pt x="3954" y="3123"/>
                    </a:cubicBezTo>
                    <a:cubicBezTo>
                      <a:pt x="3906" y="3206"/>
                      <a:pt x="3846" y="3290"/>
                      <a:pt x="3799" y="3361"/>
                    </a:cubicBezTo>
                    <a:cubicBezTo>
                      <a:pt x="3763" y="3433"/>
                      <a:pt x="3704" y="3492"/>
                      <a:pt x="3644" y="3552"/>
                    </a:cubicBezTo>
                    <a:cubicBezTo>
                      <a:pt x="3585" y="3589"/>
                      <a:pt x="3519" y="3607"/>
                      <a:pt x="3454" y="3607"/>
                    </a:cubicBezTo>
                    <a:cubicBezTo>
                      <a:pt x="3375" y="3607"/>
                      <a:pt x="3298" y="3580"/>
                      <a:pt x="3239" y="3528"/>
                    </a:cubicBezTo>
                    <a:cubicBezTo>
                      <a:pt x="3204" y="3504"/>
                      <a:pt x="3168" y="3480"/>
                      <a:pt x="3144" y="3445"/>
                    </a:cubicBezTo>
                    <a:cubicBezTo>
                      <a:pt x="3108" y="3421"/>
                      <a:pt x="3084" y="3385"/>
                      <a:pt x="3049" y="3349"/>
                    </a:cubicBezTo>
                    <a:lnTo>
                      <a:pt x="2846" y="3135"/>
                    </a:lnTo>
                    <a:lnTo>
                      <a:pt x="2453" y="2718"/>
                    </a:lnTo>
                    <a:lnTo>
                      <a:pt x="1668" y="1861"/>
                    </a:lnTo>
                    <a:cubicBezTo>
                      <a:pt x="1144" y="1289"/>
                      <a:pt x="620" y="730"/>
                      <a:pt x="48" y="206"/>
                    </a:cubicBezTo>
                    <a:cubicBezTo>
                      <a:pt x="42" y="200"/>
                      <a:pt x="33" y="197"/>
                      <a:pt x="26" y="197"/>
                    </a:cubicBezTo>
                    <a:cubicBezTo>
                      <a:pt x="19" y="197"/>
                      <a:pt x="13" y="200"/>
                      <a:pt x="13" y="206"/>
                    </a:cubicBezTo>
                    <a:cubicBezTo>
                      <a:pt x="1" y="218"/>
                      <a:pt x="1" y="230"/>
                      <a:pt x="13" y="242"/>
                    </a:cubicBezTo>
                    <a:cubicBezTo>
                      <a:pt x="489" y="849"/>
                      <a:pt x="1001" y="1432"/>
                      <a:pt x="1525" y="2004"/>
                    </a:cubicBezTo>
                    <a:lnTo>
                      <a:pt x="2299" y="2861"/>
                    </a:lnTo>
                    <a:lnTo>
                      <a:pt x="2692" y="3290"/>
                    </a:lnTo>
                    <a:lnTo>
                      <a:pt x="2882" y="3504"/>
                    </a:lnTo>
                    <a:lnTo>
                      <a:pt x="2930" y="3564"/>
                    </a:lnTo>
                    <a:cubicBezTo>
                      <a:pt x="2953" y="3575"/>
                      <a:pt x="2965" y="3599"/>
                      <a:pt x="2989" y="3623"/>
                    </a:cubicBezTo>
                    <a:cubicBezTo>
                      <a:pt x="3025" y="3659"/>
                      <a:pt x="3073" y="3695"/>
                      <a:pt x="3120" y="3718"/>
                    </a:cubicBezTo>
                    <a:cubicBezTo>
                      <a:pt x="3215" y="3790"/>
                      <a:pt x="3323" y="3826"/>
                      <a:pt x="3442" y="3837"/>
                    </a:cubicBezTo>
                    <a:cubicBezTo>
                      <a:pt x="3457" y="3839"/>
                      <a:pt x="3472" y="3840"/>
                      <a:pt x="3487" y="3840"/>
                    </a:cubicBezTo>
                    <a:cubicBezTo>
                      <a:pt x="3593" y="3840"/>
                      <a:pt x="3704" y="3805"/>
                      <a:pt x="3787" y="3742"/>
                    </a:cubicBezTo>
                    <a:cubicBezTo>
                      <a:pt x="3882" y="3671"/>
                      <a:pt x="3954" y="3587"/>
                      <a:pt x="4013" y="3492"/>
                    </a:cubicBezTo>
                    <a:cubicBezTo>
                      <a:pt x="4061" y="3409"/>
                      <a:pt x="4108" y="3325"/>
                      <a:pt x="4156" y="3242"/>
                    </a:cubicBezTo>
                    <a:cubicBezTo>
                      <a:pt x="4358" y="2909"/>
                      <a:pt x="4537" y="2563"/>
                      <a:pt x="4716" y="2218"/>
                    </a:cubicBezTo>
                    <a:cubicBezTo>
                      <a:pt x="5085" y="1540"/>
                      <a:pt x="5430" y="849"/>
                      <a:pt x="5775" y="158"/>
                    </a:cubicBezTo>
                    <a:cubicBezTo>
                      <a:pt x="5815" y="72"/>
                      <a:pt x="5750" y="1"/>
                      <a:pt x="5680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106"/>
              <p:cNvSpPr/>
              <p:nvPr/>
            </p:nvSpPr>
            <p:spPr>
              <a:xfrm>
                <a:off x="-2512286" y="5189690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17" y="221"/>
                    </a:moveTo>
                    <a:cubicBezTo>
                      <a:pt x="477" y="221"/>
                      <a:pt x="536" y="233"/>
                      <a:pt x="584" y="292"/>
                    </a:cubicBezTo>
                    <a:cubicBezTo>
                      <a:pt x="691" y="411"/>
                      <a:pt x="798" y="518"/>
                      <a:pt x="929" y="626"/>
                    </a:cubicBezTo>
                    <a:cubicBezTo>
                      <a:pt x="1072" y="757"/>
                      <a:pt x="1239" y="864"/>
                      <a:pt x="1429" y="935"/>
                    </a:cubicBezTo>
                    <a:cubicBezTo>
                      <a:pt x="1477" y="959"/>
                      <a:pt x="1513" y="1018"/>
                      <a:pt x="1525" y="1078"/>
                    </a:cubicBezTo>
                    <a:cubicBezTo>
                      <a:pt x="1537" y="1126"/>
                      <a:pt x="1525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405" y="816"/>
                    </a:lnTo>
                    <a:lnTo>
                      <a:pt x="394" y="816"/>
                    </a:lnTo>
                    <a:cubicBezTo>
                      <a:pt x="286" y="733"/>
                      <a:pt x="227" y="602"/>
                      <a:pt x="239" y="459"/>
                    </a:cubicBezTo>
                    <a:cubicBezTo>
                      <a:pt x="251" y="423"/>
                      <a:pt x="263" y="376"/>
                      <a:pt x="286" y="328"/>
                    </a:cubicBezTo>
                    <a:cubicBezTo>
                      <a:pt x="310" y="280"/>
                      <a:pt x="358" y="233"/>
                      <a:pt x="417" y="221"/>
                    </a:cubicBezTo>
                    <a:close/>
                    <a:moveTo>
                      <a:pt x="460" y="0"/>
                    </a:moveTo>
                    <a:cubicBezTo>
                      <a:pt x="438" y="0"/>
                      <a:pt x="416" y="2"/>
                      <a:pt x="394" y="6"/>
                    </a:cubicBezTo>
                    <a:cubicBezTo>
                      <a:pt x="251" y="30"/>
                      <a:pt x="144" y="114"/>
                      <a:pt x="96" y="245"/>
                    </a:cubicBezTo>
                    <a:cubicBezTo>
                      <a:pt x="72" y="292"/>
                      <a:pt x="48" y="352"/>
                      <a:pt x="36" y="411"/>
                    </a:cubicBezTo>
                    <a:cubicBezTo>
                      <a:pt x="1" y="626"/>
                      <a:pt x="96" y="840"/>
                      <a:pt x="275" y="971"/>
                    </a:cubicBezTo>
                    <a:lnTo>
                      <a:pt x="786" y="1423"/>
                    </a:lnTo>
                    <a:cubicBezTo>
                      <a:pt x="798" y="1423"/>
                      <a:pt x="798" y="1423"/>
                      <a:pt x="810" y="1435"/>
                    </a:cubicBezTo>
                    <a:cubicBezTo>
                      <a:pt x="941" y="1507"/>
                      <a:pt x="1084" y="1554"/>
                      <a:pt x="1227" y="1554"/>
                    </a:cubicBezTo>
                    <a:cubicBezTo>
                      <a:pt x="1242" y="1556"/>
                      <a:pt x="1257" y="1557"/>
                      <a:pt x="1272" y="1557"/>
                    </a:cubicBezTo>
                    <a:cubicBezTo>
                      <a:pt x="1373" y="1557"/>
                      <a:pt x="1464" y="1521"/>
                      <a:pt x="1537" y="1459"/>
                    </a:cubicBezTo>
                    <a:lnTo>
                      <a:pt x="1632" y="1364"/>
                    </a:lnTo>
                    <a:cubicBezTo>
                      <a:pt x="1715" y="1269"/>
                      <a:pt x="1751" y="1138"/>
                      <a:pt x="1739" y="1018"/>
                    </a:cubicBezTo>
                    <a:cubicBezTo>
                      <a:pt x="1703" y="899"/>
                      <a:pt x="1632" y="792"/>
                      <a:pt x="1513" y="733"/>
                    </a:cubicBezTo>
                    <a:cubicBezTo>
                      <a:pt x="1346" y="661"/>
                      <a:pt x="1203" y="566"/>
                      <a:pt x="1060" y="459"/>
                    </a:cubicBezTo>
                    <a:cubicBezTo>
                      <a:pt x="953" y="364"/>
                      <a:pt x="846" y="256"/>
                      <a:pt x="751" y="137"/>
                    </a:cubicBezTo>
                    <a:cubicBezTo>
                      <a:pt x="672" y="48"/>
                      <a:pt x="568" y="0"/>
                      <a:pt x="4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106"/>
              <p:cNvSpPr/>
              <p:nvPr/>
            </p:nvSpPr>
            <p:spPr>
              <a:xfrm>
                <a:off x="-2456373" y="5207222"/>
                <a:ext cx="55224" cy="18220"/>
              </a:xfrm>
              <a:custGeom>
                <a:rect b="b" l="l" r="r" t="t"/>
                <a:pathLst>
                  <a:path extrusionOk="0" h="291" w="882">
                    <a:moveTo>
                      <a:pt x="846" y="0"/>
                    </a:moveTo>
                    <a:cubicBezTo>
                      <a:pt x="775" y="24"/>
                      <a:pt x="703" y="36"/>
                      <a:pt x="632" y="48"/>
                    </a:cubicBezTo>
                    <a:cubicBezTo>
                      <a:pt x="572" y="60"/>
                      <a:pt x="501" y="72"/>
                      <a:pt x="441" y="84"/>
                    </a:cubicBezTo>
                    <a:cubicBezTo>
                      <a:pt x="370" y="96"/>
                      <a:pt x="310" y="107"/>
                      <a:pt x="239" y="107"/>
                    </a:cubicBezTo>
                    <a:lnTo>
                      <a:pt x="24" y="107"/>
                    </a:lnTo>
                    <a:cubicBezTo>
                      <a:pt x="24" y="101"/>
                      <a:pt x="21" y="99"/>
                      <a:pt x="18" y="99"/>
                    </a:cubicBezTo>
                    <a:cubicBezTo>
                      <a:pt x="16" y="99"/>
                      <a:pt x="13" y="101"/>
                      <a:pt x="13" y="107"/>
                    </a:cubicBezTo>
                    <a:cubicBezTo>
                      <a:pt x="1" y="107"/>
                      <a:pt x="1" y="131"/>
                      <a:pt x="13" y="143"/>
                    </a:cubicBezTo>
                    <a:cubicBezTo>
                      <a:pt x="72" y="203"/>
                      <a:pt x="144" y="250"/>
                      <a:pt x="227" y="274"/>
                    </a:cubicBezTo>
                    <a:cubicBezTo>
                      <a:pt x="277" y="283"/>
                      <a:pt x="334" y="291"/>
                      <a:pt x="392" y="291"/>
                    </a:cubicBezTo>
                    <a:cubicBezTo>
                      <a:pt x="416" y="291"/>
                      <a:pt x="441" y="290"/>
                      <a:pt x="465" y="286"/>
                    </a:cubicBezTo>
                    <a:cubicBezTo>
                      <a:pt x="548" y="274"/>
                      <a:pt x="632" y="238"/>
                      <a:pt x="703" y="203"/>
                    </a:cubicBezTo>
                    <a:cubicBezTo>
                      <a:pt x="775" y="167"/>
                      <a:pt x="834" y="107"/>
                      <a:pt x="882" y="36"/>
                    </a:cubicBezTo>
                    <a:cubicBezTo>
                      <a:pt x="882" y="36"/>
                      <a:pt x="882" y="24"/>
                      <a:pt x="882" y="24"/>
                    </a:cubicBezTo>
                    <a:cubicBezTo>
                      <a:pt x="870" y="12"/>
                      <a:pt x="858" y="0"/>
                      <a:pt x="846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106"/>
              <p:cNvSpPr/>
              <p:nvPr/>
            </p:nvSpPr>
            <p:spPr>
              <a:xfrm>
                <a:off x="-2398206" y="5126702"/>
                <a:ext cx="26172" cy="30304"/>
              </a:xfrm>
              <a:custGeom>
                <a:rect b="b" l="l" r="r" t="t"/>
                <a:pathLst>
                  <a:path extrusionOk="0" h="484" w="418">
                    <a:moveTo>
                      <a:pt x="12" y="0"/>
                    </a:moveTo>
                    <a:cubicBezTo>
                      <a:pt x="0" y="12"/>
                      <a:pt x="0" y="24"/>
                      <a:pt x="12" y="36"/>
                    </a:cubicBezTo>
                    <a:cubicBezTo>
                      <a:pt x="84" y="143"/>
                      <a:pt x="143" y="262"/>
                      <a:pt x="167" y="381"/>
                    </a:cubicBezTo>
                    <a:cubicBezTo>
                      <a:pt x="167" y="393"/>
                      <a:pt x="167" y="417"/>
                      <a:pt x="179" y="429"/>
                    </a:cubicBezTo>
                    <a:cubicBezTo>
                      <a:pt x="202" y="467"/>
                      <a:pt x="237" y="483"/>
                      <a:pt x="272" y="483"/>
                    </a:cubicBezTo>
                    <a:cubicBezTo>
                      <a:pt x="346" y="483"/>
                      <a:pt x="418" y="411"/>
                      <a:pt x="369" y="322"/>
                    </a:cubicBezTo>
                    <a:lnTo>
                      <a:pt x="369" y="310"/>
                    </a:lnTo>
                    <a:cubicBezTo>
                      <a:pt x="286" y="191"/>
                      <a:pt x="179" y="84"/>
                      <a:pt x="48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106"/>
              <p:cNvSpPr/>
              <p:nvPr/>
            </p:nvSpPr>
            <p:spPr>
              <a:xfrm>
                <a:off x="-2395952" y="5138411"/>
                <a:ext cx="43265" cy="19848"/>
              </a:xfrm>
              <a:custGeom>
                <a:rect b="b" l="l" r="r" t="t"/>
                <a:pathLst>
                  <a:path extrusionOk="0" h="317" w="691">
                    <a:moveTo>
                      <a:pt x="605" y="1"/>
                    </a:moveTo>
                    <a:cubicBezTo>
                      <a:pt x="503" y="1"/>
                      <a:pt x="398" y="24"/>
                      <a:pt x="310" y="63"/>
                    </a:cubicBezTo>
                    <a:cubicBezTo>
                      <a:pt x="191" y="111"/>
                      <a:pt x="95" y="183"/>
                      <a:pt x="12" y="266"/>
                    </a:cubicBezTo>
                    <a:cubicBezTo>
                      <a:pt x="0" y="290"/>
                      <a:pt x="12" y="313"/>
                      <a:pt x="36" y="313"/>
                    </a:cubicBezTo>
                    <a:cubicBezTo>
                      <a:pt x="56" y="316"/>
                      <a:pt x="77" y="317"/>
                      <a:pt x="97" y="317"/>
                    </a:cubicBezTo>
                    <a:cubicBezTo>
                      <a:pt x="196" y="317"/>
                      <a:pt x="294" y="293"/>
                      <a:pt x="393" y="254"/>
                    </a:cubicBezTo>
                    <a:cubicBezTo>
                      <a:pt x="512" y="218"/>
                      <a:pt x="607" y="147"/>
                      <a:pt x="691" y="52"/>
                    </a:cubicBezTo>
                    <a:cubicBezTo>
                      <a:pt x="691" y="52"/>
                      <a:pt x="691" y="40"/>
                      <a:pt x="691" y="40"/>
                    </a:cubicBezTo>
                    <a:cubicBezTo>
                      <a:pt x="691" y="28"/>
                      <a:pt x="679" y="4"/>
                      <a:pt x="667" y="4"/>
                    </a:cubicBezTo>
                    <a:cubicBezTo>
                      <a:pt x="646" y="2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9" name="Google Shape;7269;p106"/>
              <p:cNvSpPr/>
              <p:nvPr/>
            </p:nvSpPr>
            <p:spPr>
              <a:xfrm>
                <a:off x="-2416113" y="5165898"/>
                <a:ext cx="106692" cy="52657"/>
              </a:xfrm>
              <a:custGeom>
                <a:rect b="b" l="l" r="r" t="t"/>
                <a:pathLst>
                  <a:path extrusionOk="0" h="841" w="1704">
                    <a:moveTo>
                      <a:pt x="145" y="1"/>
                    </a:moveTo>
                    <a:cubicBezTo>
                      <a:pt x="136" y="1"/>
                      <a:pt x="128" y="9"/>
                      <a:pt x="120" y="17"/>
                    </a:cubicBezTo>
                    <a:cubicBezTo>
                      <a:pt x="12" y="184"/>
                      <a:pt x="1" y="398"/>
                      <a:pt x="84" y="577"/>
                    </a:cubicBezTo>
                    <a:cubicBezTo>
                      <a:pt x="132" y="672"/>
                      <a:pt x="203" y="756"/>
                      <a:pt x="298" y="803"/>
                    </a:cubicBezTo>
                    <a:cubicBezTo>
                      <a:pt x="349" y="829"/>
                      <a:pt x="407" y="841"/>
                      <a:pt x="465" y="841"/>
                    </a:cubicBezTo>
                    <a:cubicBezTo>
                      <a:pt x="514" y="841"/>
                      <a:pt x="564" y="832"/>
                      <a:pt x="608" y="815"/>
                    </a:cubicBezTo>
                    <a:cubicBezTo>
                      <a:pt x="703" y="779"/>
                      <a:pt x="798" y="732"/>
                      <a:pt x="870" y="672"/>
                    </a:cubicBezTo>
                    <a:cubicBezTo>
                      <a:pt x="953" y="625"/>
                      <a:pt x="1025" y="577"/>
                      <a:pt x="1108" y="553"/>
                    </a:cubicBezTo>
                    <a:cubicBezTo>
                      <a:pt x="1298" y="482"/>
                      <a:pt x="1465" y="386"/>
                      <a:pt x="1620" y="255"/>
                    </a:cubicBezTo>
                    <a:lnTo>
                      <a:pt x="1632" y="267"/>
                    </a:lnTo>
                    <a:cubicBezTo>
                      <a:pt x="1704" y="186"/>
                      <a:pt x="1633" y="92"/>
                      <a:pt x="1553" y="92"/>
                    </a:cubicBezTo>
                    <a:cubicBezTo>
                      <a:pt x="1527" y="92"/>
                      <a:pt x="1500" y="101"/>
                      <a:pt x="1477" y="125"/>
                    </a:cubicBezTo>
                    <a:cubicBezTo>
                      <a:pt x="1346" y="244"/>
                      <a:pt x="1191" y="339"/>
                      <a:pt x="1036" y="410"/>
                    </a:cubicBezTo>
                    <a:cubicBezTo>
                      <a:pt x="941" y="446"/>
                      <a:pt x="858" y="506"/>
                      <a:pt x="786" y="565"/>
                    </a:cubicBezTo>
                    <a:cubicBezTo>
                      <a:pt x="715" y="625"/>
                      <a:pt x="644" y="672"/>
                      <a:pt x="572" y="708"/>
                    </a:cubicBezTo>
                    <a:cubicBezTo>
                      <a:pt x="536" y="720"/>
                      <a:pt x="498" y="726"/>
                      <a:pt x="459" y="726"/>
                    </a:cubicBezTo>
                    <a:cubicBezTo>
                      <a:pt x="420" y="726"/>
                      <a:pt x="382" y="720"/>
                      <a:pt x="346" y="708"/>
                    </a:cubicBezTo>
                    <a:cubicBezTo>
                      <a:pt x="263" y="660"/>
                      <a:pt x="203" y="613"/>
                      <a:pt x="167" y="541"/>
                    </a:cubicBezTo>
                    <a:cubicBezTo>
                      <a:pt x="72" y="386"/>
                      <a:pt x="72" y="196"/>
                      <a:pt x="167" y="41"/>
                    </a:cubicBezTo>
                    <a:cubicBezTo>
                      <a:pt x="167" y="29"/>
                      <a:pt x="167" y="5"/>
                      <a:pt x="155" y="5"/>
                    </a:cubicBezTo>
                    <a:cubicBezTo>
                      <a:pt x="152" y="2"/>
                      <a:pt x="148" y="1"/>
                      <a:pt x="14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0" name="Google Shape;7270;p106"/>
              <p:cNvSpPr/>
              <p:nvPr/>
            </p:nvSpPr>
            <p:spPr>
              <a:xfrm>
                <a:off x="-2483923" y="5024018"/>
                <a:ext cx="225906" cy="239931"/>
              </a:xfrm>
              <a:custGeom>
                <a:rect b="b" l="l" r="r" t="t"/>
                <a:pathLst>
                  <a:path extrusionOk="0" h="3832" w="3608">
                    <a:moveTo>
                      <a:pt x="579" y="1"/>
                    </a:moveTo>
                    <a:cubicBezTo>
                      <a:pt x="505" y="1"/>
                      <a:pt x="429" y="15"/>
                      <a:pt x="357" y="45"/>
                    </a:cubicBezTo>
                    <a:cubicBezTo>
                      <a:pt x="191" y="152"/>
                      <a:pt x="107" y="343"/>
                      <a:pt x="131" y="533"/>
                    </a:cubicBezTo>
                    <a:cubicBezTo>
                      <a:pt x="155" y="878"/>
                      <a:pt x="214" y="1236"/>
                      <a:pt x="298" y="1569"/>
                    </a:cubicBezTo>
                    <a:cubicBezTo>
                      <a:pt x="238" y="1688"/>
                      <a:pt x="179" y="1807"/>
                      <a:pt x="131" y="1914"/>
                    </a:cubicBezTo>
                    <a:cubicBezTo>
                      <a:pt x="95" y="2010"/>
                      <a:pt x="60" y="2105"/>
                      <a:pt x="36" y="2200"/>
                    </a:cubicBezTo>
                    <a:cubicBezTo>
                      <a:pt x="12" y="2307"/>
                      <a:pt x="0" y="2426"/>
                      <a:pt x="0" y="2545"/>
                    </a:cubicBezTo>
                    <a:lnTo>
                      <a:pt x="0" y="2557"/>
                    </a:lnTo>
                    <a:cubicBezTo>
                      <a:pt x="0" y="2652"/>
                      <a:pt x="12" y="2736"/>
                      <a:pt x="24" y="2819"/>
                    </a:cubicBezTo>
                    <a:cubicBezTo>
                      <a:pt x="38" y="2877"/>
                      <a:pt x="80" y="2902"/>
                      <a:pt x="123" y="2902"/>
                    </a:cubicBezTo>
                    <a:cubicBezTo>
                      <a:pt x="185" y="2902"/>
                      <a:pt x="248" y="2849"/>
                      <a:pt x="226" y="2772"/>
                    </a:cubicBezTo>
                    <a:cubicBezTo>
                      <a:pt x="214" y="2700"/>
                      <a:pt x="203" y="2629"/>
                      <a:pt x="203" y="2557"/>
                    </a:cubicBezTo>
                    <a:lnTo>
                      <a:pt x="203" y="2533"/>
                    </a:lnTo>
                    <a:cubicBezTo>
                      <a:pt x="203" y="2438"/>
                      <a:pt x="214" y="2343"/>
                      <a:pt x="238" y="2248"/>
                    </a:cubicBezTo>
                    <a:cubicBezTo>
                      <a:pt x="262" y="2164"/>
                      <a:pt x="286" y="2081"/>
                      <a:pt x="322" y="1998"/>
                    </a:cubicBezTo>
                    <a:cubicBezTo>
                      <a:pt x="369" y="1879"/>
                      <a:pt x="429" y="1759"/>
                      <a:pt x="500" y="1640"/>
                    </a:cubicBezTo>
                    <a:cubicBezTo>
                      <a:pt x="512" y="1617"/>
                      <a:pt x="512" y="1593"/>
                      <a:pt x="512" y="1569"/>
                    </a:cubicBezTo>
                    <a:cubicBezTo>
                      <a:pt x="429" y="1224"/>
                      <a:pt x="369" y="878"/>
                      <a:pt x="333" y="521"/>
                    </a:cubicBezTo>
                    <a:cubicBezTo>
                      <a:pt x="322" y="414"/>
                      <a:pt x="369" y="295"/>
                      <a:pt x="464" y="224"/>
                    </a:cubicBezTo>
                    <a:cubicBezTo>
                      <a:pt x="501" y="209"/>
                      <a:pt x="539" y="202"/>
                      <a:pt x="579" y="202"/>
                    </a:cubicBezTo>
                    <a:cubicBezTo>
                      <a:pt x="668" y="202"/>
                      <a:pt x="759" y="237"/>
                      <a:pt x="834" y="295"/>
                    </a:cubicBezTo>
                    <a:cubicBezTo>
                      <a:pt x="1000" y="414"/>
                      <a:pt x="965" y="640"/>
                      <a:pt x="893" y="938"/>
                    </a:cubicBezTo>
                    <a:cubicBezTo>
                      <a:pt x="869" y="1057"/>
                      <a:pt x="857" y="1176"/>
                      <a:pt x="857" y="1283"/>
                    </a:cubicBezTo>
                    <a:cubicBezTo>
                      <a:pt x="881" y="1378"/>
                      <a:pt x="941" y="1474"/>
                      <a:pt x="1012" y="1533"/>
                    </a:cubicBezTo>
                    <a:cubicBezTo>
                      <a:pt x="1036" y="1545"/>
                      <a:pt x="1060" y="1545"/>
                      <a:pt x="1084" y="1545"/>
                    </a:cubicBezTo>
                    <a:cubicBezTo>
                      <a:pt x="1143" y="1545"/>
                      <a:pt x="1679" y="1533"/>
                      <a:pt x="1977" y="1331"/>
                    </a:cubicBezTo>
                    <a:cubicBezTo>
                      <a:pt x="2136" y="1224"/>
                      <a:pt x="2657" y="899"/>
                      <a:pt x="3063" y="899"/>
                    </a:cubicBezTo>
                    <a:cubicBezTo>
                      <a:pt x="3112" y="899"/>
                      <a:pt x="3159" y="904"/>
                      <a:pt x="3203" y="914"/>
                    </a:cubicBezTo>
                    <a:cubicBezTo>
                      <a:pt x="3310" y="926"/>
                      <a:pt x="3405" y="1033"/>
                      <a:pt x="3393" y="1140"/>
                    </a:cubicBezTo>
                    <a:cubicBezTo>
                      <a:pt x="3393" y="1271"/>
                      <a:pt x="3298" y="1378"/>
                      <a:pt x="3167" y="1402"/>
                    </a:cubicBezTo>
                    <a:cubicBezTo>
                      <a:pt x="2834" y="1450"/>
                      <a:pt x="2500" y="1545"/>
                      <a:pt x="2191" y="1676"/>
                    </a:cubicBezTo>
                    <a:cubicBezTo>
                      <a:pt x="2143" y="1700"/>
                      <a:pt x="2119" y="1759"/>
                      <a:pt x="2131" y="1807"/>
                    </a:cubicBezTo>
                    <a:cubicBezTo>
                      <a:pt x="2142" y="1848"/>
                      <a:pt x="2188" y="1881"/>
                      <a:pt x="2231" y="1881"/>
                    </a:cubicBezTo>
                    <a:cubicBezTo>
                      <a:pt x="2238" y="1881"/>
                      <a:pt x="2244" y="1880"/>
                      <a:pt x="2250" y="1879"/>
                    </a:cubicBezTo>
                    <a:cubicBezTo>
                      <a:pt x="2270" y="1875"/>
                      <a:pt x="2290" y="1873"/>
                      <a:pt x="2310" y="1873"/>
                    </a:cubicBezTo>
                    <a:cubicBezTo>
                      <a:pt x="2464" y="1873"/>
                      <a:pt x="2598" y="1994"/>
                      <a:pt x="2619" y="2152"/>
                    </a:cubicBezTo>
                    <a:cubicBezTo>
                      <a:pt x="2631" y="2236"/>
                      <a:pt x="2608" y="2319"/>
                      <a:pt x="2548" y="2379"/>
                    </a:cubicBezTo>
                    <a:cubicBezTo>
                      <a:pt x="2512" y="2414"/>
                      <a:pt x="2512" y="2486"/>
                      <a:pt x="2548" y="2521"/>
                    </a:cubicBezTo>
                    <a:cubicBezTo>
                      <a:pt x="2572" y="2545"/>
                      <a:pt x="2608" y="2557"/>
                      <a:pt x="2631" y="2557"/>
                    </a:cubicBezTo>
                    <a:cubicBezTo>
                      <a:pt x="2655" y="2569"/>
                      <a:pt x="2679" y="2581"/>
                      <a:pt x="2691" y="2593"/>
                    </a:cubicBezTo>
                    <a:cubicBezTo>
                      <a:pt x="2762" y="2676"/>
                      <a:pt x="2810" y="2783"/>
                      <a:pt x="2810" y="2891"/>
                    </a:cubicBezTo>
                    <a:cubicBezTo>
                      <a:pt x="2810" y="2938"/>
                      <a:pt x="2798" y="2998"/>
                      <a:pt x="2762" y="3033"/>
                    </a:cubicBezTo>
                    <a:cubicBezTo>
                      <a:pt x="2667" y="3105"/>
                      <a:pt x="2560" y="3164"/>
                      <a:pt x="2453" y="3200"/>
                    </a:cubicBezTo>
                    <a:lnTo>
                      <a:pt x="2381" y="3236"/>
                    </a:lnTo>
                    <a:cubicBezTo>
                      <a:pt x="2310" y="3272"/>
                      <a:pt x="2238" y="3319"/>
                      <a:pt x="2179" y="3379"/>
                    </a:cubicBezTo>
                    <a:cubicBezTo>
                      <a:pt x="2101" y="3457"/>
                      <a:pt x="2023" y="3535"/>
                      <a:pt x="1955" y="3535"/>
                    </a:cubicBezTo>
                    <a:cubicBezTo>
                      <a:pt x="1950" y="3535"/>
                      <a:pt x="1945" y="3534"/>
                      <a:pt x="1941" y="3534"/>
                    </a:cubicBezTo>
                    <a:cubicBezTo>
                      <a:pt x="1917" y="3522"/>
                      <a:pt x="1881" y="3510"/>
                      <a:pt x="1857" y="3498"/>
                    </a:cubicBezTo>
                    <a:cubicBezTo>
                      <a:pt x="1843" y="3493"/>
                      <a:pt x="1828" y="3490"/>
                      <a:pt x="1813" y="3490"/>
                    </a:cubicBezTo>
                    <a:cubicBezTo>
                      <a:pt x="1792" y="3490"/>
                      <a:pt x="1771" y="3496"/>
                      <a:pt x="1750" y="3510"/>
                    </a:cubicBezTo>
                    <a:cubicBezTo>
                      <a:pt x="1612" y="3589"/>
                      <a:pt x="1450" y="3635"/>
                      <a:pt x="1290" y="3635"/>
                    </a:cubicBezTo>
                    <a:cubicBezTo>
                      <a:pt x="1256" y="3635"/>
                      <a:pt x="1223" y="3633"/>
                      <a:pt x="1191" y="3629"/>
                    </a:cubicBezTo>
                    <a:cubicBezTo>
                      <a:pt x="1184" y="3628"/>
                      <a:pt x="1178" y="3627"/>
                      <a:pt x="1172" y="3627"/>
                    </a:cubicBezTo>
                    <a:cubicBezTo>
                      <a:pt x="1122" y="3627"/>
                      <a:pt x="1084" y="3670"/>
                      <a:pt x="1084" y="3712"/>
                    </a:cubicBezTo>
                    <a:cubicBezTo>
                      <a:pt x="1072" y="3772"/>
                      <a:pt x="1119" y="3819"/>
                      <a:pt x="1167" y="3831"/>
                    </a:cubicBezTo>
                    <a:lnTo>
                      <a:pt x="1310" y="3831"/>
                    </a:lnTo>
                    <a:cubicBezTo>
                      <a:pt x="1488" y="3831"/>
                      <a:pt x="1655" y="3795"/>
                      <a:pt x="1810" y="3712"/>
                    </a:cubicBezTo>
                    <a:cubicBezTo>
                      <a:pt x="1834" y="3724"/>
                      <a:pt x="1857" y="3736"/>
                      <a:pt x="1893" y="3736"/>
                    </a:cubicBezTo>
                    <a:cubicBezTo>
                      <a:pt x="1914" y="3740"/>
                      <a:pt x="1934" y="3742"/>
                      <a:pt x="1954" y="3742"/>
                    </a:cubicBezTo>
                    <a:cubicBezTo>
                      <a:pt x="2095" y="3742"/>
                      <a:pt x="2216" y="3639"/>
                      <a:pt x="2310" y="3545"/>
                    </a:cubicBezTo>
                    <a:cubicBezTo>
                      <a:pt x="2358" y="3510"/>
                      <a:pt x="2405" y="3474"/>
                      <a:pt x="2465" y="3438"/>
                    </a:cubicBezTo>
                    <a:lnTo>
                      <a:pt x="2536" y="3403"/>
                    </a:lnTo>
                    <a:cubicBezTo>
                      <a:pt x="2667" y="3355"/>
                      <a:pt x="2786" y="3283"/>
                      <a:pt x="2905" y="3200"/>
                    </a:cubicBezTo>
                    <a:cubicBezTo>
                      <a:pt x="2977" y="3117"/>
                      <a:pt x="3024" y="3010"/>
                      <a:pt x="3012" y="2902"/>
                    </a:cubicBezTo>
                    <a:cubicBezTo>
                      <a:pt x="3012" y="2736"/>
                      <a:pt x="2941" y="2569"/>
                      <a:pt x="2834" y="2450"/>
                    </a:cubicBezTo>
                    <a:cubicBezTo>
                      <a:pt x="2810" y="2438"/>
                      <a:pt x="2798" y="2426"/>
                      <a:pt x="2786" y="2414"/>
                    </a:cubicBezTo>
                    <a:cubicBezTo>
                      <a:pt x="2822" y="2331"/>
                      <a:pt x="2846" y="2224"/>
                      <a:pt x="2822" y="2129"/>
                    </a:cubicBezTo>
                    <a:cubicBezTo>
                      <a:pt x="2798" y="1974"/>
                      <a:pt x="2715" y="1843"/>
                      <a:pt x="2584" y="1759"/>
                    </a:cubicBezTo>
                    <a:cubicBezTo>
                      <a:pt x="2786" y="1700"/>
                      <a:pt x="3000" y="1640"/>
                      <a:pt x="3203" y="1617"/>
                    </a:cubicBezTo>
                    <a:cubicBezTo>
                      <a:pt x="3429" y="1569"/>
                      <a:pt x="3596" y="1378"/>
                      <a:pt x="3608" y="1152"/>
                    </a:cubicBezTo>
                    <a:cubicBezTo>
                      <a:pt x="3608" y="938"/>
                      <a:pt x="3465" y="759"/>
                      <a:pt x="3251" y="712"/>
                    </a:cubicBezTo>
                    <a:cubicBezTo>
                      <a:pt x="3191" y="698"/>
                      <a:pt x="3128" y="692"/>
                      <a:pt x="3064" y="692"/>
                    </a:cubicBezTo>
                    <a:cubicBezTo>
                      <a:pt x="2634" y="692"/>
                      <a:pt x="2139" y="978"/>
                      <a:pt x="1869" y="1164"/>
                    </a:cubicBezTo>
                    <a:cubicBezTo>
                      <a:pt x="1643" y="1307"/>
                      <a:pt x="1250" y="1343"/>
                      <a:pt x="1119" y="1343"/>
                    </a:cubicBezTo>
                    <a:cubicBezTo>
                      <a:pt x="1095" y="1331"/>
                      <a:pt x="1072" y="1295"/>
                      <a:pt x="1060" y="1259"/>
                    </a:cubicBezTo>
                    <a:cubicBezTo>
                      <a:pt x="1060" y="1176"/>
                      <a:pt x="1084" y="1081"/>
                      <a:pt x="1107" y="997"/>
                    </a:cubicBezTo>
                    <a:cubicBezTo>
                      <a:pt x="1167" y="724"/>
                      <a:pt x="1250" y="343"/>
                      <a:pt x="953" y="140"/>
                    </a:cubicBezTo>
                    <a:cubicBezTo>
                      <a:pt x="845" y="48"/>
                      <a:pt x="713" y="1"/>
                      <a:pt x="57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106"/>
              <p:cNvSpPr/>
              <p:nvPr/>
            </p:nvSpPr>
            <p:spPr>
              <a:xfrm>
                <a:off x="-2387061" y="5221059"/>
                <a:ext cx="24795" cy="32746"/>
              </a:xfrm>
              <a:custGeom>
                <a:rect b="b" l="l" r="r" t="t"/>
                <a:pathLst>
                  <a:path extrusionOk="0" h="523" w="396">
                    <a:moveTo>
                      <a:pt x="48" y="1"/>
                    </a:moveTo>
                    <a:cubicBezTo>
                      <a:pt x="37" y="1"/>
                      <a:pt x="25" y="9"/>
                      <a:pt x="25" y="17"/>
                    </a:cubicBezTo>
                    <a:cubicBezTo>
                      <a:pt x="1" y="113"/>
                      <a:pt x="13" y="208"/>
                      <a:pt x="37" y="291"/>
                    </a:cubicBezTo>
                    <a:cubicBezTo>
                      <a:pt x="72" y="387"/>
                      <a:pt x="144" y="458"/>
                      <a:pt x="227" y="517"/>
                    </a:cubicBezTo>
                    <a:lnTo>
                      <a:pt x="251" y="517"/>
                    </a:lnTo>
                    <a:cubicBezTo>
                      <a:pt x="261" y="521"/>
                      <a:pt x="271" y="522"/>
                      <a:pt x="280" y="522"/>
                    </a:cubicBezTo>
                    <a:cubicBezTo>
                      <a:pt x="366" y="522"/>
                      <a:pt x="395" y="384"/>
                      <a:pt x="299" y="363"/>
                    </a:cubicBezTo>
                    <a:cubicBezTo>
                      <a:pt x="239" y="339"/>
                      <a:pt x="180" y="291"/>
                      <a:pt x="144" y="244"/>
                    </a:cubicBezTo>
                    <a:cubicBezTo>
                      <a:pt x="96" y="172"/>
                      <a:pt x="72" y="101"/>
                      <a:pt x="72" y="29"/>
                    </a:cubicBezTo>
                    <a:cubicBezTo>
                      <a:pt x="72" y="17"/>
                      <a:pt x="72" y="6"/>
                      <a:pt x="60" y="6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106"/>
              <p:cNvSpPr/>
              <p:nvPr/>
            </p:nvSpPr>
            <p:spPr>
              <a:xfrm>
                <a:off x="-2866422" y="5194324"/>
                <a:ext cx="408609" cy="308179"/>
              </a:xfrm>
              <a:custGeom>
                <a:rect b="b" l="l" r="r" t="t"/>
                <a:pathLst>
                  <a:path extrusionOk="0" h="4922" w="6526">
                    <a:moveTo>
                      <a:pt x="989" y="28"/>
                    </a:moveTo>
                    <a:lnTo>
                      <a:pt x="1061" y="40"/>
                    </a:lnTo>
                    <a:cubicBezTo>
                      <a:pt x="1418" y="87"/>
                      <a:pt x="1335" y="159"/>
                      <a:pt x="1561" y="528"/>
                    </a:cubicBezTo>
                    <a:cubicBezTo>
                      <a:pt x="1799" y="909"/>
                      <a:pt x="4240" y="3838"/>
                      <a:pt x="4276" y="3873"/>
                    </a:cubicBezTo>
                    <a:lnTo>
                      <a:pt x="4287" y="3873"/>
                    </a:lnTo>
                    <a:cubicBezTo>
                      <a:pt x="4287" y="3873"/>
                      <a:pt x="4299" y="3862"/>
                      <a:pt x="4299" y="3862"/>
                    </a:cubicBezTo>
                    <a:lnTo>
                      <a:pt x="6002" y="849"/>
                    </a:lnTo>
                    <a:lnTo>
                      <a:pt x="6490" y="1266"/>
                    </a:lnTo>
                    <a:cubicBezTo>
                      <a:pt x="6395" y="1480"/>
                      <a:pt x="5061" y="4100"/>
                      <a:pt x="4668" y="4659"/>
                    </a:cubicBezTo>
                    <a:cubicBezTo>
                      <a:pt x="4597" y="4778"/>
                      <a:pt x="4466" y="4874"/>
                      <a:pt x="4323" y="4885"/>
                    </a:cubicBezTo>
                    <a:cubicBezTo>
                      <a:pt x="4145" y="4874"/>
                      <a:pt x="3978" y="4790"/>
                      <a:pt x="3859" y="4659"/>
                    </a:cubicBezTo>
                    <a:cubicBezTo>
                      <a:pt x="3835" y="4635"/>
                      <a:pt x="1085" y="1623"/>
                      <a:pt x="858" y="1385"/>
                    </a:cubicBezTo>
                    <a:cubicBezTo>
                      <a:pt x="847" y="1373"/>
                      <a:pt x="823" y="1373"/>
                      <a:pt x="811" y="1361"/>
                    </a:cubicBezTo>
                    <a:cubicBezTo>
                      <a:pt x="680" y="1314"/>
                      <a:pt x="370" y="1195"/>
                      <a:pt x="346" y="706"/>
                    </a:cubicBezTo>
                    <a:cubicBezTo>
                      <a:pt x="323" y="337"/>
                      <a:pt x="620" y="28"/>
                      <a:pt x="989" y="28"/>
                    </a:cubicBezTo>
                    <a:close/>
                    <a:moveTo>
                      <a:pt x="989" y="1"/>
                    </a:moveTo>
                    <a:cubicBezTo>
                      <a:pt x="192" y="1"/>
                      <a:pt x="1" y="1154"/>
                      <a:pt x="799" y="1397"/>
                    </a:cubicBezTo>
                    <a:lnTo>
                      <a:pt x="835" y="1421"/>
                    </a:lnTo>
                    <a:cubicBezTo>
                      <a:pt x="1061" y="1647"/>
                      <a:pt x="3799" y="4659"/>
                      <a:pt x="3835" y="4695"/>
                    </a:cubicBezTo>
                    <a:cubicBezTo>
                      <a:pt x="3954" y="4826"/>
                      <a:pt x="4121" y="4909"/>
                      <a:pt x="4299" y="4921"/>
                    </a:cubicBezTo>
                    <a:lnTo>
                      <a:pt x="4311" y="4921"/>
                    </a:lnTo>
                    <a:cubicBezTo>
                      <a:pt x="4466" y="4897"/>
                      <a:pt x="4609" y="4814"/>
                      <a:pt x="4692" y="4671"/>
                    </a:cubicBezTo>
                    <a:cubicBezTo>
                      <a:pt x="5097" y="4100"/>
                      <a:pt x="6514" y="1302"/>
                      <a:pt x="6526" y="1266"/>
                    </a:cubicBezTo>
                    <a:cubicBezTo>
                      <a:pt x="6526" y="1266"/>
                      <a:pt x="6526" y="1254"/>
                      <a:pt x="6526" y="1254"/>
                    </a:cubicBezTo>
                    <a:lnTo>
                      <a:pt x="6002" y="802"/>
                    </a:lnTo>
                    <a:lnTo>
                      <a:pt x="5990" y="802"/>
                    </a:lnTo>
                    <a:cubicBezTo>
                      <a:pt x="5978" y="802"/>
                      <a:pt x="5978" y="802"/>
                      <a:pt x="5978" y="814"/>
                    </a:cubicBezTo>
                    <a:lnTo>
                      <a:pt x="4276" y="3826"/>
                    </a:lnTo>
                    <a:cubicBezTo>
                      <a:pt x="4061" y="3564"/>
                      <a:pt x="1823" y="873"/>
                      <a:pt x="1597" y="504"/>
                    </a:cubicBezTo>
                    <a:cubicBezTo>
                      <a:pt x="1585" y="468"/>
                      <a:pt x="1430" y="40"/>
                      <a:pt x="1061" y="4"/>
                    </a:cubicBezTo>
                    <a:cubicBezTo>
                      <a:pt x="1036" y="2"/>
                      <a:pt x="1013" y="1"/>
                      <a:pt x="98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106"/>
              <p:cNvSpPr/>
              <p:nvPr/>
            </p:nvSpPr>
            <p:spPr>
              <a:xfrm>
                <a:off x="-2506338" y="5195764"/>
                <a:ext cx="97738" cy="86217"/>
              </a:xfrm>
              <a:custGeom>
                <a:rect b="b" l="l" r="r" t="t"/>
                <a:pathLst>
                  <a:path extrusionOk="0" h="1377" w="1561">
                    <a:moveTo>
                      <a:pt x="358" y="29"/>
                    </a:moveTo>
                    <a:cubicBezTo>
                      <a:pt x="406" y="29"/>
                      <a:pt x="441" y="52"/>
                      <a:pt x="489" y="76"/>
                    </a:cubicBezTo>
                    <a:cubicBezTo>
                      <a:pt x="513" y="88"/>
                      <a:pt x="537" y="112"/>
                      <a:pt x="561" y="136"/>
                    </a:cubicBezTo>
                    <a:cubicBezTo>
                      <a:pt x="656" y="255"/>
                      <a:pt x="775" y="362"/>
                      <a:pt x="894" y="469"/>
                    </a:cubicBezTo>
                    <a:cubicBezTo>
                      <a:pt x="1037" y="588"/>
                      <a:pt x="1192" y="683"/>
                      <a:pt x="1370" y="767"/>
                    </a:cubicBezTo>
                    <a:cubicBezTo>
                      <a:pt x="1465" y="802"/>
                      <a:pt x="1525" y="886"/>
                      <a:pt x="1525" y="993"/>
                    </a:cubicBezTo>
                    <a:cubicBezTo>
                      <a:pt x="1537" y="1064"/>
                      <a:pt x="1501" y="1136"/>
                      <a:pt x="1453" y="1183"/>
                    </a:cubicBezTo>
                    <a:lnTo>
                      <a:pt x="1358" y="1291"/>
                    </a:lnTo>
                    <a:cubicBezTo>
                      <a:pt x="1358" y="1291"/>
                      <a:pt x="1283" y="1352"/>
                      <a:pt x="1139" y="1352"/>
                    </a:cubicBezTo>
                    <a:cubicBezTo>
                      <a:pt x="1046" y="1352"/>
                      <a:pt x="924" y="1327"/>
                      <a:pt x="775" y="1243"/>
                    </a:cubicBezTo>
                    <a:lnTo>
                      <a:pt x="263" y="791"/>
                    </a:lnTo>
                    <a:cubicBezTo>
                      <a:pt x="120" y="695"/>
                      <a:pt x="49" y="517"/>
                      <a:pt x="60" y="350"/>
                    </a:cubicBezTo>
                    <a:cubicBezTo>
                      <a:pt x="72" y="302"/>
                      <a:pt x="96" y="243"/>
                      <a:pt x="108" y="195"/>
                    </a:cubicBezTo>
                    <a:cubicBezTo>
                      <a:pt x="144" y="136"/>
                      <a:pt x="191" y="76"/>
                      <a:pt x="263" y="52"/>
                    </a:cubicBezTo>
                    <a:cubicBezTo>
                      <a:pt x="287" y="40"/>
                      <a:pt x="322" y="40"/>
                      <a:pt x="358" y="40"/>
                    </a:cubicBezTo>
                    <a:lnTo>
                      <a:pt x="358" y="29"/>
                    </a:lnTo>
                    <a:close/>
                    <a:moveTo>
                      <a:pt x="355" y="1"/>
                    </a:moveTo>
                    <a:cubicBezTo>
                      <a:pt x="320" y="1"/>
                      <a:pt x="285" y="7"/>
                      <a:pt x="251" y="17"/>
                    </a:cubicBezTo>
                    <a:cubicBezTo>
                      <a:pt x="168" y="40"/>
                      <a:pt x="108" y="112"/>
                      <a:pt x="72" y="183"/>
                    </a:cubicBezTo>
                    <a:cubicBezTo>
                      <a:pt x="60" y="231"/>
                      <a:pt x="37" y="279"/>
                      <a:pt x="25" y="338"/>
                    </a:cubicBezTo>
                    <a:cubicBezTo>
                      <a:pt x="1" y="517"/>
                      <a:pt x="84" y="707"/>
                      <a:pt x="227" y="814"/>
                    </a:cubicBezTo>
                    <a:lnTo>
                      <a:pt x="751" y="1255"/>
                    </a:lnTo>
                    <a:cubicBezTo>
                      <a:pt x="870" y="1326"/>
                      <a:pt x="1001" y="1374"/>
                      <a:pt x="1144" y="1374"/>
                    </a:cubicBezTo>
                    <a:cubicBezTo>
                      <a:pt x="1158" y="1376"/>
                      <a:pt x="1173" y="1377"/>
                      <a:pt x="1187" y="1377"/>
                    </a:cubicBezTo>
                    <a:cubicBezTo>
                      <a:pt x="1255" y="1377"/>
                      <a:pt x="1323" y="1354"/>
                      <a:pt x="1382" y="1314"/>
                    </a:cubicBezTo>
                    <a:lnTo>
                      <a:pt x="1477" y="1219"/>
                    </a:lnTo>
                    <a:cubicBezTo>
                      <a:pt x="1537" y="1148"/>
                      <a:pt x="1561" y="1076"/>
                      <a:pt x="1561" y="981"/>
                    </a:cubicBezTo>
                    <a:cubicBezTo>
                      <a:pt x="1549" y="874"/>
                      <a:pt x="1477" y="779"/>
                      <a:pt x="1382" y="731"/>
                    </a:cubicBezTo>
                    <a:cubicBezTo>
                      <a:pt x="1215" y="660"/>
                      <a:pt x="1049" y="552"/>
                      <a:pt x="906" y="433"/>
                    </a:cubicBezTo>
                    <a:cubicBezTo>
                      <a:pt x="787" y="338"/>
                      <a:pt x="680" y="219"/>
                      <a:pt x="584" y="100"/>
                    </a:cubicBezTo>
                    <a:cubicBezTo>
                      <a:pt x="561" y="76"/>
                      <a:pt x="525" y="52"/>
                      <a:pt x="501" y="40"/>
                    </a:cubicBezTo>
                    <a:cubicBezTo>
                      <a:pt x="452" y="13"/>
                      <a:pt x="40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106"/>
              <p:cNvSpPr/>
              <p:nvPr/>
            </p:nvSpPr>
            <p:spPr>
              <a:xfrm>
                <a:off x="-2478726" y="5029716"/>
                <a:ext cx="215512" cy="228974"/>
              </a:xfrm>
              <a:custGeom>
                <a:rect b="b" l="l" r="r" t="t"/>
                <a:pathLst>
                  <a:path extrusionOk="0" h="3657" w="3442">
                    <a:moveTo>
                      <a:pt x="492" y="36"/>
                    </a:moveTo>
                    <a:cubicBezTo>
                      <a:pt x="597" y="36"/>
                      <a:pt x="702" y="75"/>
                      <a:pt x="786" y="144"/>
                    </a:cubicBezTo>
                    <a:cubicBezTo>
                      <a:pt x="1012" y="311"/>
                      <a:pt x="941" y="621"/>
                      <a:pt x="893" y="883"/>
                    </a:cubicBezTo>
                    <a:cubicBezTo>
                      <a:pt x="858" y="978"/>
                      <a:pt x="846" y="1085"/>
                      <a:pt x="846" y="1192"/>
                    </a:cubicBezTo>
                    <a:cubicBezTo>
                      <a:pt x="870" y="1264"/>
                      <a:pt x="917" y="1335"/>
                      <a:pt x="977" y="1383"/>
                    </a:cubicBezTo>
                    <a:lnTo>
                      <a:pt x="989" y="1383"/>
                    </a:lnTo>
                    <a:cubicBezTo>
                      <a:pt x="1001" y="1383"/>
                      <a:pt x="1548" y="1371"/>
                      <a:pt x="1846" y="1168"/>
                    </a:cubicBezTo>
                    <a:cubicBezTo>
                      <a:pt x="2055" y="1033"/>
                      <a:pt x="2538" y="732"/>
                      <a:pt x="2958" y="732"/>
                    </a:cubicBezTo>
                    <a:cubicBezTo>
                      <a:pt x="3018" y="732"/>
                      <a:pt x="3076" y="738"/>
                      <a:pt x="3132" y="752"/>
                    </a:cubicBezTo>
                    <a:cubicBezTo>
                      <a:pt x="3287" y="776"/>
                      <a:pt x="3394" y="906"/>
                      <a:pt x="3394" y="1061"/>
                    </a:cubicBezTo>
                    <a:cubicBezTo>
                      <a:pt x="3382" y="1228"/>
                      <a:pt x="3263" y="1371"/>
                      <a:pt x="3096" y="1395"/>
                    </a:cubicBezTo>
                    <a:cubicBezTo>
                      <a:pt x="2763" y="1454"/>
                      <a:pt x="2441" y="1538"/>
                      <a:pt x="2132" y="1680"/>
                    </a:cubicBezTo>
                    <a:cubicBezTo>
                      <a:pt x="2132" y="1680"/>
                      <a:pt x="2120" y="1692"/>
                      <a:pt x="2132" y="1692"/>
                    </a:cubicBezTo>
                    <a:cubicBezTo>
                      <a:pt x="2132" y="1704"/>
                      <a:pt x="2132" y="1704"/>
                      <a:pt x="2144" y="1704"/>
                    </a:cubicBezTo>
                    <a:cubicBezTo>
                      <a:pt x="2165" y="1701"/>
                      <a:pt x="2187" y="1699"/>
                      <a:pt x="2208" y="1699"/>
                    </a:cubicBezTo>
                    <a:cubicBezTo>
                      <a:pt x="2409" y="1699"/>
                      <a:pt x="2586" y="1846"/>
                      <a:pt x="2608" y="2061"/>
                    </a:cubicBezTo>
                    <a:cubicBezTo>
                      <a:pt x="2632" y="2169"/>
                      <a:pt x="2608" y="2276"/>
                      <a:pt x="2525" y="2359"/>
                    </a:cubicBezTo>
                    <a:cubicBezTo>
                      <a:pt x="2525" y="2359"/>
                      <a:pt x="2525" y="2371"/>
                      <a:pt x="2525" y="2371"/>
                    </a:cubicBezTo>
                    <a:cubicBezTo>
                      <a:pt x="2525" y="2383"/>
                      <a:pt x="2536" y="2383"/>
                      <a:pt x="2548" y="2383"/>
                    </a:cubicBezTo>
                    <a:cubicBezTo>
                      <a:pt x="2548" y="2383"/>
                      <a:pt x="2584" y="2383"/>
                      <a:pt x="2656" y="2442"/>
                    </a:cubicBezTo>
                    <a:cubicBezTo>
                      <a:pt x="2751" y="2538"/>
                      <a:pt x="2798" y="2669"/>
                      <a:pt x="2810" y="2800"/>
                    </a:cubicBezTo>
                    <a:cubicBezTo>
                      <a:pt x="2810" y="2883"/>
                      <a:pt x="2787" y="2954"/>
                      <a:pt x="2727" y="3002"/>
                    </a:cubicBezTo>
                    <a:cubicBezTo>
                      <a:pt x="2632" y="3085"/>
                      <a:pt x="2525" y="3145"/>
                      <a:pt x="2406" y="3192"/>
                    </a:cubicBezTo>
                    <a:lnTo>
                      <a:pt x="2334" y="3216"/>
                    </a:lnTo>
                    <a:cubicBezTo>
                      <a:pt x="2263" y="3252"/>
                      <a:pt x="2203" y="3300"/>
                      <a:pt x="2155" y="3359"/>
                    </a:cubicBezTo>
                    <a:cubicBezTo>
                      <a:pt x="2060" y="3434"/>
                      <a:pt x="1964" y="3518"/>
                      <a:pt x="1868" y="3518"/>
                    </a:cubicBezTo>
                    <a:cubicBezTo>
                      <a:pt x="1857" y="3518"/>
                      <a:pt x="1845" y="3516"/>
                      <a:pt x="1834" y="3514"/>
                    </a:cubicBezTo>
                    <a:cubicBezTo>
                      <a:pt x="1798" y="3502"/>
                      <a:pt x="1763" y="3490"/>
                      <a:pt x="1727" y="3478"/>
                    </a:cubicBezTo>
                    <a:lnTo>
                      <a:pt x="1715" y="3478"/>
                    </a:lnTo>
                    <a:cubicBezTo>
                      <a:pt x="1571" y="3574"/>
                      <a:pt x="1403" y="3616"/>
                      <a:pt x="1238" y="3616"/>
                    </a:cubicBezTo>
                    <a:cubicBezTo>
                      <a:pt x="1198" y="3616"/>
                      <a:pt x="1159" y="3614"/>
                      <a:pt x="1120" y="3609"/>
                    </a:cubicBezTo>
                    <a:cubicBezTo>
                      <a:pt x="1096" y="3502"/>
                      <a:pt x="1024" y="3419"/>
                      <a:pt x="929" y="3371"/>
                    </a:cubicBezTo>
                    <a:cubicBezTo>
                      <a:pt x="762" y="3300"/>
                      <a:pt x="596" y="3192"/>
                      <a:pt x="453" y="3073"/>
                    </a:cubicBezTo>
                    <a:cubicBezTo>
                      <a:pt x="346" y="2978"/>
                      <a:pt x="227" y="2871"/>
                      <a:pt x="131" y="2752"/>
                    </a:cubicBezTo>
                    <a:cubicBezTo>
                      <a:pt x="108" y="2728"/>
                      <a:pt x="84" y="2704"/>
                      <a:pt x="60" y="2681"/>
                    </a:cubicBezTo>
                    <a:cubicBezTo>
                      <a:pt x="36" y="2609"/>
                      <a:pt x="24" y="2538"/>
                      <a:pt x="24" y="2466"/>
                    </a:cubicBezTo>
                    <a:lnTo>
                      <a:pt x="24" y="2442"/>
                    </a:lnTo>
                    <a:cubicBezTo>
                      <a:pt x="24" y="2347"/>
                      <a:pt x="36" y="2240"/>
                      <a:pt x="72" y="2133"/>
                    </a:cubicBezTo>
                    <a:cubicBezTo>
                      <a:pt x="84" y="2049"/>
                      <a:pt x="120" y="1954"/>
                      <a:pt x="155" y="1871"/>
                    </a:cubicBezTo>
                    <a:cubicBezTo>
                      <a:pt x="203" y="1752"/>
                      <a:pt x="262" y="1621"/>
                      <a:pt x="334" y="1502"/>
                    </a:cubicBezTo>
                    <a:cubicBezTo>
                      <a:pt x="334" y="1502"/>
                      <a:pt x="334" y="1490"/>
                      <a:pt x="334" y="1490"/>
                    </a:cubicBezTo>
                    <a:cubicBezTo>
                      <a:pt x="250" y="1145"/>
                      <a:pt x="191" y="799"/>
                      <a:pt x="155" y="442"/>
                    </a:cubicBezTo>
                    <a:cubicBezTo>
                      <a:pt x="131" y="299"/>
                      <a:pt x="203" y="144"/>
                      <a:pt x="322" y="73"/>
                    </a:cubicBezTo>
                    <a:cubicBezTo>
                      <a:pt x="377" y="48"/>
                      <a:pt x="435" y="36"/>
                      <a:pt x="492" y="36"/>
                    </a:cubicBezTo>
                    <a:close/>
                    <a:moveTo>
                      <a:pt x="501" y="1"/>
                    </a:moveTo>
                    <a:cubicBezTo>
                      <a:pt x="440" y="1"/>
                      <a:pt x="380" y="13"/>
                      <a:pt x="322" y="37"/>
                    </a:cubicBezTo>
                    <a:cubicBezTo>
                      <a:pt x="179" y="133"/>
                      <a:pt x="108" y="287"/>
                      <a:pt x="131" y="442"/>
                    </a:cubicBezTo>
                    <a:cubicBezTo>
                      <a:pt x="167" y="799"/>
                      <a:pt x="215" y="1145"/>
                      <a:pt x="298" y="1502"/>
                    </a:cubicBezTo>
                    <a:cubicBezTo>
                      <a:pt x="239" y="1621"/>
                      <a:pt x="179" y="1740"/>
                      <a:pt x="131" y="1871"/>
                    </a:cubicBezTo>
                    <a:cubicBezTo>
                      <a:pt x="96" y="1954"/>
                      <a:pt x="60" y="2038"/>
                      <a:pt x="36" y="2133"/>
                    </a:cubicBezTo>
                    <a:cubicBezTo>
                      <a:pt x="12" y="2240"/>
                      <a:pt x="0" y="2347"/>
                      <a:pt x="0" y="2454"/>
                    </a:cubicBezTo>
                    <a:lnTo>
                      <a:pt x="0" y="2466"/>
                    </a:lnTo>
                    <a:lnTo>
                      <a:pt x="0" y="2478"/>
                    </a:lnTo>
                    <a:cubicBezTo>
                      <a:pt x="0" y="2550"/>
                      <a:pt x="12" y="2633"/>
                      <a:pt x="36" y="2716"/>
                    </a:cubicBezTo>
                    <a:cubicBezTo>
                      <a:pt x="72" y="2740"/>
                      <a:pt x="96" y="2752"/>
                      <a:pt x="120" y="2776"/>
                    </a:cubicBezTo>
                    <a:cubicBezTo>
                      <a:pt x="215" y="2895"/>
                      <a:pt x="322" y="3014"/>
                      <a:pt x="441" y="3109"/>
                    </a:cubicBezTo>
                    <a:cubicBezTo>
                      <a:pt x="596" y="3240"/>
                      <a:pt x="751" y="3335"/>
                      <a:pt x="929" y="3407"/>
                    </a:cubicBezTo>
                    <a:cubicBezTo>
                      <a:pt x="1012" y="3454"/>
                      <a:pt x="1072" y="3538"/>
                      <a:pt x="1084" y="3633"/>
                    </a:cubicBezTo>
                    <a:cubicBezTo>
                      <a:pt x="1084" y="3645"/>
                      <a:pt x="1084" y="3657"/>
                      <a:pt x="1096" y="3657"/>
                    </a:cubicBezTo>
                    <a:lnTo>
                      <a:pt x="1227" y="3657"/>
                    </a:lnTo>
                    <a:cubicBezTo>
                      <a:pt x="1405" y="3657"/>
                      <a:pt x="1584" y="3609"/>
                      <a:pt x="1727" y="3514"/>
                    </a:cubicBezTo>
                    <a:cubicBezTo>
                      <a:pt x="1763" y="3526"/>
                      <a:pt x="1798" y="3538"/>
                      <a:pt x="1834" y="3550"/>
                    </a:cubicBezTo>
                    <a:cubicBezTo>
                      <a:pt x="1848" y="3552"/>
                      <a:pt x="1862" y="3553"/>
                      <a:pt x="1875" y="3553"/>
                    </a:cubicBezTo>
                    <a:cubicBezTo>
                      <a:pt x="1990" y="3553"/>
                      <a:pt x="2094" y="3468"/>
                      <a:pt x="2179" y="3383"/>
                    </a:cubicBezTo>
                    <a:cubicBezTo>
                      <a:pt x="2227" y="3335"/>
                      <a:pt x="2286" y="3288"/>
                      <a:pt x="2346" y="3252"/>
                    </a:cubicBezTo>
                    <a:lnTo>
                      <a:pt x="2429" y="3216"/>
                    </a:lnTo>
                    <a:cubicBezTo>
                      <a:pt x="2548" y="3181"/>
                      <a:pt x="2667" y="3109"/>
                      <a:pt x="2763" y="3026"/>
                    </a:cubicBezTo>
                    <a:cubicBezTo>
                      <a:pt x="2822" y="2966"/>
                      <a:pt x="2858" y="2883"/>
                      <a:pt x="2858" y="2800"/>
                    </a:cubicBezTo>
                    <a:cubicBezTo>
                      <a:pt x="2846" y="2657"/>
                      <a:pt x="2787" y="2526"/>
                      <a:pt x="2691" y="2419"/>
                    </a:cubicBezTo>
                    <a:cubicBezTo>
                      <a:pt x="2667" y="2383"/>
                      <a:pt x="2620" y="2359"/>
                      <a:pt x="2584" y="2347"/>
                    </a:cubicBezTo>
                    <a:cubicBezTo>
                      <a:pt x="2656" y="2264"/>
                      <a:pt x="2679" y="2157"/>
                      <a:pt x="2656" y="2049"/>
                    </a:cubicBezTo>
                    <a:cubicBezTo>
                      <a:pt x="2632" y="1835"/>
                      <a:pt x="2453" y="1680"/>
                      <a:pt x="2251" y="1668"/>
                    </a:cubicBezTo>
                    <a:cubicBezTo>
                      <a:pt x="2525" y="1561"/>
                      <a:pt x="2810" y="1478"/>
                      <a:pt x="3120" y="1442"/>
                    </a:cubicBezTo>
                    <a:cubicBezTo>
                      <a:pt x="3298" y="1407"/>
                      <a:pt x="3429" y="1252"/>
                      <a:pt x="3441" y="1073"/>
                    </a:cubicBezTo>
                    <a:cubicBezTo>
                      <a:pt x="3441" y="895"/>
                      <a:pt x="3322" y="740"/>
                      <a:pt x="3144" y="716"/>
                    </a:cubicBezTo>
                    <a:cubicBezTo>
                      <a:pt x="3086" y="702"/>
                      <a:pt x="3027" y="696"/>
                      <a:pt x="2966" y="696"/>
                    </a:cubicBezTo>
                    <a:cubicBezTo>
                      <a:pt x="2546" y="696"/>
                      <a:pt x="2063" y="989"/>
                      <a:pt x="1834" y="1145"/>
                    </a:cubicBezTo>
                    <a:cubicBezTo>
                      <a:pt x="1560" y="1323"/>
                      <a:pt x="1072" y="1347"/>
                      <a:pt x="1001" y="1347"/>
                    </a:cubicBezTo>
                    <a:cubicBezTo>
                      <a:pt x="953" y="1311"/>
                      <a:pt x="905" y="1252"/>
                      <a:pt x="893" y="1192"/>
                    </a:cubicBezTo>
                    <a:cubicBezTo>
                      <a:pt x="893" y="1085"/>
                      <a:pt x="905" y="990"/>
                      <a:pt x="929" y="895"/>
                    </a:cubicBezTo>
                    <a:cubicBezTo>
                      <a:pt x="989" y="621"/>
                      <a:pt x="1060" y="299"/>
                      <a:pt x="822" y="121"/>
                    </a:cubicBezTo>
                    <a:cubicBezTo>
                      <a:pt x="729" y="43"/>
                      <a:pt x="615" y="1"/>
                      <a:pt x="50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106"/>
              <p:cNvSpPr/>
              <p:nvPr/>
            </p:nvSpPr>
            <p:spPr>
              <a:xfrm>
                <a:off x="-2769248" y="5225943"/>
                <a:ext cx="279189" cy="210942"/>
              </a:xfrm>
              <a:custGeom>
                <a:rect b="b" l="l" r="r" t="t"/>
                <a:pathLst>
                  <a:path extrusionOk="0" h="3369" w="4459">
                    <a:moveTo>
                      <a:pt x="29" y="1"/>
                    </a:moveTo>
                    <a:cubicBezTo>
                      <a:pt x="15" y="1"/>
                      <a:pt x="1" y="15"/>
                      <a:pt x="9" y="23"/>
                    </a:cubicBezTo>
                    <a:cubicBezTo>
                      <a:pt x="247" y="404"/>
                      <a:pt x="2688" y="3333"/>
                      <a:pt x="2712" y="3368"/>
                    </a:cubicBezTo>
                    <a:lnTo>
                      <a:pt x="2735" y="3368"/>
                    </a:lnTo>
                    <a:cubicBezTo>
                      <a:pt x="2735" y="3368"/>
                      <a:pt x="2747" y="3357"/>
                      <a:pt x="2747" y="3357"/>
                    </a:cubicBezTo>
                    <a:lnTo>
                      <a:pt x="4450" y="332"/>
                    </a:lnTo>
                    <a:cubicBezTo>
                      <a:pt x="4458" y="324"/>
                      <a:pt x="4444" y="310"/>
                      <a:pt x="4430" y="310"/>
                    </a:cubicBezTo>
                    <a:cubicBezTo>
                      <a:pt x="4424" y="310"/>
                      <a:pt x="4418" y="313"/>
                      <a:pt x="4414" y="320"/>
                    </a:cubicBezTo>
                    <a:lnTo>
                      <a:pt x="2724" y="3321"/>
                    </a:lnTo>
                    <a:cubicBezTo>
                      <a:pt x="2509" y="3071"/>
                      <a:pt x="259" y="368"/>
                      <a:pt x="45" y="11"/>
                    </a:cubicBezTo>
                    <a:cubicBezTo>
                      <a:pt x="41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6" name="Google Shape;7276;p106"/>
              <p:cNvSpPr/>
              <p:nvPr/>
            </p:nvSpPr>
            <p:spPr>
              <a:xfrm>
                <a:off x="-2770187" y="5223877"/>
                <a:ext cx="287016" cy="220459"/>
              </a:xfrm>
              <a:custGeom>
                <a:rect b="b" l="l" r="r" t="t"/>
                <a:pathLst>
                  <a:path extrusionOk="0" h="3521" w="4584">
                    <a:moveTo>
                      <a:pt x="2727" y="3199"/>
                    </a:moveTo>
                    <a:lnTo>
                      <a:pt x="2798" y="3294"/>
                    </a:lnTo>
                    <a:lnTo>
                      <a:pt x="2667" y="3306"/>
                    </a:lnTo>
                    <a:lnTo>
                      <a:pt x="2727" y="3199"/>
                    </a:lnTo>
                    <a:close/>
                    <a:moveTo>
                      <a:pt x="60" y="32"/>
                    </a:moveTo>
                    <a:cubicBezTo>
                      <a:pt x="167" y="151"/>
                      <a:pt x="262" y="258"/>
                      <a:pt x="381" y="401"/>
                    </a:cubicBezTo>
                    <a:cubicBezTo>
                      <a:pt x="512" y="532"/>
                      <a:pt x="643" y="687"/>
                      <a:pt x="774" y="830"/>
                    </a:cubicBezTo>
                    <a:cubicBezTo>
                      <a:pt x="941" y="1032"/>
                      <a:pt x="1107" y="1246"/>
                      <a:pt x="1274" y="1437"/>
                    </a:cubicBezTo>
                    <a:cubicBezTo>
                      <a:pt x="1334" y="1508"/>
                      <a:pt x="1393" y="1592"/>
                      <a:pt x="1453" y="1663"/>
                    </a:cubicBezTo>
                    <a:lnTo>
                      <a:pt x="2715" y="3163"/>
                    </a:lnTo>
                    <a:lnTo>
                      <a:pt x="2631" y="3306"/>
                    </a:lnTo>
                    <a:cubicBezTo>
                      <a:pt x="2631" y="3306"/>
                      <a:pt x="2631" y="3318"/>
                      <a:pt x="2631" y="3318"/>
                    </a:cubicBezTo>
                    <a:cubicBezTo>
                      <a:pt x="2643" y="3330"/>
                      <a:pt x="2643" y="3330"/>
                      <a:pt x="2655" y="3330"/>
                    </a:cubicBezTo>
                    <a:lnTo>
                      <a:pt x="2846" y="3306"/>
                    </a:lnTo>
                    <a:cubicBezTo>
                      <a:pt x="2858" y="3306"/>
                      <a:pt x="2858" y="3306"/>
                      <a:pt x="2858" y="3294"/>
                    </a:cubicBezTo>
                    <a:cubicBezTo>
                      <a:pt x="2870" y="3294"/>
                      <a:pt x="2870" y="3282"/>
                      <a:pt x="2858" y="3282"/>
                    </a:cubicBezTo>
                    <a:lnTo>
                      <a:pt x="2762" y="3163"/>
                    </a:lnTo>
                    <a:lnTo>
                      <a:pt x="3524" y="1818"/>
                    </a:lnTo>
                    <a:cubicBezTo>
                      <a:pt x="3703" y="1496"/>
                      <a:pt x="3893" y="1163"/>
                      <a:pt x="4072" y="853"/>
                    </a:cubicBezTo>
                    <a:lnTo>
                      <a:pt x="4382" y="318"/>
                    </a:lnTo>
                    <a:cubicBezTo>
                      <a:pt x="4394" y="294"/>
                      <a:pt x="4417" y="282"/>
                      <a:pt x="4441" y="282"/>
                    </a:cubicBezTo>
                    <a:cubicBezTo>
                      <a:pt x="4447" y="276"/>
                      <a:pt x="4456" y="273"/>
                      <a:pt x="4466" y="273"/>
                    </a:cubicBezTo>
                    <a:cubicBezTo>
                      <a:pt x="4477" y="273"/>
                      <a:pt x="4489" y="276"/>
                      <a:pt x="4501" y="282"/>
                    </a:cubicBezTo>
                    <a:cubicBezTo>
                      <a:pt x="4536" y="306"/>
                      <a:pt x="4560" y="365"/>
                      <a:pt x="4536" y="401"/>
                    </a:cubicBezTo>
                    <a:lnTo>
                      <a:pt x="4239" y="937"/>
                    </a:lnTo>
                    <a:cubicBezTo>
                      <a:pt x="4060" y="1258"/>
                      <a:pt x="3882" y="1592"/>
                      <a:pt x="3691" y="1913"/>
                    </a:cubicBezTo>
                    <a:lnTo>
                      <a:pt x="2846" y="3425"/>
                    </a:lnTo>
                    <a:cubicBezTo>
                      <a:pt x="2822" y="3457"/>
                      <a:pt x="2787" y="3473"/>
                      <a:pt x="2753" y="3473"/>
                    </a:cubicBezTo>
                    <a:cubicBezTo>
                      <a:pt x="2736" y="3473"/>
                      <a:pt x="2719" y="3469"/>
                      <a:pt x="2703" y="3461"/>
                    </a:cubicBezTo>
                    <a:cubicBezTo>
                      <a:pt x="2691" y="3461"/>
                      <a:pt x="2679" y="3449"/>
                      <a:pt x="2679" y="3437"/>
                    </a:cubicBezTo>
                    <a:lnTo>
                      <a:pt x="1322" y="1782"/>
                    </a:lnTo>
                    <a:lnTo>
                      <a:pt x="1274" y="1723"/>
                    </a:lnTo>
                    <a:cubicBezTo>
                      <a:pt x="1072" y="1473"/>
                      <a:pt x="845" y="1199"/>
                      <a:pt x="655" y="937"/>
                    </a:cubicBezTo>
                    <a:cubicBezTo>
                      <a:pt x="429" y="651"/>
                      <a:pt x="226" y="353"/>
                      <a:pt x="48" y="44"/>
                    </a:cubicBezTo>
                    <a:cubicBezTo>
                      <a:pt x="48" y="44"/>
                      <a:pt x="48" y="32"/>
                      <a:pt x="48" y="32"/>
                    </a:cubicBezTo>
                    <a:close/>
                    <a:moveTo>
                      <a:pt x="53" y="0"/>
                    </a:moveTo>
                    <a:cubicBezTo>
                      <a:pt x="44" y="0"/>
                      <a:pt x="34" y="3"/>
                      <a:pt x="24" y="8"/>
                    </a:cubicBezTo>
                    <a:cubicBezTo>
                      <a:pt x="12" y="20"/>
                      <a:pt x="12" y="20"/>
                      <a:pt x="0" y="32"/>
                    </a:cubicBezTo>
                    <a:cubicBezTo>
                      <a:pt x="0" y="44"/>
                      <a:pt x="0" y="56"/>
                      <a:pt x="0" y="68"/>
                    </a:cubicBezTo>
                    <a:cubicBezTo>
                      <a:pt x="191" y="377"/>
                      <a:pt x="393" y="675"/>
                      <a:pt x="607" y="961"/>
                    </a:cubicBezTo>
                    <a:cubicBezTo>
                      <a:pt x="810" y="1234"/>
                      <a:pt x="1024" y="1496"/>
                      <a:pt x="1238" y="1746"/>
                    </a:cubicBezTo>
                    <a:lnTo>
                      <a:pt x="2643" y="3473"/>
                    </a:lnTo>
                    <a:cubicBezTo>
                      <a:pt x="2655" y="3485"/>
                      <a:pt x="2667" y="3497"/>
                      <a:pt x="2679" y="3497"/>
                    </a:cubicBezTo>
                    <a:cubicBezTo>
                      <a:pt x="2703" y="3509"/>
                      <a:pt x="2727" y="3520"/>
                      <a:pt x="2750" y="3520"/>
                    </a:cubicBezTo>
                    <a:cubicBezTo>
                      <a:pt x="2798" y="3520"/>
                      <a:pt x="2834" y="3485"/>
                      <a:pt x="2870" y="3449"/>
                    </a:cubicBezTo>
                    <a:lnTo>
                      <a:pt x="3715" y="1949"/>
                    </a:lnTo>
                    <a:cubicBezTo>
                      <a:pt x="3905" y="1615"/>
                      <a:pt x="4084" y="1282"/>
                      <a:pt x="4263" y="961"/>
                    </a:cubicBezTo>
                    <a:cubicBezTo>
                      <a:pt x="4358" y="782"/>
                      <a:pt x="4453" y="603"/>
                      <a:pt x="4560" y="425"/>
                    </a:cubicBezTo>
                    <a:cubicBezTo>
                      <a:pt x="4584" y="365"/>
                      <a:pt x="4572" y="294"/>
                      <a:pt x="4513" y="258"/>
                    </a:cubicBezTo>
                    <a:cubicBezTo>
                      <a:pt x="4489" y="246"/>
                      <a:pt x="4453" y="246"/>
                      <a:pt x="4417" y="246"/>
                    </a:cubicBezTo>
                    <a:cubicBezTo>
                      <a:pt x="4382" y="258"/>
                      <a:pt x="4358" y="282"/>
                      <a:pt x="4346" y="306"/>
                    </a:cubicBezTo>
                    <a:cubicBezTo>
                      <a:pt x="4239" y="484"/>
                      <a:pt x="4143" y="663"/>
                      <a:pt x="4036" y="842"/>
                    </a:cubicBezTo>
                    <a:cubicBezTo>
                      <a:pt x="3858" y="1151"/>
                      <a:pt x="3667" y="1485"/>
                      <a:pt x="3477" y="1806"/>
                    </a:cubicBezTo>
                    <a:lnTo>
                      <a:pt x="2727" y="3151"/>
                    </a:lnTo>
                    <a:lnTo>
                      <a:pt x="1476" y="1663"/>
                    </a:lnTo>
                    <a:lnTo>
                      <a:pt x="1298" y="1449"/>
                    </a:lnTo>
                    <a:cubicBezTo>
                      <a:pt x="1131" y="1246"/>
                      <a:pt x="965" y="1032"/>
                      <a:pt x="786" y="830"/>
                    </a:cubicBezTo>
                    <a:cubicBezTo>
                      <a:pt x="667" y="687"/>
                      <a:pt x="536" y="532"/>
                      <a:pt x="405" y="389"/>
                    </a:cubicBezTo>
                    <a:cubicBezTo>
                      <a:pt x="298" y="270"/>
                      <a:pt x="191" y="139"/>
                      <a:pt x="83" y="20"/>
                    </a:cubicBezTo>
                    <a:cubicBezTo>
                      <a:pt x="76" y="6"/>
                      <a:pt x="65" y="0"/>
                      <a:pt x="53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106"/>
              <p:cNvSpPr/>
              <p:nvPr/>
            </p:nvSpPr>
            <p:spPr>
              <a:xfrm>
                <a:off x="-2814955" y="5273716"/>
                <a:ext cx="357142" cy="228786"/>
              </a:xfrm>
              <a:custGeom>
                <a:rect b="b" l="l" r="r" t="t"/>
                <a:pathLst>
                  <a:path extrusionOk="0" h="3654" w="5704">
                    <a:moveTo>
                      <a:pt x="5676" y="1"/>
                    </a:moveTo>
                    <a:cubicBezTo>
                      <a:pt x="5671" y="1"/>
                      <a:pt x="5668" y="4"/>
                      <a:pt x="5668" y="10"/>
                    </a:cubicBezTo>
                    <a:cubicBezTo>
                      <a:pt x="5656" y="46"/>
                      <a:pt x="4251" y="2808"/>
                      <a:pt x="3846" y="3391"/>
                    </a:cubicBezTo>
                    <a:cubicBezTo>
                      <a:pt x="3775" y="3522"/>
                      <a:pt x="3644" y="3606"/>
                      <a:pt x="3501" y="3617"/>
                    </a:cubicBezTo>
                    <a:cubicBezTo>
                      <a:pt x="3323" y="3606"/>
                      <a:pt x="3156" y="3522"/>
                      <a:pt x="3037" y="3403"/>
                    </a:cubicBezTo>
                    <a:cubicBezTo>
                      <a:pt x="3013" y="3367"/>
                      <a:pt x="263" y="355"/>
                      <a:pt x="36" y="129"/>
                    </a:cubicBezTo>
                    <a:cubicBezTo>
                      <a:pt x="36" y="123"/>
                      <a:pt x="33" y="120"/>
                      <a:pt x="29" y="120"/>
                    </a:cubicBezTo>
                    <a:cubicBezTo>
                      <a:pt x="25" y="120"/>
                      <a:pt x="19" y="123"/>
                      <a:pt x="13" y="129"/>
                    </a:cubicBezTo>
                    <a:cubicBezTo>
                      <a:pt x="1" y="129"/>
                      <a:pt x="1" y="141"/>
                      <a:pt x="13" y="153"/>
                    </a:cubicBezTo>
                    <a:cubicBezTo>
                      <a:pt x="239" y="379"/>
                      <a:pt x="2977" y="3391"/>
                      <a:pt x="3013" y="3427"/>
                    </a:cubicBezTo>
                    <a:cubicBezTo>
                      <a:pt x="3132" y="3558"/>
                      <a:pt x="3299" y="3641"/>
                      <a:pt x="3477" y="3653"/>
                    </a:cubicBezTo>
                    <a:lnTo>
                      <a:pt x="3501" y="3653"/>
                    </a:lnTo>
                    <a:cubicBezTo>
                      <a:pt x="3656" y="3641"/>
                      <a:pt x="3799" y="3546"/>
                      <a:pt x="3870" y="3415"/>
                    </a:cubicBezTo>
                    <a:cubicBezTo>
                      <a:pt x="4287" y="2832"/>
                      <a:pt x="5680" y="57"/>
                      <a:pt x="5704" y="34"/>
                    </a:cubicBezTo>
                    <a:cubicBezTo>
                      <a:pt x="5704" y="22"/>
                      <a:pt x="5704" y="10"/>
                      <a:pt x="5692" y="10"/>
                    </a:cubicBezTo>
                    <a:cubicBezTo>
                      <a:pt x="5686" y="4"/>
                      <a:pt x="5680" y="1"/>
                      <a:pt x="567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106"/>
              <p:cNvSpPr/>
              <p:nvPr/>
            </p:nvSpPr>
            <p:spPr>
              <a:xfrm>
                <a:off x="-2816458" y="5267017"/>
                <a:ext cx="365344" cy="242936"/>
              </a:xfrm>
              <a:custGeom>
                <a:rect b="b" l="l" r="r" t="t"/>
                <a:pathLst>
                  <a:path extrusionOk="0" h="3880" w="5835">
                    <a:moveTo>
                      <a:pt x="5711" y="34"/>
                    </a:moveTo>
                    <a:cubicBezTo>
                      <a:pt x="5725" y="34"/>
                      <a:pt x="5740" y="37"/>
                      <a:pt x="5752" y="45"/>
                    </a:cubicBezTo>
                    <a:cubicBezTo>
                      <a:pt x="5799" y="57"/>
                      <a:pt x="5811" y="117"/>
                      <a:pt x="5799" y="153"/>
                    </a:cubicBezTo>
                    <a:lnTo>
                      <a:pt x="5704" y="343"/>
                    </a:lnTo>
                    <a:cubicBezTo>
                      <a:pt x="5394" y="962"/>
                      <a:pt x="5073" y="1605"/>
                      <a:pt x="4740" y="2224"/>
                    </a:cubicBezTo>
                    <a:cubicBezTo>
                      <a:pt x="4561" y="2546"/>
                      <a:pt x="4371" y="2903"/>
                      <a:pt x="4180" y="3236"/>
                    </a:cubicBezTo>
                    <a:lnTo>
                      <a:pt x="4132" y="3320"/>
                    </a:lnTo>
                    <a:cubicBezTo>
                      <a:pt x="4097" y="3379"/>
                      <a:pt x="4061" y="3439"/>
                      <a:pt x="4025" y="3498"/>
                    </a:cubicBezTo>
                    <a:cubicBezTo>
                      <a:pt x="3966" y="3582"/>
                      <a:pt x="3894" y="3665"/>
                      <a:pt x="3811" y="3736"/>
                    </a:cubicBezTo>
                    <a:cubicBezTo>
                      <a:pt x="3717" y="3799"/>
                      <a:pt x="3615" y="3834"/>
                      <a:pt x="3511" y="3834"/>
                    </a:cubicBezTo>
                    <a:cubicBezTo>
                      <a:pt x="3496" y="3834"/>
                      <a:pt x="3481" y="3833"/>
                      <a:pt x="3466" y="3832"/>
                    </a:cubicBezTo>
                    <a:cubicBezTo>
                      <a:pt x="3358" y="3820"/>
                      <a:pt x="3239" y="3784"/>
                      <a:pt x="3156" y="3713"/>
                    </a:cubicBezTo>
                    <a:cubicBezTo>
                      <a:pt x="3108" y="3689"/>
                      <a:pt x="3061" y="3653"/>
                      <a:pt x="3025" y="3617"/>
                    </a:cubicBezTo>
                    <a:cubicBezTo>
                      <a:pt x="3001" y="3593"/>
                      <a:pt x="2989" y="3570"/>
                      <a:pt x="2966" y="3558"/>
                    </a:cubicBezTo>
                    <a:lnTo>
                      <a:pt x="1561" y="1998"/>
                    </a:lnTo>
                    <a:cubicBezTo>
                      <a:pt x="989" y="1355"/>
                      <a:pt x="501" y="784"/>
                      <a:pt x="49" y="236"/>
                    </a:cubicBezTo>
                    <a:lnTo>
                      <a:pt x="60" y="224"/>
                    </a:lnTo>
                    <a:cubicBezTo>
                      <a:pt x="644" y="760"/>
                      <a:pt x="1180" y="1343"/>
                      <a:pt x="1680" y="1879"/>
                    </a:cubicBezTo>
                    <a:lnTo>
                      <a:pt x="3061" y="3367"/>
                    </a:lnTo>
                    <a:lnTo>
                      <a:pt x="3085" y="3403"/>
                    </a:lnTo>
                    <a:cubicBezTo>
                      <a:pt x="3108" y="3427"/>
                      <a:pt x="3132" y="3451"/>
                      <a:pt x="3156" y="3474"/>
                    </a:cubicBezTo>
                    <a:cubicBezTo>
                      <a:pt x="3180" y="3498"/>
                      <a:pt x="3216" y="3522"/>
                      <a:pt x="3251" y="3546"/>
                    </a:cubicBezTo>
                    <a:cubicBezTo>
                      <a:pt x="3316" y="3604"/>
                      <a:pt x="3398" y="3634"/>
                      <a:pt x="3481" y="3634"/>
                    </a:cubicBezTo>
                    <a:cubicBezTo>
                      <a:pt x="3551" y="3634"/>
                      <a:pt x="3620" y="3613"/>
                      <a:pt x="3680" y="3570"/>
                    </a:cubicBezTo>
                    <a:cubicBezTo>
                      <a:pt x="3739" y="3522"/>
                      <a:pt x="3799" y="3451"/>
                      <a:pt x="3847" y="3379"/>
                    </a:cubicBezTo>
                    <a:cubicBezTo>
                      <a:pt x="3882" y="3332"/>
                      <a:pt x="3906" y="3272"/>
                      <a:pt x="3942" y="3212"/>
                    </a:cubicBezTo>
                    <a:cubicBezTo>
                      <a:pt x="3966" y="3189"/>
                      <a:pt x="3978" y="3165"/>
                      <a:pt x="3990" y="3141"/>
                    </a:cubicBezTo>
                    <a:cubicBezTo>
                      <a:pt x="4192" y="2796"/>
                      <a:pt x="4382" y="2450"/>
                      <a:pt x="4549" y="2129"/>
                    </a:cubicBezTo>
                    <a:lnTo>
                      <a:pt x="4847" y="1581"/>
                    </a:lnTo>
                    <a:cubicBezTo>
                      <a:pt x="5109" y="1093"/>
                      <a:pt x="5383" y="581"/>
                      <a:pt x="5644" y="81"/>
                    </a:cubicBezTo>
                    <a:cubicBezTo>
                      <a:pt x="5652" y="49"/>
                      <a:pt x="5682" y="34"/>
                      <a:pt x="5711" y="34"/>
                    </a:cubicBezTo>
                    <a:close/>
                    <a:moveTo>
                      <a:pt x="5704" y="1"/>
                    </a:moveTo>
                    <a:cubicBezTo>
                      <a:pt x="5658" y="1"/>
                      <a:pt x="5615" y="25"/>
                      <a:pt x="5597" y="69"/>
                    </a:cubicBezTo>
                    <a:cubicBezTo>
                      <a:pt x="5335" y="569"/>
                      <a:pt x="5061" y="1069"/>
                      <a:pt x="4799" y="1569"/>
                    </a:cubicBezTo>
                    <a:lnTo>
                      <a:pt x="4513" y="2117"/>
                    </a:lnTo>
                    <a:cubicBezTo>
                      <a:pt x="4335" y="2439"/>
                      <a:pt x="4156" y="2784"/>
                      <a:pt x="3954" y="3117"/>
                    </a:cubicBezTo>
                    <a:cubicBezTo>
                      <a:pt x="3942" y="3141"/>
                      <a:pt x="3930" y="3165"/>
                      <a:pt x="3906" y="3201"/>
                    </a:cubicBezTo>
                    <a:cubicBezTo>
                      <a:pt x="3870" y="3248"/>
                      <a:pt x="3847" y="3308"/>
                      <a:pt x="3811" y="3355"/>
                    </a:cubicBezTo>
                    <a:cubicBezTo>
                      <a:pt x="3763" y="3427"/>
                      <a:pt x="3716" y="3498"/>
                      <a:pt x="3656" y="3546"/>
                    </a:cubicBezTo>
                    <a:cubicBezTo>
                      <a:pt x="3603" y="3583"/>
                      <a:pt x="3542" y="3602"/>
                      <a:pt x="3481" y="3602"/>
                    </a:cubicBezTo>
                    <a:cubicBezTo>
                      <a:pt x="3407" y="3602"/>
                      <a:pt x="3334" y="3574"/>
                      <a:pt x="3275" y="3522"/>
                    </a:cubicBezTo>
                    <a:cubicBezTo>
                      <a:pt x="3239" y="3498"/>
                      <a:pt x="3204" y="3474"/>
                      <a:pt x="3168" y="3451"/>
                    </a:cubicBezTo>
                    <a:cubicBezTo>
                      <a:pt x="3156" y="3427"/>
                      <a:pt x="3132" y="3403"/>
                      <a:pt x="3108" y="3379"/>
                    </a:cubicBezTo>
                    <a:lnTo>
                      <a:pt x="3085" y="3355"/>
                    </a:lnTo>
                    <a:lnTo>
                      <a:pt x="1715" y="1867"/>
                    </a:lnTo>
                    <a:cubicBezTo>
                      <a:pt x="1203" y="1319"/>
                      <a:pt x="656" y="736"/>
                      <a:pt x="84" y="212"/>
                    </a:cubicBezTo>
                    <a:cubicBezTo>
                      <a:pt x="72" y="200"/>
                      <a:pt x="60" y="194"/>
                      <a:pt x="50" y="194"/>
                    </a:cubicBezTo>
                    <a:cubicBezTo>
                      <a:pt x="40" y="194"/>
                      <a:pt x="31" y="200"/>
                      <a:pt x="25" y="212"/>
                    </a:cubicBezTo>
                    <a:cubicBezTo>
                      <a:pt x="13" y="212"/>
                      <a:pt x="13" y="224"/>
                      <a:pt x="1" y="236"/>
                    </a:cubicBezTo>
                    <a:cubicBezTo>
                      <a:pt x="1" y="248"/>
                      <a:pt x="13" y="260"/>
                      <a:pt x="13" y="272"/>
                    </a:cubicBezTo>
                    <a:cubicBezTo>
                      <a:pt x="453" y="819"/>
                      <a:pt x="953" y="1391"/>
                      <a:pt x="1525" y="2034"/>
                    </a:cubicBezTo>
                    <a:lnTo>
                      <a:pt x="2930" y="3593"/>
                    </a:lnTo>
                    <a:cubicBezTo>
                      <a:pt x="2954" y="3617"/>
                      <a:pt x="2977" y="3629"/>
                      <a:pt x="2989" y="3653"/>
                    </a:cubicBezTo>
                    <a:cubicBezTo>
                      <a:pt x="3037" y="3689"/>
                      <a:pt x="3073" y="3724"/>
                      <a:pt x="3120" y="3760"/>
                    </a:cubicBezTo>
                    <a:cubicBezTo>
                      <a:pt x="3216" y="3820"/>
                      <a:pt x="3335" y="3867"/>
                      <a:pt x="3454" y="3879"/>
                    </a:cubicBezTo>
                    <a:lnTo>
                      <a:pt x="3501" y="3879"/>
                    </a:lnTo>
                    <a:cubicBezTo>
                      <a:pt x="3609" y="3879"/>
                      <a:pt x="3728" y="3832"/>
                      <a:pt x="3811" y="3760"/>
                    </a:cubicBezTo>
                    <a:cubicBezTo>
                      <a:pt x="3906" y="3701"/>
                      <a:pt x="3978" y="3617"/>
                      <a:pt x="4037" y="3510"/>
                    </a:cubicBezTo>
                    <a:cubicBezTo>
                      <a:pt x="4073" y="3451"/>
                      <a:pt x="4109" y="3391"/>
                      <a:pt x="4144" y="3332"/>
                    </a:cubicBezTo>
                    <a:lnTo>
                      <a:pt x="4192" y="3260"/>
                    </a:lnTo>
                    <a:cubicBezTo>
                      <a:pt x="4394" y="2915"/>
                      <a:pt x="4585" y="2570"/>
                      <a:pt x="4752" y="2236"/>
                    </a:cubicBezTo>
                    <a:cubicBezTo>
                      <a:pt x="5085" y="1617"/>
                      <a:pt x="5406" y="974"/>
                      <a:pt x="5716" y="355"/>
                    </a:cubicBezTo>
                    <a:lnTo>
                      <a:pt x="5811" y="176"/>
                    </a:lnTo>
                    <a:cubicBezTo>
                      <a:pt x="5835" y="117"/>
                      <a:pt x="5811" y="45"/>
                      <a:pt x="5752" y="10"/>
                    </a:cubicBezTo>
                    <a:cubicBezTo>
                      <a:pt x="5736" y="4"/>
                      <a:pt x="5720" y="1"/>
                      <a:pt x="570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106"/>
              <p:cNvSpPr/>
              <p:nvPr/>
            </p:nvSpPr>
            <p:spPr>
              <a:xfrm>
                <a:off x="-2506338" y="5195639"/>
                <a:ext cx="98489" cy="86343"/>
              </a:xfrm>
              <a:custGeom>
                <a:rect b="b" l="l" r="r" t="t"/>
                <a:pathLst>
                  <a:path extrusionOk="0" h="1379" w="1573">
                    <a:moveTo>
                      <a:pt x="358" y="31"/>
                    </a:moveTo>
                    <a:cubicBezTo>
                      <a:pt x="430" y="31"/>
                      <a:pt x="501" y="66"/>
                      <a:pt x="549" y="126"/>
                    </a:cubicBezTo>
                    <a:cubicBezTo>
                      <a:pt x="656" y="245"/>
                      <a:pt x="763" y="364"/>
                      <a:pt x="882" y="459"/>
                    </a:cubicBezTo>
                    <a:cubicBezTo>
                      <a:pt x="1025" y="578"/>
                      <a:pt x="1192" y="685"/>
                      <a:pt x="1358" y="757"/>
                    </a:cubicBezTo>
                    <a:cubicBezTo>
                      <a:pt x="1525" y="840"/>
                      <a:pt x="1573" y="1054"/>
                      <a:pt x="1453" y="1185"/>
                    </a:cubicBezTo>
                    <a:lnTo>
                      <a:pt x="1358" y="1281"/>
                    </a:lnTo>
                    <a:cubicBezTo>
                      <a:pt x="1358" y="1281"/>
                      <a:pt x="1280" y="1345"/>
                      <a:pt x="1129" y="1345"/>
                    </a:cubicBezTo>
                    <a:cubicBezTo>
                      <a:pt x="1037" y="1345"/>
                      <a:pt x="919" y="1321"/>
                      <a:pt x="775" y="1245"/>
                    </a:cubicBezTo>
                    <a:lnTo>
                      <a:pt x="251" y="793"/>
                    </a:lnTo>
                    <a:cubicBezTo>
                      <a:pt x="108" y="685"/>
                      <a:pt x="37" y="519"/>
                      <a:pt x="60" y="340"/>
                    </a:cubicBezTo>
                    <a:cubicBezTo>
                      <a:pt x="72" y="292"/>
                      <a:pt x="84" y="245"/>
                      <a:pt x="108" y="197"/>
                    </a:cubicBezTo>
                    <a:cubicBezTo>
                      <a:pt x="144" y="114"/>
                      <a:pt x="215" y="54"/>
                      <a:pt x="310" y="42"/>
                    </a:cubicBezTo>
                    <a:lnTo>
                      <a:pt x="358" y="42"/>
                    </a:lnTo>
                    <a:lnTo>
                      <a:pt x="358" y="31"/>
                    </a:lnTo>
                    <a:close/>
                    <a:moveTo>
                      <a:pt x="355" y="1"/>
                    </a:moveTo>
                    <a:cubicBezTo>
                      <a:pt x="337" y="1"/>
                      <a:pt x="318" y="2"/>
                      <a:pt x="299" y="7"/>
                    </a:cubicBezTo>
                    <a:cubicBezTo>
                      <a:pt x="203" y="19"/>
                      <a:pt x="120" y="90"/>
                      <a:pt x="72" y="185"/>
                    </a:cubicBezTo>
                    <a:cubicBezTo>
                      <a:pt x="60" y="233"/>
                      <a:pt x="37" y="281"/>
                      <a:pt x="25" y="340"/>
                    </a:cubicBezTo>
                    <a:cubicBezTo>
                      <a:pt x="1" y="519"/>
                      <a:pt x="84" y="709"/>
                      <a:pt x="227" y="816"/>
                    </a:cubicBezTo>
                    <a:lnTo>
                      <a:pt x="751" y="1257"/>
                    </a:lnTo>
                    <a:cubicBezTo>
                      <a:pt x="870" y="1328"/>
                      <a:pt x="1001" y="1376"/>
                      <a:pt x="1144" y="1376"/>
                    </a:cubicBezTo>
                    <a:cubicBezTo>
                      <a:pt x="1158" y="1378"/>
                      <a:pt x="1173" y="1379"/>
                      <a:pt x="1187" y="1379"/>
                    </a:cubicBezTo>
                    <a:cubicBezTo>
                      <a:pt x="1255" y="1379"/>
                      <a:pt x="1323" y="1356"/>
                      <a:pt x="1382" y="1316"/>
                    </a:cubicBezTo>
                    <a:lnTo>
                      <a:pt x="1477" y="1221"/>
                    </a:lnTo>
                    <a:cubicBezTo>
                      <a:pt x="1537" y="1150"/>
                      <a:pt x="1573" y="1054"/>
                      <a:pt x="1549" y="959"/>
                    </a:cubicBezTo>
                    <a:cubicBezTo>
                      <a:pt x="1537" y="852"/>
                      <a:pt x="1465" y="769"/>
                      <a:pt x="1382" y="733"/>
                    </a:cubicBezTo>
                    <a:cubicBezTo>
                      <a:pt x="1203" y="662"/>
                      <a:pt x="1049" y="554"/>
                      <a:pt x="906" y="435"/>
                    </a:cubicBezTo>
                    <a:cubicBezTo>
                      <a:pt x="787" y="340"/>
                      <a:pt x="680" y="221"/>
                      <a:pt x="584" y="102"/>
                    </a:cubicBezTo>
                    <a:cubicBezTo>
                      <a:pt x="526" y="43"/>
                      <a:pt x="44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0" name="Google Shape;7280;p106"/>
              <p:cNvSpPr/>
              <p:nvPr/>
            </p:nvSpPr>
            <p:spPr>
              <a:xfrm>
                <a:off x="-2456373" y="5207410"/>
                <a:ext cx="55224" cy="12522"/>
              </a:xfrm>
              <a:custGeom>
                <a:rect b="b" l="l" r="r" t="t"/>
                <a:pathLst>
                  <a:path extrusionOk="0" h="200" w="882">
                    <a:moveTo>
                      <a:pt x="865" y="0"/>
                    </a:moveTo>
                    <a:cubicBezTo>
                      <a:pt x="861" y="0"/>
                      <a:pt x="858" y="3"/>
                      <a:pt x="858" y="9"/>
                    </a:cubicBezTo>
                    <a:lnTo>
                      <a:pt x="810" y="33"/>
                    </a:lnTo>
                    <a:cubicBezTo>
                      <a:pt x="677" y="124"/>
                      <a:pt x="518" y="170"/>
                      <a:pt x="357" y="170"/>
                    </a:cubicBezTo>
                    <a:cubicBezTo>
                      <a:pt x="245" y="170"/>
                      <a:pt x="132" y="148"/>
                      <a:pt x="24" y="104"/>
                    </a:cubicBezTo>
                    <a:lnTo>
                      <a:pt x="1" y="104"/>
                    </a:lnTo>
                    <a:cubicBezTo>
                      <a:pt x="1" y="116"/>
                      <a:pt x="1" y="128"/>
                      <a:pt x="13" y="128"/>
                    </a:cubicBezTo>
                    <a:cubicBezTo>
                      <a:pt x="120" y="176"/>
                      <a:pt x="227" y="200"/>
                      <a:pt x="334" y="200"/>
                    </a:cubicBezTo>
                    <a:cubicBezTo>
                      <a:pt x="513" y="200"/>
                      <a:pt x="691" y="152"/>
                      <a:pt x="834" y="57"/>
                    </a:cubicBezTo>
                    <a:lnTo>
                      <a:pt x="882" y="33"/>
                    </a:lnTo>
                    <a:cubicBezTo>
                      <a:pt x="882" y="21"/>
                      <a:pt x="882" y="9"/>
                      <a:pt x="882" y="9"/>
                    </a:cubicBezTo>
                    <a:cubicBezTo>
                      <a:pt x="876" y="3"/>
                      <a:pt x="870" y="0"/>
                      <a:pt x="865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1" name="Google Shape;7281;p106"/>
              <p:cNvSpPr/>
              <p:nvPr/>
            </p:nvSpPr>
            <p:spPr>
              <a:xfrm>
                <a:off x="-2457124" y="5205719"/>
                <a:ext cx="56727" cy="20913"/>
              </a:xfrm>
              <a:custGeom>
                <a:rect b="b" l="l" r="r" t="t"/>
                <a:pathLst>
                  <a:path extrusionOk="0" h="334" w="906">
                    <a:moveTo>
                      <a:pt x="882" y="36"/>
                    </a:moveTo>
                    <a:cubicBezTo>
                      <a:pt x="834" y="108"/>
                      <a:pt x="775" y="155"/>
                      <a:pt x="703" y="191"/>
                    </a:cubicBezTo>
                    <a:cubicBezTo>
                      <a:pt x="632" y="239"/>
                      <a:pt x="560" y="262"/>
                      <a:pt x="477" y="274"/>
                    </a:cubicBezTo>
                    <a:cubicBezTo>
                      <a:pt x="456" y="278"/>
                      <a:pt x="434" y="279"/>
                      <a:pt x="411" y="279"/>
                    </a:cubicBezTo>
                    <a:cubicBezTo>
                      <a:pt x="357" y="279"/>
                      <a:pt x="298" y="271"/>
                      <a:pt x="239" y="262"/>
                    </a:cubicBezTo>
                    <a:cubicBezTo>
                      <a:pt x="167" y="239"/>
                      <a:pt x="96" y="191"/>
                      <a:pt x="36" y="131"/>
                    </a:cubicBezTo>
                    <a:lnTo>
                      <a:pt x="108" y="131"/>
                    </a:lnTo>
                    <a:lnTo>
                      <a:pt x="96" y="120"/>
                    </a:lnTo>
                    <a:lnTo>
                      <a:pt x="263" y="120"/>
                    </a:lnTo>
                    <a:cubicBezTo>
                      <a:pt x="334" y="120"/>
                      <a:pt x="406" y="120"/>
                      <a:pt x="465" y="108"/>
                    </a:cubicBezTo>
                    <a:cubicBezTo>
                      <a:pt x="513" y="96"/>
                      <a:pt x="560" y="96"/>
                      <a:pt x="620" y="84"/>
                    </a:cubicBezTo>
                    <a:lnTo>
                      <a:pt x="656" y="84"/>
                    </a:lnTo>
                    <a:lnTo>
                      <a:pt x="727" y="60"/>
                    </a:lnTo>
                    <a:lnTo>
                      <a:pt x="870" y="36"/>
                    </a:lnTo>
                    <a:close/>
                    <a:moveTo>
                      <a:pt x="846" y="0"/>
                    </a:moveTo>
                    <a:lnTo>
                      <a:pt x="715" y="36"/>
                    </a:lnTo>
                    <a:lnTo>
                      <a:pt x="644" y="48"/>
                    </a:lnTo>
                    <a:lnTo>
                      <a:pt x="608" y="60"/>
                    </a:lnTo>
                    <a:lnTo>
                      <a:pt x="453" y="84"/>
                    </a:lnTo>
                    <a:cubicBezTo>
                      <a:pt x="394" y="96"/>
                      <a:pt x="322" y="96"/>
                      <a:pt x="263" y="96"/>
                    </a:cubicBezTo>
                    <a:lnTo>
                      <a:pt x="48" y="96"/>
                    </a:lnTo>
                    <a:cubicBezTo>
                      <a:pt x="36" y="108"/>
                      <a:pt x="25" y="108"/>
                      <a:pt x="13" y="120"/>
                    </a:cubicBezTo>
                    <a:cubicBezTo>
                      <a:pt x="13" y="120"/>
                      <a:pt x="1" y="131"/>
                      <a:pt x="1" y="143"/>
                    </a:cubicBezTo>
                    <a:cubicBezTo>
                      <a:pt x="1" y="155"/>
                      <a:pt x="1" y="167"/>
                      <a:pt x="13" y="179"/>
                    </a:cubicBezTo>
                    <a:cubicBezTo>
                      <a:pt x="72" y="239"/>
                      <a:pt x="144" y="286"/>
                      <a:pt x="227" y="310"/>
                    </a:cubicBezTo>
                    <a:cubicBezTo>
                      <a:pt x="286" y="322"/>
                      <a:pt x="334" y="334"/>
                      <a:pt x="394" y="334"/>
                    </a:cubicBezTo>
                    <a:cubicBezTo>
                      <a:pt x="429" y="334"/>
                      <a:pt x="453" y="322"/>
                      <a:pt x="489" y="322"/>
                    </a:cubicBezTo>
                    <a:cubicBezTo>
                      <a:pt x="572" y="310"/>
                      <a:pt x="644" y="274"/>
                      <a:pt x="727" y="239"/>
                    </a:cubicBezTo>
                    <a:cubicBezTo>
                      <a:pt x="798" y="203"/>
                      <a:pt x="858" y="143"/>
                      <a:pt x="906" y="60"/>
                    </a:cubicBezTo>
                    <a:cubicBezTo>
                      <a:pt x="906" y="48"/>
                      <a:pt x="906" y="48"/>
                      <a:pt x="906" y="36"/>
                    </a:cubicBezTo>
                    <a:cubicBezTo>
                      <a:pt x="906" y="24"/>
                      <a:pt x="894" y="12"/>
                      <a:pt x="88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106"/>
              <p:cNvSpPr/>
              <p:nvPr/>
            </p:nvSpPr>
            <p:spPr>
              <a:xfrm>
                <a:off x="-2398519" y="5126828"/>
                <a:ext cx="18283" cy="23041"/>
              </a:xfrm>
              <a:custGeom>
                <a:rect b="b" l="l" r="r" t="t"/>
                <a:pathLst>
                  <a:path extrusionOk="0" h="368" w="292">
                    <a:moveTo>
                      <a:pt x="27" y="0"/>
                    </a:moveTo>
                    <a:cubicBezTo>
                      <a:pt x="13" y="0"/>
                      <a:pt x="0" y="17"/>
                      <a:pt x="17" y="34"/>
                    </a:cubicBezTo>
                    <a:lnTo>
                      <a:pt x="53" y="82"/>
                    </a:lnTo>
                    <a:cubicBezTo>
                      <a:pt x="136" y="153"/>
                      <a:pt x="208" y="248"/>
                      <a:pt x="255" y="356"/>
                    </a:cubicBezTo>
                    <a:cubicBezTo>
                      <a:pt x="255" y="356"/>
                      <a:pt x="255" y="368"/>
                      <a:pt x="267" y="368"/>
                    </a:cubicBezTo>
                    <a:lnTo>
                      <a:pt x="267" y="356"/>
                    </a:lnTo>
                    <a:cubicBezTo>
                      <a:pt x="279" y="356"/>
                      <a:pt x="291" y="344"/>
                      <a:pt x="279" y="344"/>
                    </a:cubicBezTo>
                    <a:cubicBezTo>
                      <a:pt x="243" y="237"/>
                      <a:pt x="172" y="129"/>
                      <a:pt x="89" y="58"/>
                    </a:cubicBezTo>
                    <a:cubicBezTo>
                      <a:pt x="65" y="34"/>
                      <a:pt x="53" y="22"/>
                      <a:pt x="41" y="10"/>
                    </a:cubicBezTo>
                    <a:cubicBezTo>
                      <a:pt x="38" y="3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106"/>
              <p:cNvSpPr/>
              <p:nvPr/>
            </p:nvSpPr>
            <p:spPr>
              <a:xfrm>
                <a:off x="-2396703" y="5139350"/>
                <a:ext cx="44017" cy="18721"/>
              </a:xfrm>
              <a:custGeom>
                <a:rect b="b" l="l" r="r" t="t"/>
                <a:pathLst>
                  <a:path extrusionOk="0" h="299" w="703">
                    <a:moveTo>
                      <a:pt x="667" y="1"/>
                    </a:moveTo>
                    <a:cubicBezTo>
                      <a:pt x="464" y="108"/>
                      <a:pt x="226" y="191"/>
                      <a:pt x="36" y="263"/>
                    </a:cubicBezTo>
                    <a:lnTo>
                      <a:pt x="12" y="263"/>
                    </a:lnTo>
                    <a:cubicBezTo>
                      <a:pt x="12" y="263"/>
                      <a:pt x="0" y="275"/>
                      <a:pt x="12" y="287"/>
                    </a:cubicBezTo>
                    <a:cubicBezTo>
                      <a:pt x="12" y="287"/>
                      <a:pt x="12" y="298"/>
                      <a:pt x="24" y="298"/>
                    </a:cubicBezTo>
                    <a:lnTo>
                      <a:pt x="48" y="298"/>
                    </a:lnTo>
                    <a:cubicBezTo>
                      <a:pt x="238" y="227"/>
                      <a:pt x="476" y="132"/>
                      <a:pt x="679" y="37"/>
                    </a:cubicBezTo>
                    <a:cubicBezTo>
                      <a:pt x="691" y="37"/>
                      <a:pt x="703" y="25"/>
                      <a:pt x="691" y="13"/>
                    </a:cubicBezTo>
                    <a:cubicBezTo>
                      <a:pt x="691" y="1"/>
                      <a:pt x="679" y="1"/>
                      <a:pt x="667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106"/>
              <p:cNvSpPr/>
              <p:nvPr/>
            </p:nvSpPr>
            <p:spPr>
              <a:xfrm>
                <a:off x="-2397455" y="5137659"/>
                <a:ext cx="45519" cy="21914"/>
              </a:xfrm>
              <a:custGeom>
                <a:rect b="b" l="l" r="r" t="t"/>
                <a:pathLst>
                  <a:path extrusionOk="0" h="350" w="727">
                    <a:moveTo>
                      <a:pt x="593" y="42"/>
                    </a:moveTo>
                    <a:cubicBezTo>
                      <a:pt x="626" y="42"/>
                      <a:pt x="659" y="45"/>
                      <a:pt x="691" y="52"/>
                    </a:cubicBezTo>
                    <a:cubicBezTo>
                      <a:pt x="607" y="135"/>
                      <a:pt x="512" y="206"/>
                      <a:pt x="405" y="242"/>
                    </a:cubicBezTo>
                    <a:cubicBezTo>
                      <a:pt x="306" y="282"/>
                      <a:pt x="208" y="305"/>
                      <a:pt x="109" y="305"/>
                    </a:cubicBezTo>
                    <a:cubicBezTo>
                      <a:pt x="89" y="305"/>
                      <a:pt x="68" y="304"/>
                      <a:pt x="48" y="302"/>
                    </a:cubicBezTo>
                    <a:cubicBezTo>
                      <a:pt x="48" y="302"/>
                      <a:pt x="36" y="302"/>
                      <a:pt x="48" y="290"/>
                    </a:cubicBezTo>
                    <a:cubicBezTo>
                      <a:pt x="119" y="206"/>
                      <a:pt x="226" y="135"/>
                      <a:pt x="334" y="99"/>
                    </a:cubicBezTo>
                    <a:cubicBezTo>
                      <a:pt x="412" y="64"/>
                      <a:pt x="503" y="42"/>
                      <a:pt x="593" y="42"/>
                    </a:cubicBezTo>
                    <a:close/>
                    <a:moveTo>
                      <a:pt x="612" y="1"/>
                    </a:moveTo>
                    <a:cubicBezTo>
                      <a:pt x="507" y="1"/>
                      <a:pt x="408" y="24"/>
                      <a:pt x="310" y="64"/>
                    </a:cubicBezTo>
                    <a:cubicBezTo>
                      <a:pt x="203" y="111"/>
                      <a:pt x="95" y="183"/>
                      <a:pt x="12" y="278"/>
                    </a:cubicBezTo>
                    <a:cubicBezTo>
                      <a:pt x="12" y="278"/>
                      <a:pt x="0" y="290"/>
                      <a:pt x="0" y="302"/>
                    </a:cubicBezTo>
                    <a:cubicBezTo>
                      <a:pt x="0" y="325"/>
                      <a:pt x="24" y="349"/>
                      <a:pt x="48" y="349"/>
                    </a:cubicBezTo>
                    <a:lnTo>
                      <a:pt x="107" y="349"/>
                    </a:lnTo>
                    <a:cubicBezTo>
                      <a:pt x="215" y="349"/>
                      <a:pt x="322" y="325"/>
                      <a:pt x="417" y="290"/>
                    </a:cubicBezTo>
                    <a:cubicBezTo>
                      <a:pt x="524" y="242"/>
                      <a:pt x="631" y="171"/>
                      <a:pt x="715" y="75"/>
                    </a:cubicBezTo>
                    <a:cubicBezTo>
                      <a:pt x="715" y="75"/>
                      <a:pt x="715" y="64"/>
                      <a:pt x="727" y="52"/>
                    </a:cubicBezTo>
                    <a:cubicBezTo>
                      <a:pt x="727" y="40"/>
                      <a:pt x="715" y="28"/>
                      <a:pt x="715" y="28"/>
                    </a:cubicBezTo>
                    <a:cubicBezTo>
                      <a:pt x="703" y="16"/>
                      <a:pt x="691" y="4"/>
                      <a:pt x="679" y="4"/>
                    </a:cubicBezTo>
                    <a:cubicBezTo>
                      <a:pt x="656" y="2"/>
                      <a:pt x="634" y="1"/>
                      <a:pt x="612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106"/>
              <p:cNvSpPr/>
              <p:nvPr/>
            </p:nvSpPr>
            <p:spPr>
              <a:xfrm>
                <a:off x="-2415362" y="5166399"/>
                <a:ext cx="96987" cy="49088"/>
              </a:xfrm>
              <a:custGeom>
                <a:rect b="b" l="l" r="r" t="t"/>
                <a:pathLst>
                  <a:path extrusionOk="0" h="784" w="1549">
                    <a:moveTo>
                      <a:pt x="127" y="0"/>
                    </a:moveTo>
                    <a:cubicBezTo>
                      <a:pt x="123" y="0"/>
                      <a:pt x="120" y="3"/>
                      <a:pt x="120" y="9"/>
                    </a:cubicBezTo>
                    <a:cubicBezTo>
                      <a:pt x="0" y="188"/>
                      <a:pt x="12" y="426"/>
                      <a:pt x="131" y="617"/>
                    </a:cubicBezTo>
                    <a:cubicBezTo>
                      <a:pt x="191" y="700"/>
                      <a:pt x="286" y="771"/>
                      <a:pt x="405" y="783"/>
                    </a:cubicBezTo>
                    <a:lnTo>
                      <a:pt x="441" y="783"/>
                    </a:lnTo>
                    <a:cubicBezTo>
                      <a:pt x="584" y="771"/>
                      <a:pt x="727" y="724"/>
                      <a:pt x="834" y="617"/>
                    </a:cubicBezTo>
                    <a:cubicBezTo>
                      <a:pt x="929" y="557"/>
                      <a:pt x="1024" y="498"/>
                      <a:pt x="1132" y="450"/>
                    </a:cubicBezTo>
                    <a:cubicBezTo>
                      <a:pt x="1286" y="390"/>
                      <a:pt x="1417" y="307"/>
                      <a:pt x="1536" y="200"/>
                    </a:cubicBezTo>
                    <a:cubicBezTo>
                      <a:pt x="1548" y="200"/>
                      <a:pt x="1548" y="188"/>
                      <a:pt x="1536" y="176"/>
                    </a:cubicBezTo>
                    <a:cubicBezTo>
                      <a:pt x="1536" y="170"/>
                      <a:pt x="1533" y="167"/>
                      <a:pt x="1529" y="167"/>
                    </a:cubicBezTo>
                    <a:cubicBezTo>
                      <a:pt x="1524" y="167"/>
                      <a:pt x="1519" y="170"/>
                      <a:pt x="1513" y="176"/>
                    </a:cubicBezTo>
                    <a:cubicBezTo>
                      <a:pt x="1394" y="283"/>
                      <a:pt x="1263" y="367"/>
                      <a:pt x="1120" y="426"/>
                    </a:cubicBezTo>
                    <a:cubicBezTo>
                      <a:pt x="1013" y="474"/>
                      <a:pt x="905" y="521"/>
                      <a:pt x="810" y="593"/>
                    </a:cubicBezTo>
                    <a:cubicBezTo>
                      <a:pt x="703" y="700"/>
                      <a:pt x="548" y="759"/>
                      <a:pt x="393" y="759"/>
                    </a:cubicBezTo>
                    <a:cubicBezTo>
                      <a:pt x="298" y="736"/>
                      <a:pt x="215" y="688"/>
                      <a:pt x="155" y="593"/>
                    </a:cubicBezTo>
                    <a:cubicBezTo>
                      <a:pt x="36" y="426"/>
                      <a:pt x="36" y="200"/>
                      <a:pt x="143" y="33"/>
                    </a:cubicBezTo>
                    <a:cubicBezTo>
                      <a:pt x="143" y="21"/>
                      <a:pt x="143" y="9"/>
                      <a:pt x="143" y="9"/>
                    </a:cubicBezTo>
                    <a:cubicBezTo>
                      <a:pt x="137" y="3"/>
                      <a:pt x="131" y="0"/>
                      <a:pt x="1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106"/>
              <p:cNvSpPr/>
              <p:nvPr/>
            </p:nvSpPr>
            <p:spPr>
              <a:xfrm>
                <a:off x="-2417616" y="5164583"/>
                <a:ext cx="107443" cy="54911"/>
              </a:xfrm>
              <a:custGeom>
                <a:rect b="b" l="l" r="r" t="t"/>
                <a:pathLst>
                  <a:path extrusionOk="0" h="877" w="1716">
                    <a:moveTo>
                      <a:pt x="167" y="26"/>
                    </a:moveTo>
                    <a:cubicBezTo>
                      <a:pt x="167" y="38"/>
                      <a:pt x="167" y="38"/>
                      <a:pt x="167" y="38"/>
                    </a:cubicBezTo>
                    <a:cubicBezTo>
                      <a:pt x="72" y="205"/>
                      <a:pt x="72" y="396"/>
                      <a:pt x="167" y="562"/>
                    </a:cubicBezTo>
                    <a:cubicBezTo>
                      <a:pt x="203" y="634"/>
                      <a:pt x="275" y="693"/>
                      <a:pt x="346" y="729"/>
                    </a:cubicBezTo>
                    <a:cubicBezTo>
                      <a:pt x="388" y="747"/>
                      <a:pt x="429" y="756"/>
                      <a:pt x="471" y="756"/>
                    </a:cubicBezTo>
                    <a:cubicBezTo>
                      <a:pt x="513" y="756"/>
                      <a:pt x="554" y="747"/>
                      <a:pt x="596" y="729"/>
                    </a:cubicBezTo>
                    <a:cubicBezTo>
                      <a:pt x="679" y="693"/>
                      <a:pt x="751" y="646"/>
                      <a:pt x="810" y="586"/>
                    </a:cubicBezTo>
                    <a:cubicBezTo>
                      <a:pt x="894" y="527"/>
                      <a:pt x="977" y="479"/>
                      <a:pt x="1060" y="431"/>
                    </a:cubicBezTo>
                    <a:lnTo>
                      <a:pt x="1132" y="396"/>
                    </a:lnTo>
                    <a:cubicBezTo>
                      <a:pt x="1275" y="336"/>
                      <a:pt x="1394" y="253"/>
                      <a:pt x="1501" y="146"/>
                    </a:cubicBezTo>
                    <a:cubicBezTo>
                      <a:pt x="1525" y="134"/>
                      <a:pt x="1537" y="122"/>
                      <a:pt x="1560" y="122"/>
                    </a:cubicBezTo>
                    <a:cubicBezTo>
                      <a:pt x="1584" y="122"/>
                      <a:pt x="1608" y="134"/>
                      <a:pt x="1632" y="146"/>
                    </a:cubicBezTo>
                    <a:cubicBezTo>
                      <a:pt x="1668" y="181"/>
                      <a:pt x="1668" y="229"/>
                      <a:pt x="1632" y="265"/>
                    </a:cubicBezTo>
                    <a:cubicBezTo>
                      <a:pt x="1513" y="372"/>
                      <a:pt x="1382" y="455"/>
                      <a:pt x="1227" y="503"/>
                    </a:cubicBezTo>
                    <a:lnTo>
                      <a:pt x="1120" y="550"/>
                    </a:lnTo>
                    <a:cubicBezTo>
                      <a:pt x="1037" y="586"/>
                      <a:pt x="965" y="622"/>
                      <a:pt x="894" y="669"/>
                    </a:cubicBezTo>
                    <a:cubicBezTo>
                      <a:pt x="810" y="741"/>
                      <a:pt x="727" y="788"/>
                      <a:pt x="632" y="812"/>
                    </a:cubicBezTo>
                    <a:cubicBezTo>
                      <a:pt x="592" y="827"/>
                      <a:pt x="550" y="834"/>
                      <a:pt x="508" y="834"/>
                    </a:cubicBezTo>
                    <a:cubicBezTo>
                      <a:pt x="449" y="834"/>
                      <a:pt x="389" y="821"/>
                      <a:pt x="334" y="800"/>
                    </a:cubicBezTo>
                    <a:cubicBezTo>
                      <a:pt x="239" y="753"/>
                      <a:pt x="167" y="669"/>
                      <a:pt x="132" y="586"/>
                    </a:cubicBezTo>
                    <a:cubicBezTo>
                      <a:pt x="48" y="407"/>
                      <a:pt x="60" y="193"/>
                      <a:pt x="167" y="26"/>
                    </a:cubicBezTo>
                    <a:close/>
                    <a:moveTo>
                      <a:pt x="158" y="0"/>
                    </a:moveTo>
                    <a:cubicBezTo>
                      <a:pt x="148" y="0"/>
                      <a:pt x="138" y="4"/>
                      <a:pt x="132" y="15"/>
                    </a:cubicBezTo>
                    <a:cubicBezTo>
                      <a:pt x="13" y="193"/>
                      <a:pt x="1" y="407"/>
                      <a:pt x="96" y="598"/>
                    </a:cubicBezTo>
                    <a:cubicBezTo>
                      <a:pt x="144" y="693"/>
                      <a:pt x="215" y="777"/>
                      <a:pt x="310" y="824"/>
                    </a:cubicBezTo>
                    <a:cubicBezTo>
                      <a:pt x="370" y="860"/>
                      <a:pt x="429" y="872"/>
                      <a:pt x="489" y="872"/>
                    </a:cubicBezTo>
                    <a:cubicBezTo>
                      <a:pt x="506" y="875"/>
                      <a:pt x="523" y="877"/>
                      <a:pt x="538" y="877"/>
                    </a:cubicBezTo>
                    <a:cubicBezTo>
                      <a:pt x="576" y="877"/>
                      <a:pt x="610" y="868"/>
                      <a:pt x="644" y="860"/>
                    </a:cubicBezTo>
                    <a:cubicBezTo>
                      <a:pt x="739" y="836"/>
                      <a:pt x="834" y="777"/>
                      <a:pt x="906" y="717"/>
                    </a:cubicBezTo>
                    <a:cubicBezTo>
                      <a:pt x="977" y="669"/>
                      <a:pt x="1060" y="622"/>
                      <a:pt x="1144" y="598"/>
                    </a:cubicBezTo>
                    <a:lnTo>
                      <a:pt x="1239" y="550"/>
                    </a:lnTo>
                    <a:cubicBezTo>
                      <a:pt x="1394" y="491"/>
                      <a:pt x="1537" y="407"/>
                      <a:pt x="1656" y="300"/>
                    </a:cubicBezTo>
                    <a:lnTo>
                      <a:pt x="1668" y="300"/>
                    </a:lnTo>
                    <a:cubicBezTo>
                      <a:pt x="1715" y="241"/>
                      <a:pt x="1703" y="169"/>
                      <a:pt x="1656" y="122"/>
                    </a:cubicBezTo>
                    <a:cubicBezTo>
                      <a:pt x="1638" y="104"/>
                      <a:pt x="1614" y="93"/>
                      <a:pt x="1594" y="93"/>
                    </a:cubicBezTo>
                    <a:cubicBezTo>
                      <a:pt x="1586" y="93"/>
                      <a:pt x="1579" y="95"/>
                      <a:pt x="1572" y="98"/>
                    </a:cubicBezTo>
                    <a:cubicBezTo>
                      <a:pt x="1537" y="98"/>
                      <a:pt x="1501" y="110"/>
                      <a:pt x="1489" y="134"/>
                    </a:cubicBezTo>
                    <a:cubicBezTo>
                      <a:pt x="1382" y="229"/>
                      <a:pt x="1251" y="312"/>
                      <a:pt x="1120" y="372"/>
                    </a:cubicBezTo>
                    <a:lnTo>
                      <a:pt x="1049" y="407"/>
                    </a:lnTo>
                    <a:cubicBezTo>
                      <a:pt x="953" y="455"/>
                      <a:pt x="870" y="503"/>
                      <a:pt x="798" y="574"/>
                    </a:cubicBezTo>
                    <a:cubicBezTo>
                      <a:pt x="739" y="622"/>
                      <a:pt x="668" y="669"/>
                      <a:pt x="584" y="705"/>
                    </a:cubicBezTo>
                    <a:cubicBezTo>
                      <a:pt x="554" y="717"/>
                      <a:pt x="519" y="723"/>
                      <a:pt x="481" y="723"/>
                    </a:cubicBezTo>
                    <a:cubicBezTo>
                      <a:pt x="444" y="723"/>
                      <a:pt x="406" y="717"/>
                      <a:pt x="370" y="705"/>
                    </a:cubicBezTo>
                    <a:cubicBezTo>
                      <a:pt x="298" y="669"/>
                      <a:pt x="239" y="610"/>
                      <a:pt x="203" y="538"/>
                    </a:cubicBezTo>
                    <a:cubicBezTo>
                      <a:pt x="120" y="396"/>
                      <a:pt x="120" y="205"/>
                      <a:pt x="203" y="62"/>
                    </a:cubicBezTo>
                    <a:cubicBezTo>
                      <a:pt x="212" y="28"/>
                      <a:pt x="184" y="0"/>
                      <a:pt x="158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106"/>
              <p:cNvSpPr/>
              <p:nvPr/>
            </p:nvSpPr>
            <p:spPr>
              <a:xfrm>
                <a:off x="-2479477" y="5030279"/>
                <a:ext cx="216264" cy="228410"/>
              </a:xfrm>
              <a:custGeom>
                <a:rect b="b" l="l" r="r" t="t"/>
                <a:pathLst>
                  <a:path extrusionOk="0" h="3648" w="3454">
                    <a:moveTo>
                      <a:pt x="519" y="0"/>
                    </a:moveTo>
                    <a:cubicBezTo>
                      <a:pt x="452" y="0"/>
                      <a:pt x="385" y="13"/>
                      <a:pt x="322" y="40"/>
                    </a:cubicBezTo>
                    <a:cubicBezTo>
                      <a:pt x="191" y="124"/>
                      <a:pt x="120" y="278"/>
                      <a:pt x="143" y="445"/>
                    </a:cubicBezTo>
                    <a:cubicBezTo>
                      <a:pt x="167" y="790"/>
                      <a:pt x="227" y="1148"/>
                      <a:pt x="310" y="1493"/>
                    </a:cubicBezTo>
                    <a:cubicBezTo>
                      <a:pt x="251" y="1612"/>
                      <a:pt x="191" y="1731"/>
                      <a:pt x="132" y="1862"/>
                    </a:cubicBezTo>
                    <a:cubicBezTo>
                      <a:pt x="96" y="1945"/>
                      <a:pt x="72" y="2040"/>
                      <a:pt x="48" y="2124"/>
                    </a:cubicBezTo>
                    <a:cubicBezTo>
                      <a:pt x="24" y="2231"/>
                      <a:pt x="12" y="2338"/>
                      <a:pt x="1" y="2445"/>
                    </a:cubicBezTo>
                    <a:lnTo>
                      <a:pt x="1" y="2469"/>
                    </a:lnTo>
                    <a:cubicBezTo>
                      <a:pt x="12" y="2552"/>
                      <a:pt x="24" y="2624"/>
                      <a:pt x="36" y="2707"/>
                    </a:cubicBezTo>
                    <a:cubicBezTo>
                      <a:pt x="36" y="2719"/>
                      <a:pt x="48" y="2719"/>
                      <a:pt x="60" y="2719"/>
                    </a:cubicBezTo>
                    <a:cubicBezTo>
                      <a:pt x="72" y="2719"/>
                      <a:pt x="72" y="2707"/>
                      <a:pt x="72" y="2695"/>
                    </a:cubicBezTo>
                    <a:cubicBezTo>
                      <a:pt x="48" y="2624"/>
                      <a:pt x="48" y="2541"/>
                      <a:pt x="36" y="2469"/>
                    </a:cubicBezTo>
                    <a:lnTo>
                      <a:pt x="36" y="2445"/>
                    </a:lnTo>
                    <a:cubicBezTo>
                      <a:pt x="36" y="2338"/>
                      <a:pt x="60" y="2231"/>
                      <a:pt x="84" y="2136"/>
                    </a:cubicBezTo>
                    <a:cubicBezTo>
                      <a:pt x="108" y="2040"/>
                      <a:pt x="132" y="1957"/>
                      <a:pt x="167" y="1874"/>
                    </a:cubicBezTo>
                    <a:cubicBezTo>
                      <a:pt x="215" y="1743"/>
                      <a:pt x="274" y="1624"/>
                      <a:pt x="346" y="1505"/>
                    </a:cubicBezTo>
                    <a:cubicBezTo>
                      <a:pt x="346" y="1505"/>
                      <a:pt x="346" y="1493"/>
                      <a:pt x="346" y="1493"/>
                    </a:cubicBezTo>
                    <a:cubicBezTo>
                      <a:pt x="262" y="1148"/>
                      <a:pt x="203" y="790"/>
                      <a:pt x="167" y="433"/>
                    </a:cubicBezTo>
                    <a:cubicBezTo>
                      <a:pt x="155" y="290"/>
                      <a:pt x="215" y="147"/>
                      <a:pt x="346" y="64"/>
                    </a:cubicBezTo>
                    <a:cubicBezTo>
                      <a:pt x="400" y="43"/>
                      <a:pt x="457" y="33"/>
                      <a:pt x="513" y="33"/>
                    </a:cubicBezTo>
                    <a:cubicBezTo>
                      <a:pt x="618" y="33"/>
                      <a:pt x="721" y="70"/>
                      <a:pt x="798" y="147"/>
                    </a:cubicBezTo>
                    <a:cubicBezTo>
                      <a:pt x="1036" y="302"/>
                      <a:pt x="965" y="624"/>
                      <a:pt x="905" y="874"/>
                    </a:cubicBezTo>
                    <a:cubicBezTo>
                      <a:pt x="882" y="981"/>
                      <a:pt x="858" y="1088"/>
                      <a:pt x="870" y="1195"/>
                    </a:cubicBezTo>
                    <a:cubicBezTo>
                      <a:pt x="882" y="1267"/>
                      <a:pt x="929" y="1338"/>
                      <a:pt x="989" y="1374"/>
                    </a:cubicBezTo>
                    <a:lnTo>
                      <a:pt x="1001" y="1374"/>
                    </a:lnTo>
                    <a:cubicBezTo>
                      <a:pt x="1060" y="1374"/>
                      <a:pt x="1572" y="1362"/>
                      <a:pt x="1858" y="1171"/>
                    </a:cubicBezTo>
                    <a:cubicBezTo>
                      <a:pt x="2067" y="1025"/>
                      <a:pt x="2559" y="724"/>
                      <a:pt x="2974" y="724"/>
                    </a:cubicBezTo>
                    <a:cubicBezTo>
                      <a:pt x="3033" y="724"/>
                      <a:pt x="3089" y="729"/>
                      <a:pt x="3144" y="743"/>
                    </a:cubicBezTo>
                    <a:cubicBezTo>
                      <a:pt x="3299" y="767"/>
                      <a:pt x="3418" y="897"/>
                      <a:pt x="3406" y="1064"/>
                    </a:cubicBezTo>
                    <a:cubicBezTo>
                      <a:pt x="3406" y="1231"/>
                      <a:pt x="3275" y="1374"/>
                      <a:pt x="3108" y="1398"/>
                    </a:cubicBezTo>
                    <a:cubicBezTo>
                      <a:pt x="2787" y="1445"/>
                      <a:pt x="2465" y="1540"/>
                      <a:pt x="2156" y="1671"/>
                    </a:cubicBezTo>
                    <a:cubicBezTo>
                      <a:pt x="2144" y="1671"/>
                      <a:pt x="2144" y="1683"/>
                      <a:pt x="2144" y="1695"/>
                    </a:cubicBezTo>
                    <a:cubicBezTo>
                      <a:pt x="2144" y="1695"/>
                      <a:pt x="2156" y="1707"/>
                      <a:pt x="2167" y="1707"/>
                    </a:cubicBezTo>
                    <a:cubicBezTo>
                      <a:pt x="2189" y="1704"/>
                      <a:pt x="2211" y="1702"/>
                      <a:pt x="2233" y="1702"/>
                    </a:cubicBezTo>
                    <a:cubicBezTo>
                      <a:pt x="2433" y="1702"/>
                      <a:pt x="2610" y="1848"/>
                      <a:pt x="2632" y="2052"/>
                    </a:cubicBezTo>
                    <a:cubicBezTo>
                      <a:pt x="2656" y="2160"/>
                      <a:pt x="2620" y="2279"/>
                      <a:pt x="2537" y="2350"/>
                    </a:cubicBezTo>
                    <a:cubicBezTo>
                      <a:pt x="2537" y="2362"/>
                      <a:pt x="2537" y="2362"/>
                      <a:pt x="2537" y="2374"/>
                    </a:cubicBezTo>
                    <a:lnTo>
                      <a:pt x="2560" y="2374"/>
                    </a:lnTo>
                    <a:cubicBezTo>
                      <a:pt x="2572" y="2374"/>
                      <a:pt x="2620" y="2374"/>
                      <a:pt x="2679" y="2433"/>
                    </a:cubicBezTo>
                    <a:cubicBezTo>
                      <a:pt x="2775" y="2529"/>
                      <a:pt x="2822" y="2660"/>
                      <a:pt x="2822" y="2791"/>
                    </a:cubicBezTo>
                    <a:cubicBezTo>
                      <a:pt x="2834" y="2874"/>
                      <a:pt x="2799" y="2945"/>
                      <a:pt x="2751" y="2993"/>
                    </a:cubicBezTo>
                    <a:cubicBezTo>
                      <a:pt x="2656" y="3076"/>
                      <a:pt x="2537" y="3136"/>
                      <a:pt x="2418" y="3183"/>
                    </a:cubicBezTo>
                    <a:lnTo>
                      <a:pt x="2346" y="3207"/>
                    </a:lnTo>
                    <a:cubicBezTo>
                      <a:pt x="2287" y="3243"/>
                      <a:pt x="2215" y="3291"/>
                      <a:pt x="2167" y="3350"/>
                    </a:cubicBezTo>
                    <a:cubicBezTo>
                      <a:pt x="2082" y="3425"/>
                      <a:pt x="1988" y="3509"/>
                      <a:pt x="1892" y="3509"/>
                    </a:cubicBezTo>
                    <a:cubicBezTo>
                      <a:pt x="1881" y="3509"/>
                      <a:pt x="1869" y="3507"/>
                      <a:pt x="1858" y="3505"/>
                    </a:cubicBezTo>
                    <a:cubicBezTo>
                      <a:pt x="1822" y="3505"/>
                      <a:pt x="1775" y="3481"/>
                      <a:pt x="1751" y="3469"/>
                    </a:cubicBezTo>
                    <a:lnTo>
                      <a:pt x="1727" y="3469"/>
                    </a:lnTo>
                    <a:cubicBezTo>
                      <a:pt x="1587" y="3562"/>
                      <a:pt x="1418" y="3612"/>
                      <a:pt x="1249" y="3612"/>
                    </a:cubicBezTo>
                    <a:cubicBezTo>
                      <a:pt x="1202" y="3612"/>
                      <a:pt x="1154" y="3608"/>
                      <a:pt x="1108" y="3600"/>
                    </a:cubicBezTo>
                    <a:cubicBezTo>
                      <a:pt x="1108" y="3600"/>
                      <a:pt x="1096" y="3612"/>
                      <a:pt x="1096" y="3612"/>
                    </a:cubicBezTo>
                    <a:cubicBezTo>
                      <a:pt x="1096" y="3624"/>
                      <a:pt x="1096" y="3636"/>
                      <a:pt x="1108" y="3636"/>
                    </a:cubicBezTo>
                    <a:cubicBezTo>
                      <a:pt x="1155" y="3648"/>
                      <a:pt x="1203" y="3648"/>
                      <a:pt x="1239" y="3648"/>
                    </a:cubicBezTo>
                    <a:cubicBezTo>
                      <a:pt x="1417" y="3648"/>
                      <a:pt x="1584" y="3600"/>
                      <a:pt x="1739" y="3505"/>
                    </a:cubicBezTo>
                    <a:cubicBezTo>
                      <a:pt x="1775" y="3529"/>
                      <a:pt x="1810" y="3541"/>
                      <a:pt x="1846" y="3541"/>
                    </a:cubicBezTo>
                    <a:cubicBezTo>
                      <a:pt x="1862" y="3545"/>
                      <a:pt x="1878" y="3548"/>
                      <a:pt x="1894" y="3548"/>
                    </a:cubicBezTo>
                    <a:cubicBezTo>
                      <a:pt x="1997" y="3548"/>
                      <a:pt x="2099" y="3456"/>
                      <a:pt x="2191" y="3374"/>
                    </a:cubicBezTo>
                    <a:cubicBezTo>
                      <a:pt x="2239" y="3326"/>
                      <a:pt x="2298" y="3279"/>
                      <a:pt x="2358" y="3243"/>
                    </a:cubicBezTo>
                    <a:lnTo>
                      <a:pt x="2429" y="3219"/>
                    </a:lnTo>
                    <a:cubicBezTo>
                      <a:pt x="2548" y="3172"/>
                      <a:pt x="2668" y="3112"/>
                      <a:pt x="2775" y="3029"/>
                    </a:cubicBezTo>
                    <a:cubicBezTo>
                      <a:pt x="2834" y="2969"/>
                      <a:pt x="2870" y="2886"/>
                      <a:pt x="2858" y="2791"/>
                    </a:cubicBezTo>
                    <a:cubicBezTo>
                      <a:pt x="2858" y="2648"/>
                      <a:pt x="2799" y="2517"/>
                      <a:pt x="2703" y="2421"/>
                    </a:cubicBezTo>
                    <a:cubicBezTo>
                      <a:pt x="2668" y="2386"/>
                      <a:pt x="2632" y="2362"/>
                      <a:pt x="2596" y="2350"/>
                    </a:cubicBezTo>
                    <a:cubicBezTo>
                      <a:pt x="2668" y="2267"/>
                      <a:pt x="2691" y="2148"/>
                      <a:pt x="2668" y="2052"/>
                    </a:cubicBezTo>
                    <a:cubicBezTo>
                      <a:pt x="2644" y="1838"/>
                      <a:pt x="2465" y="1671"/>
                      <a:pt x="2251" y="1671"/>
                    </a:cubicBezTo>
                    <a:cubicBezTo>
                      <a:pt x="2537" y="1552"/>
                      <a:pt x="2822" y="1481"/>
                      <a:pt x="3120" y="1433"/>
                    </a:cubicBezTo>
                    <a:cubicBezTo>
                      <a:pt x="3310" y="1409"/>
                      <a:pt x="3441" y="1255"/>
                      <a:pt x="3453" y="1064"/>
                    </a:cubicBezTo>
                    <a:cubicBezTo>
                      <a:pt x="3453" y="886"/>
                      <a:pt x="3322" y="743"/>
                      <a:pt x="3156" y="719"/>
                    </a:cubicBezTo>
                    <a:cubicBezTo>
                      <a:pt x="3095" y="703"/>
                      <a:pt x="3031" y="696"/>
                      <a:pt x="2966" y="696"/>
                    </a:cubicBezTo>
                    <a:cubicBezTo>
                      <a:pt x="2546" y="696"/>
                      <a:pt x="2061" y="993"/>
                      <a:pt x="1834" y="1148"/>
                    </a:cubicBezTo>
                    <a:cubicBezTo>
                      <a:pt x="1572" y="1314"/>
                      <a:pt x="1084" y="1338"/>
                      <a:pt x="1013" y="1338"/>
                    </a:cubicBezTo>
                    <a:cubicBezTo>
                      <a:pt x="953" y="1302"/>
                      <a:pt x="917" y="1243"/>
                      <a:pt x="905" y="1183"/>
                    </a:cubicBezTo>
                    <a:cubicBezTo>
                      <a:pt x="905" y="1088"/>
                      <a:pt x="917" y="981"/>
                      <a:pt x="941" y="886"/>
                    </a:cubicBezTo>
                    <a:cubicBezTo>
                      <a:pt x="1001" y="624"/>
                      <a:pt x="1072" y="290"/>
                      <a:pt x="822" y="112"/>
                    </a:cubicBezTo>
                    <a:cubicBezTo>
                      <a:pt x="740" y="37"/>
                      <a:pt x="630" y="0"/>
                      <a:pt x="519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106"/>
              <p:cNvSpPr/>
              <p:nvPr/>
            </p:nvSpPr>
            <p:spPr>
              <a:xfrm>
                <a:off x="-2385558" y="5221372"/>
                <a:ext cx="16467" cy="28363"/>
              </a:xfrm>
              <a:custGeom>
                <a:rect b="b" l="l" r="r" t="t"/>
                <a:pathLst>
                  <a:path extrusionOk="0" h="453" w="263">
                    <a:moveTo>
                      <a:pt x="36" y="1"/>
                    </a:moveTo>
                    <a:cubicBezTo>
                      <a:pt x="25" y="1"/>
                      <a:pt x="13" y="12"/>
                      <a:pt x="13" y="24"/>
                    </a:cubicBezTo>
                    <a:cubicBezTo>
                      <a:pt x="13" y="36"/>
                      <a:pt x="13" y="48"/>
                      <a:pt x="13" y="60"/>
                    </a:cubicBezTo>
                    <a:cubicBezTo>
                      <a:pt x="1" y="227"/>
                      <a:pt x="96" y="382"/>
                      <a:pt x="239" y="453"/>
                    </a:cubicBezTo>
                    <a:cubicBezTo>
                      <a:pt x="251" y="453"/>
                      <a:pt x="251" y="453"/>
                      <a:pt x="263" y="441"/>
                    </a:cubicBezTo>
                    <a:cubicBezTo>
                      <a:pt x="263" y="429"/>
                      <a:pt x="263" y="429"/>
                      <a:pt x="251" y="417"/>
                    </a:cubicBezTo>
                    <a:cubicBezTo>
                      <a:pt x="120" y="358"/>
                      <a:pt x="36" y="215"/>
                      <a:pt x="48" y="60"/>
                    </a:cubicBezTo>
                    <a:cubicBezTo>
                      <a:pt x="48" y="48"/>
                      <a:pt x="48" y="36"/>
                      <a:pt x="48" y="24"/>
                    </a:cubicBezTo>
                    <a:cubicBezTo>
                      <a:pt x="48" y="12"/>
                      <a:pt x="48" y="1"/>
                      <a:pt x="3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9" name="Google Shape;7289;p106"/>
              <p:cNvSpPr/>
              <p:nvPr/>
            </p:nvSpPr>
            <p:spPr>
              <a:xfrm>
                <a:off x="-2387750" y="5220058"/>
                <a:ext cx="23855" cy="35689"/>
              </a:xfrm>
              <a:custGeom>
                <a:rect b="b" l="l" r="r" t="t"/>
                <a:pathLst>
                  <a:path extrusionOk="0" h="570" w="381">
                    <a:moveTo>
                      <a:pt x="71" y="33"/>
                    </a:moveTo>
                    <a:cubicBezTo>
                      <a:pt x="71" y="117"/>
                      <a:pt x="95" y="188"/>
                      <a:pt x="143" y="260"/>
                    </a:cubicBezTo>
                    <a:cubicBezTo>
                      <a:pt x="179" y="319"/>
                      <a:pt x="238" y="367"/>
                      <a:pt x="310" y="379"/>
                    </a:cubicBezTo>
                    <a:cubicBezTo>
                      <a:pt x="345" y="391"/>
                      <a:pt x="369" y="438"/>
                      <a:pt x="357" y="474"/>
                    </a:cubicBezTo>
                    <a:cubicBezTo>
                      <a:pt x="345" y="510"/>
                      <a:pt x="298" y="522"/>
                      <a:pt x="262" y="522"/>
                    </a:cubicBezTo>
                    <a:lnTo>
                      <a:pt x="250" y="510"/>
                    </a:lnTo>
                    <a:cubicBezTo>
                      <a:pt x="167" y="462"/>
                      <a:pt x="107" y="379"/>
                      <a:pt x="71" y="295"/>
                    </a:cubicBezTo>
                    <a:cubicBezTo>
                      <a:pt x="48" y="212"/>
                      <a:pt x="48" y="117"/>
                      <a:pt x="60" y="33"/>
                    </a:cubicBezTo>
                    <a:close/>
                    <a:moveTo>
                      <a:pt x="54" y="1"/>
                    </a:moveTo>
                    <a:cubicBezTo>
                      <a:pt x="48" y="1"/>
                      <a:pt x="42" y="4"/>
                      <a:pt x="36" y="10"/>
                    </a:cubicBezTo>
                    <a:cubicBezTo>
                      <a:pt x="24" y="10"/>
                      <a:pt x="24" y="22"/>
                      <a:pt x="12" y="33"/>
                    </a:cubicBezTo>
                    <a:cubicBezTo>
                      <a:pt x="0" y="129"/>
                      <a:pt x="0" y="224"/>
                      <a:pt x="36" y="307"/>
                    </a:cubicBezTo>
                    <a:cubicBezTo>
                      <a:pt x="71" y="414"/>
                      <a:pt x="131" y="498"/>
                      <a:pt x="226" y="557"/>
                    </a:cubicBezTo>
                    <a:lnTo>
                      <a:pt x="250" y="569"/>
                    </a:lnTo>
                    <a:lnTo>
                      <a:pt x="286" y="569"/>
                    </a:lnTo>
                    <a:cubicBezTo>
                      <a:pt x="321" y="557"/>
                      <a:pt x="357" y="533"/>
                      <a:pt x="369" y="498"/>
                    </a:cubicBezTo>
                    <a:cubicBezTo>
                      <a:pt x="381" y="474"/>
                      <a:pt x="381" y="438"/>
                      <a:pt x="369" y="414"/>
                    </a:cubicBezTo>
                    <a:cubicBezTo>
                      <a:pt x="357" y="391"/>
                      <a:pt x="333" y="379"/>
                      <a:pt x="310" y="367"/>
                    </a:cubicBezTo>
                    <a:cubicBezTo>
                      <a:pt x="250" y="343"/>
                      <a:pt x="191" y="307"/>
                      <a:pt x="167" y="260"/>
                    </a:cubicBezTo>
                    <a:cubicBezTo>
                      <a:pt x="119" y="188"/>
                      <a:pt x="95" y="117"/>
                      <a:pt x="95" y="45"/>
                    </a:cubicBezTo>
                    <a:cubicBezTo>
                      <a:pt x="95" y="22"/>
                      <a:pt x="83" y="10"/>
                      <a:pt x="71" y="10"/>
                    </a:cubicBezTo>
                    <a:cubicBezTo>
                      <a:pt x="65" y="4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0" name="Google Shape;7290;p106"/>
              <p:cNvSpPr/>
              <p:nvPr/>
            </p:nvSpPr>
            <p:spPr>
              <a:xfrm>
                <a:off x="-2489182" y="5252679"/>
                <a:ext cx="25421" cy="47022"/>
              </a:xfrm>
              <a:custGeom>
                <a:rect b="b" l="l" r="r" t="t"/>
                <a:pathLst>
                  <a:path extrusionOk="0" h="751" w="406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63" y="429"/>
                      <a:pt x="179" y="751"/>
                    </a:cubicBezTo>
                    <a:lnTo>
                      <a:pt x="406" y="3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1" name="Google Shape;7291;p106"/>
              <p:cNvSpPr/>
              <p:nvPr/>
            </p:nvSpPr>
            <p:spPr>
              <a:xfrm>
                <a:off x="-2401211" y="5235523"/>
                <a:ext cx="26172" cy="16968"/>
              </a:xfrm>
              <a:custGeom>
                <a:rect b="b" l="l" r="r" t="t"/>
                <a:pathLst>
                  <a:path extrusionOk="0" h="271" w="418">
                    <a:moveTo>
                      <a:pt x="251" y="1"/>
                    </a:moveTo>
                    <a:lnTo>
                      <a:pt x="251" y="1"/>
                    </a:lnTo>
                    <a:cubicBezTo>
                      <a:pt x="263" y="144"/>
                      <a:pt x="144" y="263"/>
                      <a:pt x="1" y="263"/>
                    </a:cubicBezTo>
                    <a:cubicBezTo>
                      <a:pt x="31" y="268"/>
                      <a:pt x="60" y="270"/>
                      <a:pt x="90" y="270"/>
                    </a:cubicBezTo>
                    <a:cubicBezTo>
                      <a:pt x="203" y="270"/>
                      <a:pt x="314" y="236"/>
                      <a:pt x="417" y="179"/>
                    </a:cubicBezTo>
                    <a:cubicBezTo>
                      <a:pt x="346" y="132"/>
                      <a:pt x="298" y="72"/>
                      <a:pt x="25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2" name="Google Shape;7292;p106"/>
              <p:cNvSpPr/>
              <p:nvPr/>
            </p:nvSpPr>
            <p:spPr>
              <a:xfrm>
                <a:off x="-3250863" y="5609006"/>
                <a:ext cx="300290" cy="708398"/>
              </a:xfrm>
              <a:custGeom>
                <a:rect b="b" l="l" r="r" t="t"/>
                <a:pathLst>
                  <a:path extrusionOk="0" h="11314" w="4796">
                    <a:moveTo>
                      <a:pt x="4331" y="1"/>
                    </a:moveTo>
                    <a:cubicBezTo>
                      <a:pt x="4021" y="1"/>
                      <a:pt x="3998" y="441"/>
                      <a:pt x="3998" y="441"/>
                    </a:cubicBezTo>
                    <a:lnTo>
                      <a:pt x="4081" y="9966"/>
                    </a:lnTo>
                    <a:lnTo>
                      <a:pt x="1557" y="6883"/>
                    </a:lnTo>
                    <a:cubicBezTo>
                      <a:pt x="1510" y="6585"/>
                      <a:pt x="1319" y="6335"/>
                      <a:pt x="1045" y="6216"/>
                    </a:cubicBezTo>
                    <a:cubicBezTo>
                      <a:pt x="993" y="6189"/>
                      <a:pt x="941" y="6176"/>
                      <a:pt x="890" y="6176"/>
                    </a:cubicBezTo>
                    <a:cubicBezTo>
                      <a:pt x="601" y="6176"/>
                      <a:pt x="337" y="6584"/>
                      <a:pt x="236" y="7180"/>
                    </a:cubicBezTo>
                    <a:cubicBezTo>
                      <a:pt x="117" y="7966"/>
                      <a:pt x="45" y="8764"/>
                      <a:pt x="21" y="9550"/>
                    </a:cubicBezTo>
                    <a:cubicBezTo>
                      <a:pt x="0" y="10239"/>
                      <a:pt x="447" y="11294"/>
                      <a:pt x="950" y="11294"/>
                    </a:cubicBezTo>
                    <a:cubicBezTo>
                      <a:pt x="1021" y="11294"/>
                      <a:pt x="1093" y="11274"/>
                      <a:pt x="1164" y="11228"/>
                    </a:cubicBezTo>
                    <a:cubicBezTo>
                      <a:pt x="1581" y="10954"/>
                      <a:pt x="1748" y="10050"/>
                      <a:pt x="1498" y="9383"/>
                    </a:cubicBezTo>
                    <a:cubicBezTo>
                      <a:pt x="1212" y="8633"/>
                      <a:pt x="1248" y="8085"/>
                      <a:pt x="1367" y="7740"/>
                    </a:cubicBezTo>
                    <a:lnTo>
                      <a:pt x="1367" y="7740"/>
                    </a:lnTo>
                    <a:lnTo>
                      <a:pt x="3962" y="11038"/>
                    </a:lnTo>
                    <a:cubicBezTo>
                      <a:pt x="4034" y="11133"/>
                      <a:pt x="4129" y="11216"/>
                      <a:pt x="4236" y="11276"/>
                    </a:cubicBezTo>
                    <a:cubicBezTo>
                      <a:pt x="4284" y="11300"/>
                      <a:pt x="4343" y="11312"/>
                      <a:pt x="4391" y="11312"/>
                    </a:cubicBezTo>
                    <a:cubicBezTo>
                      <a:pt x="4403" y="11313"/>
                      <a:pt x="4416" y="11314"/>
                      <a:pt x="4428" y="11314"/>
                    </a:cubicBezTo>
                    <a:cubicBezTo>
                      <a:pt x="4511" y="11314"/>
                      <a:pt x="4592" y="11280"/>
                      <a:pt x="4665" y="11228"/>
                    </a:cubicBezTo>
                    <a:cubicBezTo>
                      <a:pt x="4748" y="11157"/>
                      <a:pt x="4784" y="11038"/>
                      <a:pt x="4760" y="10919"/>
                    </a:cubicBezTo>
                    <a:cubicBezTo>
                      <a:pt x="4760" y="10895"/>
                      <a:pt x="4772" y="10871"/>
                      <a:pt x="4772" y="10847"/>
                    </a:cubicBezTo>
                    <a:lnTo>
                      <a:pt x="4772" y="572"/>
                    </a:lnTo>
                    <a:cubicBezTo>
                      <a:pt x="4772" y="572"/>
                      <a:pt x="4796" y="13"/>
                      <a:pt x="4343" y="1"/>
                    </a:cubicBezTo>
                    <a:cubicBezTo>
                      <a:pt x="4339" y="1"/>
                      <a:pt x="4335" y="1"/>
                      <a:pt x="4331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3" name="Google Shape;7293;p106"/>
              <p:cNvSpPr/>
              <p:nvPr/>
            </p:nvSpPr>
            <p:spPr>
              <a:xfrm>
                <a:off x="-2999098" y="5761092"/>
                <a:ext cx="48525" cy="79080"/>
              </a:xfrm>
              <a:custGeom>
                <a:rect b="b" l="l" r="r" t="t"/>
                <a:pathLst>
                  <a:path extrusionOk="0" h="1263" w="775">
                    <a:moveTo>
                      <a:pt x="775" y="1"/>
                    </a:moveTo>
                    <a:lnTo>
                      <a:pt x="1" y="120"/>
                    </a:lnTo>
                    <a:lnTo>
                      <a:pt x="1" y="1263"/>
                    </a:lnTo>
                    <a:cubicBezTo>
                      <a:pt x="1" y="1263"/>
                      <a:pt x="477" y="536"/>
                      <a:pt x="739" y="489"/>
                    </a:cubicBez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4" name="Google Shape;7294;p106"/>
              <p:cNvSpPr/>
              <p:nvPr/>
            </p:nvSpPr>
            <p:spPr>
              <a:xfrm>
                <a:off x="-3253305" y="5628604"/>
                <a:ext cx="316193" cy="948517"/>
              </a:xfrm>
              <a:custGeom>
                <a:rect b="b" l="l" r="r" t="t"/>
                <a:pathLst>
                  <a:path extrusionOk="0" h="15149" w="5050">
                    <a:moveTo>
                      <a:pt x="566" y="0"/>
                    </a:moveTo>
                    <a:cubicBezTo>
                      <a:pt x="385" y="0"/>
                      <a:pt x="203" y="122"/>
                      <a:pt x="203" y="366"/>
                    </a:cubicBezTo>
                    <a:lnTo>
                      <a:pt x="203" y="12570"/>
                    </a:lnTo>
                    <a:cubicBezTo>
                      <a:pt x="156" y="12868"/>
                      <a:pt x="1" y="13951"/>
                      <a:pt x="310" y="14321"/>
                    </a:cubicBezTo>
                    <a:cubicBezTo>
                      <a:pt x="633" y="14685"/>
                      <a:pt x="3102" y="15149"/>
                      <a:pt x="4116" y="15149"/>
                    </a:cubicBezTo>
                    <a:cubicBezTo>
                      <a:pt x="4263" y="15149"/>
                      <a:pt x="4379" y="15139"/>
                      <a:pt x="4454" y="15118"/>
                    </a:cubicBezTo>
                    <a:cubicBezTo>
                      <a:pt x="5049" y="14952"/>
                      <a:pt x="4668" y="13678"/>
                      <a:pt x="3751" y="13285"/>
                    </a:cubicBezTo>
                    <a:cubicBezTo>
                      <a:pt x="3647" y="13242"/>
                      <a:pt x="3482" y="13230"/>
                      <a:pt x="3284" y="13230"/>
                    </a:cubicBezTo>
                    <a:cubicBezTo>
                      <a:pt x="3009" y="13230"/>
                      <a:pt x="2669" y="13254"/>
                      <a:pt x="2334" y="13254"/>
                    </a:cubicBezTo>
                    <a:cubicBezTo>
                      <a:pt x="1621" y="13254"/>
                      <a:pt x="930" y="13146"/>
                      <a:pt x="930" y="12475"/>
                    </a:cubicBezTo>
                    <a:lnTo>
                      <a:pt x="930" y="366"/>
                    </a:lnTo>
                    <a:cubicBezTo>
                      <a:pt x="930" y="122"/>
                      <a:pt x="748" y="0"/>
                      <a:pt x="566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5" name="Google Shape;7295;p106"/>
              <p:cNvSpPr/>
              <p:nvPr/>
            </p:nvSpPr>
            <p:spPr>
              <a:xfrm>
                <a:off x="-3240595" y="5768543"/>
                <a:ext cx="45519" cy="54473"/>
              </a:xfrm>
              <a:custGeom>
                <a:rect b="b" l="l" r="r" t="t"/>
                <a:pathLst>
                  <a:path extrusionOk="0" h="870" w="727">
                    <a:moveTo>
                      <a:pt x="0" y="1"/>
                    </a:moveTo>
                    <a:lnTo>
                      <a:pt x="0" y="870"/>
                    </a:lnTo>
                    <a:cubicBezTo>
                      <a:pt x="0" y="870"/>
                      <a:pt x="304" y="603"/>
                      <a:pt x="603" y="603"/>
                    </a:cubicBezTo>
                    <a:cubicBezTo>
                      <a:pt x="645" y="603"/>
                      <a:pt x="686" y="608"/>
                      <a:pt x="727" y="620"/>
                    </a:cubicBezTo>
                    <a:lnTo>
                      <a:pt x="727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6" name="Google Shape;7296;p106"/>
              <p:cNvSpPr/>
              <p:nvPr/>
            </p:nvSpPr>
            <p:spPr>
              <a:xfrm>
                <a:off x="-3532118" y="4669694"/>
                <a:ext cx="823855" cy="1107114"/>
              </a:xfrm>
              <a:custGeom>
                <a:rect b="b" l="l" r="r" t="t"/>
                <a:pathLst>
                  <a:path extrusionOk="0" h="17682" w="13158">
                    <a:moveTo>
                      <a:pt x="6585" y="1"/>
                    </a:moveTo>
                    <a:cubicBezTo>
                      <a:pt x="2942" y="1"/>
                      <a:pt x="1" y="394"/>
                      <a:pt x="1" y="870"/>
                    </a:cubicBezTo>
                    <a:lnTo>
                      <a:pt x="1" y="894"/>
                    </a:lnTo>
                    <a:lnTo>
                      <a:pt x="1823" y="16622"/>
                    </a:lnTo>
                    <a:cubicBezTo>
                      <a:pt x="1823" y="16967"/>
                      <a:pt x="3954" y="17682"/>
                      <a:pt x="6573" y="17682"/>
                    </a:cubicBezTo>
                    <a:cubicBezTo>
                      <a:pt x="9204" y="17682"/>
                      <a:pt x="11336" y="16967"/>
                      <a:pt x="11336" y="16622"/>
                    </a:cubicBezTo>
                    <a:lnTo>
                      <a:pt x="13157" y="894"/>
                    </a:lnTo>
                    <a:lnTo>
                      <a:pt x="13157" y="870"/>
                    </a:lnTo>
                    <a:cubicBezTo>
                      <a:pt x="13157" y="394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7" name="Google Shape;7297;p106"/>
              <p:cNvSpPr/>
              <p:nvPr/>
            </p:nvSpPr>
            <p:spPr>
              <a:xfrm>
                <a:off x="-2776198" y="5230326"/>
                <a:ext cx="48525" cy="108883"/>
              </a:xfrm>
              <a:custGeom>
                <a:rect b="b" l="l" r="r" t="t"/>
                <a:pathLst>
                  <a:path extrusionOk="0" h="1739" w="775">
                    <a:moveTo>
                      <a:pt x="144" y="0"/>
                    </a:moveTo>
                    <a:lnTo>
                      <a:pt x="1" y="1489"/>
                    </a:lnTo>
                    <a:lnTo>
                      <a:pt x="239" y="1739"/>
                    </a:lnTo>
                    <a:cubicBezTo>
                      <a:pt x="239" y="1739"/>
                      <a:pt x="334" y="917"/>
                      <a:pt x="775" y="774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8" name="Google Shape;7298;p106"/>
              <p:cNvSpPr/>
              <p:nvPr/>
            </p:nvSpPr>
            <p:spPr>
              <a:xfrm>
                <a:off x="-3563425" y="4707762"/>
                <a:ext cx="11270" cy="20913"/>
              </a:xfrm>
              <a:custGeom>
                <a:rect b="b" l="l" r="r" t="t"/>
                <a:pathLst>
                  <a:path extrusionOk="0" h="334" w="180">
                    <a:moveTo>
                      <a:pt x="179" y="0"/>
                    </a:moveTo>
                    <a:lnTo>
                      <a:pt x="72" y="107"/>
                    </a:lnTo>
                    <a:cubicBezTo>
                      <a:pt x="37" y="131"/>
                      <a:pt x="13" y="191"/>
                      <a:pt x="1" y="238"/>
                    </a:cubicBezTo>
                    <a:lnTo>
                      <a:pt x="1" y="3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9" name="Google Shape;7299;p106"/>
              <p:cNvSpPr/>
              <p:nvPr/>
            </p:nvSpPr>
            <p:spPr>
              <a:xfrm>
                <a:off x="-3561922" y="4666000"/>
                <a:ext cx="882711" cy="113391"/>
              </a:xfrm>
              <a:custGeom>
                <a:rect b="b" l="l" r="r" t="t"/>
                <a:pathLst>
                  <a:path extrusionOk="0" h="1811" w="14098">
                    <a:moveTo>
                      <a:pt x="477" y="0"/>
                    </a:moveTo>
                    <a:lnTo>
                      <a:pt x="72" y="786"/>
                    </a:lnTo>
                    <a:lnTo>
                      <a:pt x="1" y="905"/>
                    </a:lnTo>
                    <a:cubicBezTo>
                      <a:pt x="1" y="1405"/>
                      <a:pt x="3156" y="1810"/>
                      <a:pt x="7049" y="1810"/>
                    </a:cubicBezTo>
                    <a:cubicBezTo>
                      <a:pt x="10943" y="1810"/>
                      <a:pt x="14098" y="1405"/>
                      <a:pt x="14098" y="905"/>
                    </a:cubicBezTo>
                    <a:lnTo>
                      <a:pt x="14038" y="786"/>
                    </a:lnTo>
                    <a:lnTo>
                      <a:pt x="13633" y="0"/>
                    </a:lnTo>
                    <a:cubicBezTo>
                      <a:pt x="13633" y="143"/>
                      <a:pt x="13359" y="274"/>
                      <a:pt x="12871" y="393"/>
                    </a:cubicBezTo>
                    <a:cubicBezTo>
                      <a:pt x="11764" y="655"/>
                      <a:pt x="9573" y="846"/>
                      <a:pt x="7061" y="846"/>
                    </a:cubicBezTo>
                    <a:cubicBezTo>
                      <a:pt x="4537" y="846"/>
                      <a:pt x="2346" y="667"/>
                      <a:pt x="1239" y="393"/>
                    </a:cubicBezTo>
                    <a:cubicBezTo>
                      <a:pt x="751" y="274"/>
                      <a:pt x="477" y="155"/>
                      <a:pt x="477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0" name="Google Shape;7300;p106"/>
              <p:cNvSpPr/>
              <p:nvPr/>
            </p:nvSpPr>
            <p:spPr>
              <a:xfrm>
                <a:off x="-3532118" y="4560122"/>
                <a:ext cx="823855" cy="105940"/>
              </a:xfrm>
              <a:custGeom>
                <a:rect b="b" l="l" r="r" t="t"/>
                <a:pathLst>
                  <a:path extrusionOk="0" h="1692" w="13158">
                    <a:moveTo>
                      <a:pt x="6585" y="1"/>
                    </a:moveTo>
                    <a:cubicBezTo>
                      <a:pt x="2954" y="1"/>
                      <a:pt x="1" y="382"/>
                      <a:pt x="1" y="846"/>
                    </a:cubicBezTo>
                    <a:cubicBezTo>
                      <a:pt x="1" y="1001"/>
                      <a:pt x="322" y="1144"/>
                      <a:pt x="882" y="1263"/>
                    </a:cubicBezTo>
                    <a:cubicBezTo>
                      <a:pt x="2025" y="1525"/>
                      <a:pt x="4144" y="1691"/>
                      <a:pt x="6585" y="1691"/>
                    </a:cubicBezTo>
                    <a:cubicBezTo>
                      <a:pt x="9014" y="1691"/>
                      <a:pt x="11133" y="1525"/>
                      <a:pt x="12276" y="1263"/>
                    </a:cubicBezTo>
                    <a:cubicBezTo>
                      <a:pt x="12836" y="1144"/>
                      <a:pt x="13157" y="989"/>
                      <a:pt x="13157" y="846"/>
                    </a:cubicBezTo>
                    <a:cubicBezTo>
                      <a:pt x="13157" y="382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1" name="Google Shape;7301;p106"/>
              <p:cNvSpPr/>
              <p:nvPr/>
            </p:nvSpPr>
            <p:spPr>
              <a:xfrm>
                <a:off x="-3483656" y="4463198"/>
                <a:ext cx="726180" cy="181263"/>
              </a:xfrm>
              <a:custGeom>
                <a:rect b="b" l="l" r="r" t="t"/>
                <a:pathLst>
                  <a:path extrusionOk="0" h="2895" w="11598">
                    <a:moveTo>
                      <a:pt x="251" y="1"/>
                    </a:moveTo>
                    <a:lnTo>
                      <a:pt x="1" y="2120"/>
                    </a:lnTo>
                    <a:lnTo>
                      <a:pt x="1" y="2144"/>
                    </a:lnTo>
                    <a:cubicBezTo>
                      <a:pt x="1" y="2561"/>
                      <a:pt x="2596" y="2894"/>
                      <a:pt x="5799" y="2894"/>
                    </a:cubicBezTo>
                    <a:cubicBezTo>
                      <a:pt x="9002" y="2894"/>
                      <a:pt x="11598" y="2561"/>
                      <a:pt x="11598" y="2144"/>
                    </a:cubicBezTo>
                    <a:lnTo>
                      <a:pt x="11598" y="2120"/>
                    </a:lnTo>
                    <a:lnTo>
                      <a:pt x="11359" y="1"/>
                    </a:lnTo>
                    <a:cubicBezTo>
                      <a:pt x="11359" y="394"/>
                      <a:pt x="8871" y="715"/>
                      <a:pt x="5799" y="715"/>
                    </a:cubicBezTo>
                    <a:cubicBezTo>
                      <a:pt x="2739" y="715"/>
                      <a:pt x="251" y="394"/>
                      <a:pt x="251" y="1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2" name="Google Shape;7302;p106"/>
              <p:cNvSpPr/>
              <p:nvPr/>
            </p:nvSpPr>
            <p:spPr>
              <a:xfrm>
                <a:off x="-3468003" y="4418492"/>
                <a:ext cx="695625" cy="89536"/>
              </a:xfrm>
              <a:custGeom>
                <a:rect b="b" l="l" r="r" t="t"/>
                <a:pathLst>
                  <a:path extrusionOk="0" h="1430" w="11110">
                    <a:moveTo>
                      <a:pt x="5549" y="1"/>
                    </a:moveTo>
                    <a:cubicBezTo>
                      <a:pt x="2489" y="1"/>
                      <a:pt x="1" y="322"/>
                      <a:pt x="1" y="715"/>
                    </a:cubicBezTo>
                    <a:cubicBezTo>
                      <a:pt x="1" y="1108"/>
                      <a:pt x="2489" y="1429"/>
                      <a:pt x="5549" y="1429"/>
                    </a:cubicBezTo>
                    <a:cubicBezTo>
                      <a:pt x="8621" y="1429"/>
                      <a:pt x="11109" y="1108"/>
                      <a:pt x="11109" y="715"/>
                    </a:cubicBezTo>
                    <a:cubicBezTo>
                      <a:pt x="11109" y="322"/>
                      <a:pt x="8621" y="1"/>
                      <a:pt x="5549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3" name="Google Shape;7303;p106"/>
              <p:cNvSpPr/>
              <p:nvPr/>
            </p:nvSpPr>
            <p:spPr>
              <a:xfrm>
                <a:off x="-3532118" y="4613092"/>
                <a:ext cx="823855" cy="105878"/>
              </a:xfrm>
              <a:custGeom>
                <a:rect b="b" l="l" r="r" t="t"/>
                <a:pathLst>
                  <a:path extrusionOk="0" h="1691" w="13158">
                    <a:moveTo>
                      <a:pt x="1" y="0"/>
                    </a:moveTo>
                    <a:lnTo>
                      <a:pt x="1" y="845"/>
                    </a:lnTo>
                    <a:cubicBezTo>
                      <a:pt x="1" y="988"/>
                      <a:pt x="275" y="1119"/>
                      <a:pt x="763" y="1238"/>
                    </a:cubicBezTo>
                    <a:cubicBezTo>
                      <a:pt x="1858" y="1500"/>
                      <a:pt x="4049" y="1691"/>
                      <a:pt x="6573" y="1691"/>
                    </a:cubicBezTo>
                    <a:cubicBezTo>
                      <a:pt x="9097" y="1691"/>
                      <a:pt x="11288" y="1512"/>
                      <a:pt x="12395" y="1238"/>
                    </a:cubicBezTo>
                    <a:cubicBezTo>
                      <a:pt x="12883" y="1119"/>
                      <a:pt x="13157" y="1000"/>
                      <a:pt x="13157" y="845"/>
                    </a:cubicBezTo>
                    <a:lnTo>
                      <a:pt x="13157" y="0"/>
                    </a:lnTo>
                    <a:cubicBezTo>
                      <a:pt x="13157" y="155"/>
                      <a:pt x="12836" y="298"/>
                      <a:pt x="12264" y="417"/>
                    </a:cubicBezTo>
                    <a:cubicBezTo>
                      <a:pt x="11133" y="679"/>
                      <a:pt x="9002" y="845"/>
                      <a:pt x="6573" y="845"/>
                    </a:cubicBezTo>
                    <a:cubicBezTo>
                      <a:pt x="4144" y="845"/>
                      <a:pt x="2025" y="679"/>
                      <a:pt x="882" y="417"/>
                    </a:cubicBezTo>
                    <a:cubicBezTo>
                      <a:pt x="322" y="298"/>
                      <a:pt x="1" y="143"/>
                      <a:pt x="1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 cap="flat" cmpd="sng" w="19050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4" name="Google Shape;7304;p106"/>
              <p:cNvSpPr/>
              <p:nvPr/>
            </p:nvSpPr>
            <p:spPr>
              <a:xfrm>
                <a:off x="-3256999" y="4867236"/>
                <a:ext cx="211755" cy="203741"/>
              </a:xfrm>
              <a:custGeom>
                <a:rect b="b" l="l" r="r" t="t"/>
                <a:pathLst>
                  <a:path extrusionOk="0" h="3254" w="3382">
                    <a:moveTo>
                      <a:pt x="1699" y="0"/>
                    </a:moveTo>
                    <a:cubicBezTo>
                      <a:pt x="1684" y="0"/>
                      <a:pt x="1670" y="1"/>
                      <a:pt x="1655" y="1"/>
                    </a:cubicBezTo>
                    <a:cubicBezTo>
                      <a:pt x="715" y="25"/>
                      <a:pt x="0" y="870"/>
                      <a:pt x="131" y="1799"/>
                    </a:cubicBezTo>
                    <a:cubicBezTo>
                      <a:pt x="246" y="2637"/>
                      <a:pt x="959" y="3254"/>
                      <a:pt x="1789" y="3254"/>
                    </a:cubicBezTo>
                    <a:cubicBezTo>
                      <a:pt x="1820" y="3254"/>
                      <a:pt x="1851" y="3253"/>
                      <a:pt x="1882" y="3251"/>
                    </a:cubicBezTo>
                    <a:cubicBezTo>
                      <a:pt x="2727" y="3192"/>
                      <a:pt x="3382" y="2489"/>
                      <a:pt x="3370" y="1644"/>
                    </a:cubicBezTo>
                    <a:cubicBezTo>
                      <a:pt x="3358" y="730"/>
                      <a:pt x="2608" y="0"/>
                      <a:pt x="16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5" name="Google Shape;7305;p106"/>
              <p:cNvSpPr/>
              <p:nvPr/>
            </p:nvSpPr>
            <p:spPr>
              <a:xfrm>
                <a:off x="-2930475" y="4859096"/>
                <a:ext cx="149894" cy="192220"/>
              </a:xfrm>
              <a:custGeom>
                <a:rect b="b" l="l" r="r" t="t"/>
                <a:pathLst>
                  <a:path extrusionOk="0" h="3070" w="2394">
                    <a:moveTo>
                      <a:pt x="1245" y="0"/>
                    </a:moveTo>
                    <a:cubicBezTo>
                      <a:pt x="1169" y="0"/>
                      <a:pt x="1091" y="12"/>
                      <a:pt x="1012" y="36"/>
                    </a:cubicBezTo>
                    <a:cubicBezTo>
                      <a:pt x="381" y="214"/>
                      <a:pt x="0" y="1095"/>
                      <a:pt x="155" y="1941"/>
                    </a:cubicBezTo>
                    <a:cubicBezTo>
                      <a:pt x="278" y="2630"/>
                      <a:pt x="721" y="3070"/>
                      <a:pt x="1200" y="3070"/>
                    </a:cubicBezTo>
                    <a:cubicBezTo>
                      <a:pt x="1276" y="3070"/>
                      <a:pt x="1353" y="3059"/>
                      <a:pt x="1429" y="3036"/>
                    </a:cubicBezTo>
                    <a:cubicBezTo>
                      <a:pt x="2001" y="2869"/>
                      <a:pt x="2393" y="2107"/>
                      <a:pt x="2310" y="1298"/>
                    </a:cubicBezTo>
                    <a:cubicBezTo>
                      <a:pt x="2237" y="549"/>
                      <a:pt x="1774" y="0"/>
                      <a:pt x="12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6" name="Google Shape;7306;p106"/>
              <p:cNvSpPr/>
              <p:nvPr/>
            </p:nvSpPr>
            <p:spPr>
              <a:xfrm>
                <a:off x="-3011746" y="5077489"/>
                <a:ext cx="101432" cy="56977"/>
              </a:xfrm>
              <a:custGeom>
                <a:rect b="b" l="l" r="r" t="t"/>
                <a:pathLst>
                  <a:path extrusionOk="0" h="910" w="1620">
                    <a:moveTo>
                      <a:pt x="1608" y="1"/>
                    </a:moveTo>
                    <a:lnTo>
                      <a:pt x="1608" y="1"/>
                    </a:lnTo>
                    <a:cubicBezTo>
                      <a:pt x="1417" y="167"/>
                      <a:pt x="1167" y="263"/>
                      <a:pt x="917" y="286"/>
                    </a:cubicBezTo>
                    <a:cubicBezTo>
                      <a:pt x="863" y="292"/>
                      <a:pt x="808" y="295"/>
                      <a:pt x="755" y="295"/>
                    </a:cubicBezTo>
                    <a:cubicBezTo>
                      <a:pt x="491" y="295"/>
                      <a:pt x="238" y="224"/>
                      <a:pt x="0" y="96"/>
                    </a:cubicBezTo>
                    <a:lnTo>
                      <a:pt x="0" y="96"/>
                    </a:lnTo>
                    <a:cubicBezTo>
                      <a:pt x="11" y="151"/>
                      <a:pt x="196" y="909"/>
                      <a:pt x="827" y="909"/>
                    </a:cubicBezTo>
                    <a:cubicBezTo>
                      <a:pt x="878" y="909"/>
                      <a:pt x="932" y="904"/>
                      <a:pt x="989" y="894"/>
                    </a:cubicBezTo>
                    <a:cubicBezTo>
                      <a:pt x="1620" y="775"/>
                      <a:pt x="1608" y="48"/>
                      <a:pt x="160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7" name="Google Shape;7307;p106"/>
              <p:cNvSpPr/>
              <p:nvPr/>
            </p:nvSpPr>
            <p:spPr>
              <a:xfrm>
                <a:off x="-3233895" y="4876941"/>
                <a:ext cx="195351" cy="199045"/>
              </a:xfrm>
              <a:custGeom>
                <a:rect b="b" l="l" r="r" t="t"/>
                <a:pathLst>
                  <a:path extrusionOk="0" h="3179" w="3120">
                    <a:moveTo>
                      <a:pt x="2096" y="1"/>
                    </a:moveTo>
                    <a:cubicBezTo>
                      <a:pt x="2084" y="1"/>
                      <a:pt x="2072" y="1"/>
                      <a:pt x="2072" y="13"/>
                    </a:cubicBezTo>
                    <a:cubicBezTo>
                      <a:pt x="2060" y="25"/>
                      <a:pt x="2060" y="37"/>
                      <a:pt x="2072" y="48"/>
                    </a:cubicBezTo>
                    <a:cubicBezTo>
                      <a:pt x="2286" y="168"/>
                      <a:pt x="2465" y="334"/>
                      <a:pt x="2608" y="537"/>
                    </a:cubicBezTo>
                    <a:cubicBezTo>
                      <a:pt x="2751" y="727"/>
                      <a:pt x="2846" y="953"/>
                      <a:pt x="2882" y="1191"/>
                    </a:cubicBezTo>
                    <a:cubicBezTo>
                      <a:pt x="3065" y="2142"/>
                      <a:pt x="2333" y="3005"/>
                      <a:pt x="1387" y="3005"/>
                    </a:cubicBezTo>
                    <a:cubicBezTo>
                      <a:pt x="1349" y="3005"/>
                      <a:pt x="1312" y="3004"/>
                      <a:pt x="1274" y="3001"/>
                    </a:cubicBezTo>
                    <a:cubicBezTo>
                      <a:pt x="786" y="2965"/>
                      <a:pt x="334" y="2727"/>
                      <a:pt x="48" y="2334"/>
                    </a:cubicBezTo>
                    <a:cubicBezTo>
                      <a:pt x="42" y="2329"/>
                      <a:pt x="36" y="2326"/>
                      <a:pt x="30" y="2326"/>
                    </a:cubicBezTo>
                    <a:cubicBezTo>
                      <a:pt x="24" y="2326"/>
                      <a:pt x="18" y="2329"/>
                      <a:pt x="12" y="2334"/>
                    </a:cubicBezTo>
                    <a:cubicBezTo>
                      <a:pt x="0" y="2334"/>
                      <a:pt x="0" y="2358"/>
                      <a:pt x="0" y="2370"/>
                    </a:cubicBezTo>
                    <a:cubicBezTo>
                      <a:pt x="131" y="2584"/>
                      <a:pt x="310" y="2775"/>
                      <a:pt x="536" y="2918"/>
                    </a:cubicBezTo>
                    <a:cubicBezTo>
                      <a:pt x="751" y="3049"/>
                      <a:pt x="1001" y="3144"/>
                      <a:pt x="1262" y="3168"/>
                    </a:cubicBezTo>
                    <a:cubicBezTo>
                      <a:pt x="1326" y="3175"/>
                      <a:pt x="1389" y="3179"/>
                      <a:pt x="1451" y="3179"/>
                    </a:cubicBezTo>
                    <a:cubicBezTo>
                      <a:pt x="2198" y="3179"/>
                      <a:pt x="2863" y="2666"/>
                      <a:pt x="3060" y="1930"/>
                    </a:cubicBezTo>
                    <a:cubicBezTo>
                      <a:pt x="3120" y="1668"/>
                      <a:pt x="3120" y="1406"/>
                      <a:pt x="3060" y="1144"/>
                    </a:cubicBezTo>
                    <a:cubicBezTo>
                      <a:pt x="2989" y="894"/>
                      <a:pt x="2882" y="656"/>
                      <a:pt x="2703" y="453"/>
                    </a:cubicBezTo>
                    <a:cubicBezTo>
                      <a:pt x="2536" y="263"/>
                      <a:pt x="2334" y="108"/>
                      <a:pt x="209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8" name="Google Shape;7308;p106"/>
              <p:cNvSpPr/>
              <p:nvPr/>
            </p:nvSpPr>
            <p:spPr>
              <a:xfrm>
                <a:off x="-3238403" y="4885143"/>
                <a:ext cx="176004" cy="170932"/>
              </a:xfrm>
              <a:custGeom>
                <a:rect b="b" l="l" r="r" t="t"/>
                <a:pathLst>
                  <a:path extrusionOk="0" h="2730" w="2811">
                    <a:moveTo>
                      <a:pt x="1414" y="0"/>
                    </a:moveTo>
                    <a:cubicBezTo>
                      <a:pt x="1400" y="0"/>
                      <a:pt x="1385" y="0"/>
                      <a:pt x="1370" y="1"/>
                    </a:cubicBezTo>
                    <a:cubicBezTo>
                      <a:pt x="584" y="37"/>
                      <a:pt x="1" y="715"/>
                      <a:pt x="96" y="1489"/>
                    </a:cubicBezTo>
                    <a:cubicBezTo>
                      <a:pt x="188" y="2204"/>
                      <a:pt x="783" y="2729"/>
                      <a:pt x="1491" y="2729"/>
                    </a:cubicBezTo>
                    <a:cubicBezTo>
                      <a:pt x="1514" y="2729"/>
                      <a:pt x="1537" y="2728"/>
                      <a:pt x="1561" y="2727"/>
                    </a:cubicBezTo>
                    <a:cubicBezTo>
                      <a:pt x="1882" y="2704"/>
                      <a:pt x="2180" y="2573"/>
                      <a:pt x="2406" y="2346"/>
                    </a:cubicBezTo>
                    <a:lnTo>
                      <a:pt x="2180" y="2001"/>
                    </a:lnTo>
                    <a:lnTo>
                      <a:pt x="1882" y="1549"/>
                    </a:lnTo>
                    <a:lnTo>
                      <a:pt x="2811" y="1513"/>
                    </a:lnTo>
                    <a:lnTo>
                      <a:pt x="2811" y="1358"/>
                    </a:lnTo>
                    <a:cubicBezTo>
                      <a:pt x="2787" y="599"/>
                      <a:pt x="2168" y="0"/>
                      <a:pt x="1414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9" name="Google Shape;7309;p106"/>
              <p:cNvSpPr/>
              <p:nvPr/>
            </p:nvSpPr>
            <p:spPr>
              <a:xfrm>
                <a:off x="-2928972" y="4940681"/>
                <a:ext cx="146889" cy="117211"/>
              </a:xfrm>
              <a:custGeom>
                <a:rect b="b" l="l" r="r" t="t"/>
                <a:pathLst>
                  <a:path extrusionOk="0" h="1872" w="2346">
                    <a:moveTo>
                      <a:pt x="103" y="1"/>
                    </a:moveTo>
                    <a:cubicBezTo>
                      <a:pt x="92" y="1"/>
                      <a:pt x="83" y="7"/>
                      <a:pt x="83" y="19"/>
                    </a:cubicBezTo>
                    <a:cubicBezTo>
                      <a:pt x="0" y="388"/>
                      <a:pt x="48" y="769"/>
                      <a:pt x="191" y="1114"/>
                    </a:cubicBezTo>
                    <a:cubicBezTo>
                      <a:pt x="262" y="1293"/>
                      <a:pt x="369" y="1459"/>
                      <a:pt x="512" y="1590"/>
                    </a:cubicBezTo>
                    <a:cubicBezTo>
                      <a:pt x="655" y="1733"/>
                      <a:pt x="845" y="1828"/>
                      <a:pt x="1048" y="1864"/>
                    </a:cubicBezTo>
                    <a:cubicBezTo>
                      <a:pt x="1088" y="1869"/>
                      <a:pt x="1128" y="1871"/>
                      <a:pt x="1168" y="1871"/>
                    </a:cubicBezTo>
                    <a:cubicBezTo>
                      <a:pt x="1333" y="1871"/>
                      <a:pt x="1500" y="1831"/>
                      <a:pt x="1643" y="1745"/>
                    </a:cubicBezTo>
                    <a:cubicBezTo>
                      <a:pt x="1810" y="1650"/>
                      <a:pt x="1953" y="1507"/>
                      <a:pt x="2060" y="1340"/>
                    </a:cubicBezTo>
                    <a:cubicBezTo>
                      <a:pt x="2262" y="1019"/>
                      <a:pt x="2346" y="638"/>
                      <a:pt x="2322" y="269"/>
                    </a:cubicBezTo>
                    <a:cubicBezTo>
                      <a:pt x="2322" y="257"/>
                      <a:pt x="2310" y="245"/>
                      <a:pt x="2298" y="245"/>
                    </a:cubicBezTo>
                    <a:cubicBezTo>
                      <a:pt x="2286" y="245"/>
                      <a:pt x="2274" y="245"/>
                      <a:pt x="2274" y="269"/>
                    </a:cubicBezTo>
                    <a:cubicBezTo>
                      <a:pt x="2238" y="614"/>
                      <a:pt x="2107" y="947"/>
                      <a:pt x="1905" y="1245"/>
                    </a:cubicBezTo>
                    <a:cubicBezTo>
                      <a:pt x="1810" y="1376"/>
                      <a:pt x="1691" y="1495"/>
                      <a:pt x="1536" y="1578"/>
                    </a:cubicBezTo>
                    <a:cubicBezTo>
                      <a:pt x="1432" y="1635"/>
                      <a:pt x="1306" y="1669"/>
                      <a:pt x="1182" y="1669"/>
                    </a:cubicBezTo>
                    <a:cubicBezTo>
                      <a:pt x="1149" y="1669"/>
                      <a:pt x="1116" y="1667"/>
                      <a:pt x="1084" y="1662"/>
                    </a:cubicBezTo>
                    <a:cubicBezTo>
                      <a:pt x="762" y="1614"/>
                      <a:pt x="500" y="1340"/>
                      <a:pt x="345" y="1043"/>
                    </a:cubicBezTo>
                    <a:cubicBezTo>
                      <a:pt x="191" y="733"/>
                      <a:pt x="119" y="376"/>
                      <a:pt x="131" y="31"/>
                    </a:cubicBezTo>
                    <a:lnTo>
                      <a:pt x="131" y="19"/>
                    </a:lnTo>
                    <a:cubicBezTo>
                      <a:pt x="125" y="7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0" name="Google Shape;7310;p106"/>
              <p:cNvSpPr/>
              <p:nvPr/>
            </p:nvSpPr>
            <p:spPr>
              <a:xfrm>
                <a:off x="-2917827" y="4875188"/>
                <a:ext cx="122345" cy="160914"/>
              </a:xfrm>
              <a:custGeom>
                <a:rect b="b" l="l" r="r" t="t"/>
                <a:pathLst>
                  <a:path extrusionOk="0" h="2570" w="1954">
                    <a:moveTo>
                      <a:pt x="1041" y="0"/>
                    </a:moveTo>
                    <a:cubicBezTo>
                      <a:pt x="977" y="0"/>
                      <a:pt x="912" y="9"/>
                      <a:pt x="846" y="29"/>
                    </a:cubicBezTo>
                    <a:cubicBezTo>
                      <a:pt x="322" y="184"/>
                      <a:pt x="1" y="910"/>
                      <a:pt x="132" y="1612"/>
                    </a:cubicBezTo>
                    <a:cubicBezTo>
                      <a:pt x="235" y="2189"/>
                      <a:pt x="605" y="2570"/>
                      <a:pt x="1011" y="2570"/>
                    </a:cubicBezTo>
                    <a:cubicBezTo>
                      <a:pt x="1074" y="2570"/>
                      <a:pt x="1139" y="2560"/>
                      <a:pt x="1203" y="2541"/>
                    </a:cubicBezTo>
                    <a:cubicBezTo>
                      <a:pt x="1287" y="2517"/>
                      <a:pt x="1370" y="2470"/>
                      <a:pt x="1441" y="2422"/>
                    </a:cubicBezTo>
                    <a:lnTo>
                      <a:pt x="1322" y="2077"/>
                    </a:lnTo>
                    <a:lnTo>
                      <a:pt x="1167" y="1636"/>
                    </a:lnTo>
                    <a:lnTo>
                      <a:pt x="1632" y="1660"/>
                    </a:lnTo>
                    <a:lnTo>
                      <a:pt x="1894" y="1672"/>
                    </a:lnTo>
                    <a:cubicBezTo>
                      <a:pt x="1941" y="1469"/>
                      <a:pt x="1953" y="1267"/>
                      <a:pt x="1941" y="1077"/>
                    </a:cubicBezTo>
                    <a:cubicBezTo>
                      <a:pt x="1868" y="452"/>
                      <a:pt x="1486" y="0"/>
                      <a:pt x="104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1" name="Google Shape;7311;p106"/>
              <p:cNvSpPr/>
              <p:nvPr/>
            </p:nvSpPr>
            <p:spPr>
              <a:xfrm>
                <a:off x="-3245103" y="4787788"/>
                <a:ext cx="183455" cy="86405"/>
              </a:xfrm>
              <a:custGeom>
                <a:rect b="b" l="l" r="r" t="t"/>
                <a:pathLst>
                  <a:path extrusionOk="0" h="1380" w="2930">
                    <a:moveTo>
                      <a:pt x="1706" y="1"/>
                    </a:moveTo>
                    <a:cubicBezTo>
                      <a:pt x="1525" y="1"/>
                      <a:pt x="1346" y="22"/>
                      <a:pt x="1168" y="65"/>
                    </a:cubicBezTo>
                    <a:cubicBezTo>
                      <a:pt x="870" y="148"/>
                      <a:pt x="596" y="315"/>
                      <a:pt x="382" y="541"/>
                    </a:cubicBezTo>
                    <a:cubicBezTo>
                      <a:pt x="179" y="767"/>
                      <a:pt x="48" y="1053"/>
                      <a:pt x="1" y="1351"/>
                    </a:cubicBezTo>
                    <a:cubicBezTo>
                      <a:pt x="1" y="1363"/>
                      <a:pt x="13" y="1375"/>
                      <a:pt x="25" y="1375"/>
                    </a:cubicBezTo>
                    <a:cubicBezTo>
                      <a:pt x="28" y="1378"/>
                      <a:pt x="32" y="1380"/>
                      <a:pt x="35" y="1380"/>
                    </a:cubicBezTo>
                    <a:cubicBezTo>
                      <a:pt x="44" y="1380"/>
                      <a:pt x="52" y="1371"/>
                      <a:pt x="60" y="1363"/>
                    </a:cubicBezTo>
                    <a:cubicBezTo>
                      <a:pt x="156" y="1101"/>
                      <a:pt x="310" y="863"/>
                      <a:pt x="513" y="660"/>
                    </a:cubicBezTo>
                    <a:cubicBezTo>
                      <a:pt x="715" y="470"/>
                      <a:pt x="953" y="339"/>
                      <a:pt x="1227" y="267"/>
                    </a:cubicBezTo>
                    <a:cubicBezTo>
                      <a:pt x="1287" y="256"/>
                      <a:pt x="1358" y="244"/>
                      <a:pt x="1430" y="232"/>
                    </a:cubicBezTo>
                    <a:lnTo>
                      <a:pt x="1632" y="208"/>
                    </a:lnTo>
                    <a:lnTo>
                      <a:pt x="2049" y="208"/>
                    </a:lnTo>
                    <a:cubicBezTo>
                      <a:pt x="2192" y="232"/>
                      <a:pt x="2334" y="244"/>
                      <a:pt x="2477" y="267"/>
                    </a:cubicBezTo>
                    <a:cubicBezTo>
                      <a:pt x="2620" y="303"/>
                      <a:pt x="2751" y="327"/>
                      <a:pt x="2906" y="351"/>
                    </a:cubicBezTo>
                    <a:cubicBezTo>
                      <a:pt x="2906" y="354"/>
                      <a:pt x="2907" y="356"/>
                      <a:pt x="2909" y="356"/>
                    </a:cubicBezTo>
                    <a:cubicBezTo>
                      <a:pt x="2913" y="356"/>
                      <a:pt x="2921" y="347"/>
                      <a:pt x="2930" y="339"/>
                    </a:cubicBezTo>
                    <a:cubicBezTo>
                      <a:pt x="2930" y="327"/>
                      <a:pt x="2930" y="315"/>
                      <a:pt x="2918" y="315"/>
                    </a:cubicBezTo>
                    <a:cubicBezTo>
                      <a:pt x="2775" y="244"/>
                      <a:pt x="2644" y="184"/>
                      <a:pt x="2501" y="136"/>
                    </a:cubicBezTo>
                    <a:cubicBezTo>
                      <a:pt x="2370" y="101"/>
                      <a:pt x="2215" y="65"/>
                      <a:pt x="2073" y="29"/>
                    </a:cubicBezTo>
                    <a:cubicBezTo>
                      <a:pt x="1949" y="10"/>
                      <a:pt x="1827" y="1"/>
                      <a:pt x="170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2" name="Google Shape;7312;p106"/>
              <p:cNvSpPr/>
              <p:nvPr/>
            </p:nvSpPr>
            <p:spPr>
              <a:xfrm>
                <a:off x="-2917076" y="4790918"/>
                <a:ext cx="116334" cy="41199"/>
              </a:xfrm>
              <a:custGeom>
                <a:rect b="b" l="l" r="r" t="t"/>
                <a:pathLst>
                  <a:path extrusionOk="0" h="658" w="1858">
                    <a:moveTo>
                      <a:pt x="923" y="0"/>
                    </a:moveTo>
                    <a:cubicBezTo>
                      <a:pt x="774" y="0"/>
                      <a:pt x="626" y="25"/>
                      <a:pt x="477" y="75"/>
                    </a:cubicBezTo>
                    <a:cubicBezTo>
                      <a:pt x="393" y="98"/>
                      <a:pt x="310" y="122"/>
                      <a:pt x="239" y="170"/>
                    </a:cubicBezTo>
                    <a:cubicBezTo>
                      <a:pt x="155" y="217"/>
                      <a:pt x="84" y="253"/>
                      <a:pt x="12" y="313"/>
                    </a:cubicBezTo>
                    <a:cubicBezTo>
                      <a:pt x="1" y="313"/>
                      <a:pt x="1" y="325"/>
                      <a:pt x="1" y="336"/>
                    </a:cubicBezTo>
                    <a:cubicBezTo>
                      <a:pt x="1" y="345"/>
                      <a:pt x="7" y="353"/>
                      <a:pt x="18" y="353"/>
                    </a:cubicBezTo>
                    <a:cubicBezTo>
                      <a:pt x="23" y="353"/>
                      <a:pt x="29" y="352"/>
                      <a:pt x="36" y="348"/>
                    </a:cubicBezTo>
                    <a:cubicBezTo>
                      <a:pt x="120" y="336"/>
                      <a:pt x="203" y="313"/>
                      <a:pt x="274" y="289"/>
                    </a:cubicBezTo>
                    <a:lnTo>
                      <a:pt x="524" y="241"/>
                    </a:lnTo>
                    <a:cubicBezTo>
                      <a:pt x="638" y="224"/>
                      <a:pt x="751" y="213"/>
                      <a:pt x="869" y="213"/>
                    </a:cubicBezTo>
                    <a:cubicBezTo>
                      <a:pt x="912" y="213"/>
                      <a:pt x="956" y="214"/>
                      <a:pt x="1001" y="217"/>
                    </a:cubicBezTo>
                    <a:cubicBezTo>
                      <a:pt x="1155" y="217"/>
                      <a:pt x="1298" y="265"/>
                      <a:pt x="1441" y="336"/>
                    </a:cubicBezTo>
                    <a:cubicBezTo>
                      <a:pt x="1584" y="420"/>
                      <a:pt x="1703" y="527"/>
                      <a:pt x="1810" y="646"/>
                    </a:cubicBezTo>
                    <a:cubicBezTo>
                      <a:pt x="1810" y="658"/>
                      <a:pt x="1822" y="658"/>
                      <a:pt x="1834" y="658"/>
                    </a:cubicBezTo>
                    <a:cubicBezTo>
                      <a:pt x="1846" y="658"/>
                      <a:pt x="1858" y="634"/>
                      <a:pt x="1858" y="622"/>
                    </a:cubicBezTo>
                    <a:cubicBezTo>
                      <a:pt x="1798" y="456"/>
                      <a:pt x="1679" y="301"/>
                      <a:pt x="1536" y="194"/>
                    </a:cubicBezTo>
                    <a:cubicBezTo>
                      <a:pt x="1382" y="86"/>
                      <a:pt x="1203" y="15"/>
                      <a:pt x="1013" y="3"/>
                    </a:cubicBezTo>
                    <a:cubicBezTo>
                      <a:pt x="983" y="1"/>
                      <a:pt x="953" y="0"/>
                      <a:pt x="92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3" name="Google Shape;7313;p106"/>
              <p:cNvSpPr/>
              <p:nvPr/>
            </p:nvSpPr>
            <p:spPr>
              <a:xfrm>
                <a:off x="-2980440" y="5144046"/>
                <a:ext cx="55224" cy="27737"/>
              </a:xfrm>
              <a:custGeom>
                <a:rect b="b" l="l" r="r" t="t"/>
                <a:pathLst>
                  <a:path extrusionOk="0" h="443" w="882">
                    <a:moveTo>
                      <a:pt x="852" y="0"/>
                    </a:moveTo>
                    <a:cubicBezTo>
                      <a:pt x="846" y="0"/>
                      <a:pt x="840" y="3"/>
                      <a:pt x="834" y="9"/>
                    </a:cubicBezTo>
                    <a:cubicBezTo>
                      <a:pt x="715" y="93"/>
                      <a:pt x="584" y="164"/>
                      <a:pt x="453" y="212"/>
                    </a:cubicBezTo>
                    <a:cubicBezTo>
                      <a:pt x="382" y="235"/>
                      <a:pt x="322" y="247"/>
                      <a:pt x="251" y="259"/>
                    </a:cubicBezTo>
                    <a:lnTo>
                      <a:pt x="12" y="259"/>
                    </a:lnTo>
                    <a:cubicBezTo>
                      <a:pt x="1" y="271"/>
                      <a:pt x="1" y="295"/>
                      <a:pt x="12" y="295"/>
                    </a:cubicBezTo>
                    <a:cubicBezTo>
                      <a:pt x="72" y="366"/>
                      <a:pt x="155" y="414"/>
                      <a:pt x="239" y="426"/>
                    </a:cubicBezTo>
                    <a:cubicBezTo>
                      <a:pt x="281" y="437"/>
                      <a:pt x="324" y="442"/>
                      <a:pt x="367" y="442"/>
                    </a:cubicBezTo>
                    <a:cubicBezTo>
                      <a:pt x="420" y="442"/>
                      <a:pt x="472" y="434"/>
                      <a:pt x="524" y="414"/>
                    </a:cubicBezTo>
                    <a:cubicBezTo>
                      <a:pt x="608" y="378"/>
                      <a:pt x="691" y="331"/>
                      <a:pt x="751" y="259"/>
                    </a:cubicBezTo>
                    <a:cubicBezTo>
                      <a:pt x="810" y="200"/>
                      <a:pt x="858" y="116"/>
                      <a:pt x="882" y="33"/>
                    </a:cubicBezTo>
                    <a:cubicBezTo>
                      <a:pt x="882" y="21"/>
                      <a:pt x="882" y="9"/>
                      <a:pt x="870" y="9"/>
                    </a:cubicBezTo>
                    <a:cubicBezTo>
                      <a:pt x="864" y="3"/>
                      <a:pt x="858" y="0"/>
                      <a:pt x="852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4" name="Google Shape;7314;p106"/>
              <p:cNvSpPr/>
              <p:nvPr/>
            </p:nvSpPr>
            <p:spPr>
              <a:xfrm>
                <a:off x="-3017694" y="5071979"/>
                <a:ext cx="112640" cy="30367"/>
              </a:xfrm>
              <a:custGeom>
                <a:rect b="b" l="l" r="r" t="t"/>
                <a:pathLst>
                  <a:path extrusionOk="0" h="485" w="1799">
                    <a:moveTo>
                      <a:pt x="1767" y="0"/>
                    </a:moveTo>
                    <a:cubicBezTo>
                      <a:pt x="1764" y="0"/>
                      <a:pt x="1762" y="2"/>
                      <a:pt x="1762" y="5"/>
                    </a:cubicBezTo>
                    <a:cubicBezTo>
                      <a:pt x="1631" y="89"/>
                      <a:pt x="1489" y="160"/>
                      <a:pt x="1346" y="208"/>
                    </a:cubicBezTo>
                    <a:cubicBezTo>
                      <a:pt x="1203" y="255"/>
                      <a:pt x="1060" y="279"/>
                      <a:pt x="917" y="279"/>
                    </a:cubicBezTo>
                    <a:cubicBezTo>
                      <a:pt x="892" y="280"/>
                      <a:pt x="867" y="281"/>
                      <a:pt x="841" y="281"/>
                    </a:cubicBezTo>
                    <a:cubicBezTo>
                      <a:pt x="567" y="281"/>
                      <a:pt x="287" y="222"/>
                      <a:pt x="36" y="124"/>
                    </a:cubicBezTo>
                    <a:cubicBezTo>
                      <a:pt x="30" y="118"/>
                      <a:pt x="27" y="115"/>
                      <a:pt x="24" y="115"/>
                    </a:cubicBezTo>
                    <a:cubicBezTo>
                      <a:pt x="21" y="115"/>
                      <a:pt x="18" y="118"/>
                      <a:pt x="12" y="124"/>
                    </a:cubicBezTo>
                    <a:cubicBezTo>
                      <a:pt x="0" y="124"/>
                      <a:pt x="0" y="148"/>
                      <a:pt x="12" y="160"/>
                    </a:cubicBezTo>
                    <a:cubicBezTo>
                      <a:pt x="131" y="279"/>
                      <a:pt x="274" y="362"/>
                      <a:pt x="429" y="410"/>
                    </a:cubicBezTo>
                    <a:cubicBezTo>
                      <a:pt x="568" y="460"/>
                      <a:pt x="707" y="484"/>
                      <a:pt x="846" y="484"/>
                    </a:cubicBezTo>
                    <a:cubicBezTo>
                      <a:pt x="873" y="484"/>
                      <a:pt x="901" y="484"/>
                      <a:pt x="929" y="482"/>
                    </a:cubicBezTo>
                    <a:cubicBezTo>
                      <a:pt x="1096" y="482"/>
                      <a:pt x="1262" y="446"/>
                      <a:pt x="1417" y="362"/>
                    </a:cubicBezTo>
                    <a:cubicBezTo>
                      <a:pt x="1572" y="291"/>
                      <a:pt x="1703" y="172"/>
                      <a:pt x="1798" y="41"/>
                    </a:cubicBezTo>
                    <a:cubicBezTo>
                      <a:pt x="1798" y="29"/>
                      <a:pt x="1798" y="17"/>
                      <a:pt x="1786" y="17"/>
                    </a:cubicBezTo>
                    <a:cubicBezTo>
                      <a:pt x="1786" y="9"/>
                      <a:pt x="1774" y="0"/>
                      <a:pt x="1767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5" name="Google Shape;7315;p106"/>
              <p:cNvSpPr/>
              <p:nvPr/>
            </p:nvSpPr>
            <p:spPr>
              <a:xfrm>
                <a:off x="-3190692" y="4915385"/>
                <a:ext cx="45582" cy="25295"/>
              </a:xfrm>
              <a:custGeom>
                <a:rect b="b" l="l" r="r" t="t"/>
                <a:pathLst>
                  <a:path extrusionOk="0" h="404" w="728">
                    <a:moveTo>
                      <a:pt x="525" y="0"/>
                    </a:moveTo>
                    <a:cubicBezTo>
                      <a:pt x="443" y="0"/>
                      <a:pt x="363" y="19"/>
                      <a:pt x="287" y="54"/>
                    </a:cubicBezTo>
                    <a:cubicBezTo>
                      <a:pt x="156" y="113"/>
                      <a:pt x="49" y="232"/>
                      <a:pt x="1" y="375"/>
                    </a:cubicBezTo>
                    <a:cubicBezTo>
                      <a:pt x="1" y="375"/>
                      <a:pt x="1" y="387"/>
                      <a:pt x="1" y="387"/>
                    </a:cubicBezTo>
                    <a:cubicBezTo>
                      <a:pt x="9" y="395"/>
                      <a:pt x="18" y="404"/>
                      <a:pt x="26" y="404"/>
                    </a:cubicBezTo>
                    <a:cubicBezTo>
                      <a:pt x="30" y="404"/>
                      <a:pt x="33" y="402"/>
                      <a:pt x="37" y="399"/>
                    </a:cubicBezTo>
                    <a:cubicBezTo>
                      <a:pt x="168" y="339"/>
                      <a:pt x="263" y="292"/>
                      <a:pt x="370" y="232"/>
                    </a:cubicBezTo>
                    <a:cubicBezTo>
                      <a:pt x="477" y="173"/>
                      <a:pt x="584" y="137"/>
                      <a:pt x="703" y="77"/>
                    </a:cubicBezTo>
                    <a:cubicBezTo>
                      <a:pt x="715" y="65"/>
                      <a:pt x="715" y="65"/>
                      <a:pt x="715" y="54"/>
                    </a:cubicBezTo>
                    <a:cubicBezTo>
                      <a:pt x="727" y="42"/>
                      <a:pt x="715" y="30"/>
                      <a:pt x="703" y="30"/>
                    </a:cubicBezTo>
                    <a:cubicBezTo>
                      <a:pt x="644" y="10"/>
                      <a:pt x="584" y="0"/>
                      <a:pt x="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6" name="Google Shape;7316;p106"/>
              <p:cNvSpPr/>
              <p:nvPr/>
            </p:nvSpPr>
            <p:spPr>
              <a:xfrm>
                <a:off x="-2876816" y="4886896"/>
                <a:ext cx="36566" cy="23981"/>
              </a:xfrm>
              <a:custGeom>
                <a:rect b="b" l="l" r="r" t="t"/>
                <a:pathLst>
                  <a:path extrusionOk="0" h="383" w="584">
                    <a:moveTo>
                      <a:pt x="430" y="1"/>
                    </a:moveTo>
                    <a:cubicBezTo>
                      <a:pt x="352" y="1"/>
                      <a:pt x="276" y="22"/>
                      <a:pt x="215" y="68"/>
                    </a:cubicBezTo>
                    <a:cubicBezTo>
                      <a:pt x="108" y="128"/>
                      <a:pt x="24" y="235"/>
                      <a:pt x="1" y="354"/>
                    </a:cubicBezTo>
                    <a:cubicBezTo>
                      <a:pt x="1" y="354"/>
                      <a:pt x="1" y="366"/>
                      <a:pt x="1" y="366"/>
                    </a:cubicBezTo>
                    <a:cubicBezTo>
                      <a:pt x="1" y="374"/>
                      <a:pt x="6" y="383"/>
                      <a:pt x="14" y="383"/>
                    </a:cubicBezTo>
                    <a:cubicBezTo>
                      <a:pt x="17" y="383"/>
                      <a:pt x="21" y="381"/>
                      <a:pt x="24" y="378"/>
                    </a:cubicBezTo>
                    <a:cubicBezTo>
                      <a:pt x="120" y="330"/>
                      <a:pt x="215" y="270"/>
                      <a:pt x="298" y="211"/>
                    </a:cubicBezTo>
                    <a:cubicBezTo>
                      <a:pt x="382" y="163"/>
                      <a:pt x="465" y="116"/>
                      <a:pt x="560" y="68"/>
                    </a:cubicBezTo>
                    <a:lnTo>
                      <a:pt x="572" y="68"/>
                    </a:lnTo>
                    <a:cubicBezTo>
                      <a:pt x="572" y="56"/>
                      <a:pt x="572" y="56"/>
                      <a:pt x="572" y="56"/>
                    </a:cubicBezTo>
                    <a:cubicBezTo>
                      <a:pt x="584" y="44"/>
                      <a:pt x="572" y="32"/>
                      <a:pt x="560" y="20"/>
                    </a:cubicBezTo>
                    <a:cubicBezTo>
                      <a:pt x="517" y="8"/>
                      <a:pt x="473" y="1"/>
                      <a:pt x="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7" name="Google Shape;7317;p106"/>
              <p:cNvSpPr/>
              <p:nvPr/>
            </p:nvSpPr>
            <p:spPr>
              <a:xfrm>
                <a:off x="-3538818" y="4659112"/>
                <a:ext cx="634452" cy="63239"/>
              </a:xfrm>
              <a:custGeom>
                <a:rect b="b" l="l" r="r" t="t"/>
                <a:pathLst>
                  <a:path extrusionOk="0" h="1010" w="10133">
                    <a:moveTo>
                      <a:pt x="115" y="1"/>
                    </a:moveTo>
                    <a:cubicBezTo>
                      <a:pt x="109" y="1"/>
                      <a:pt x="102" y="2"/>
                      <a:pt x="96" y="3"/>
                    </a:cubicBezTo>
                    <a:cubicBezTo>
                      <a:pt x="36" y="3"/>
                      <a:pt x="1" y="51"/>
                      <a:pt x="1" y="110"/>
                    </a:cubicBezTo>
                    <a:cubicBezTo>
                      <a:pt x="13" y="194"/>
                      <a:pt x="48" y="265"/>
                      <a:pt x="120" y="313"/>
                    </a:cubicBezTo>
                    <a:cubicBezTo>
                      <a:pt x="167" y="348"/>
                      <a:pt x="215" y="384"/>
                      <a:pt x="275" y="408"/>
                    </a:cubicBezTo>
                    <a:cubicBezTo>
                      <a:pt x="370" y="456"/>
                      <a:pt x="477" y="491"/>
                      <a:pt x="584" y="527"/>
                    </a:cubicBezTo>
                    <a:cubicBezTo>
                      <a:pt x="798" y="587"/>
                      <a:pt x="1001" y="634"/>
                      <a:pt x="1215" y="670"/>
                    </a:cubicBezTo>
                    <a:cubicBezTo>
                      <a:pt x="1632" y="753"/>
                      <a:pt x="2061" y="801"/>
                      <a:pt x="2477" y="849"/>
                    </a:cubicBezTo>
                    <a:cubicBezTo>
                      <a:pt x="3323" y="932"/>
                      <a:pt x="4168" y="968"/>
                      <a:pt x="5025" y="991"/>
                    </a:cubicBezTo>
                    <a:cubicBezTo>
                      <a:pt x="5455" y="1004"/>
                      <a:pt x="5884" y="1009"/>
                      <a:pt x="6314" y="1009"/>
                    </a:cubicBezTo>
                    <a:cubicBezTo>
                      <a:pt x="7575" y="1009"/>
                      <a:pt x="8836" y="958"/>
                      <a:pt x="10097" y="860"/>
                    </a:cubicBezTo>
                    <a:cubicBezTo>
                      <a:pt x="10130" y="860"/>
                      <a:pt x="10133" y="811"/>
                      <a:pt x="10106" y="811"/>
                    </a:cubicBezTo>
                    <a:cubicBezTo>
                      <a:pt x="10103" y="811"/>
                      <a:pt x="10100" y="812"/>
                      <a:pt x="10097" y="813"/>
                    </a:cubicBezTo>
                    <a:cubicBezTo>
                      <a:pt x="9110" y="875"/>
                      <a:pt x="8123" y="905"/>
                      <a:pt x="7136" y="905"/>
                    </a:cubicBezTo>
                    <a:cubicBezTo>
                      <a:pt x="6433" y="905"/>
                      <a:pt x="5729" y="890"/>
                      <a:pt x="5025" y="860"/>
                    </a:cubicBezTo>
                    <a:cubicBezTo>
                      <a:pt x="4180" y="825"/>
                      <a:pt x="3335" y="777"/>
                      <a:pt x="2501" y="682"/>
                    </a:cubicBezTo>
                    <a:cubicBezTo>
                      <a:pt x="2084" y="634"/>
                      <a:pt x="1668" y="575"/>
                      <a:pt x="1251" y="491"/>
                    </a:cubicBezTo>
                    <a:cubicBezTo>
                      <a:pt x="1049" y="456"/>
                      <a:pt x="846" y="408"/>
                      <a:pt x="644" y="348"/>
                    </a:cubicBezTo>
                    <a:cubicBezTo>
                      <a:pt x="548" y="313"/>
                      <a:pt x="453" y="277"/>
                      <a:pt x="370" y="229"/>
                    </a:cubicBezTo>
                    <a:cubicBezTo>
                      <a:pt x="322" y="218"/>
                      <a:pt x="287" y="194"/>
                      <a:pt x="251" y="158"/>
                    </a:cubicBezTo>
                    <a:cubicBezTo>
                      <a:pt x="227" y="146"/>
                      <a:pt x="215" y="134"/>
                      <a:pt x="215" y="110"/>
                    </a:cubicBezTo>
                    <a:lnTo>
                      <a:pt x="203" y="75"/>
                    </a:lnTo>
                    <a:cubicBezTo>
                      <a:pt x="193" y="33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8" name="Google Shape;7318;p106"/>
              <p:cNvSpPr/>
              <p:nvPr/>
            </p:nvSpPr>
            <p:spPr>
              <a:xfrm>
                <a:off x="-3007614" y="4468457"/>
                <a:ext cx="125663" cy="19222"/>
              </a:xfrm>
              <a:custGeom>
                <a:rect b="b" l="l" r="r" t="t"/>
                <a:pathLst>
                  <a:path extrusionOk="0" h="307" w="2007">
                    <a:moveTo>
                      <a:pt x="156" y="0"/>
                    </a:moveTo>
                    <a:cubicBezTo>
                      <a:pt x="55" y="0"/>
                      <a:pt x="0" y="141"/>
                      <a:pt x="113" y="203"/>
                    </a:cubicBezTo>
                    <a:cubicBezTo>
                      <a:pt x="185" y="238"/>
                      <a:pt x="280" y="262"/>
                      <a:pt x="363" y="274"/>
                    </a:cubicBezTo>
                    <a:cubicBezTo>
                      <a:pt x="446" y="286"/>
                      <a:pt x="530" y="298"/>
                      <a:pt x="613" y="298"/>
                    </a:cubicBezTo>
                    <a:cubicBezTo>
                      <a:pt x="691" y="304"/>
                      <a:pt x="768" y="307"/>
                      <a:pt x="845" y="307"/>
                    </a:cubicBezTo>
                    <a:cubicBezTo>
                      <a:pt x="923" y="307"/>
                      <a:pt x="1000" y="304"/>
                      <a:pt x="1077" y="298"/>
                    </a:cubicBezTo>
                    <a:cubicBezTo>
                      <a:pt x="1244" y="298"/>
                      <a:pt x="1399" y="274"/>
                      <a:pt x="1554" y="250"/>
                    </a:cubicBezTo>
                    <a:cubicBezTo>
                      <a:pt x="1625" y="238"/>
                      <a:pt x="1709" y="215"/>
                      <a:pt x="1780" y="203"/>
                    </a:cubicBezTo>
                    <a:cubicBezTo>
                      <a:pt x="1828" y="191"/>
                      <a:pt x="1863" y="167"/>
                      <a:pt x="1899" y="155"/>
                    </a:cubicBezTo>
                    <a:cubicBezTo>
                      <a:pt x="1935" y="131"/>
                      <a:pt x="1982" y="119"/>
                      <a:pt x="1994" y="48"/>
                    </a:cubicBezTo>
                    <a:cubicBezTo>
                      <a:pt x="2006" y="36"/>
                      <a:pt x="1982" y="12"/>
                      <a:pt x="1959" y="12"/>
                    </a:cubicBezTo>
                    <a:cubicBezTo>
                      <a:pt x="1947" y="12"/>
                      <a:pt x="1935" y="24"/>
                      <a:pt x="1935" y="36"/>
                    </a:cubicBezTo>
                    <a:lnTo>
                      <a:pt x="1935" y="48"/>
                    </a:lnTo>
                    <a:cubicBezTo>
                      <a:pt x="1935" y="60"/>
                      <a:pt x="1899" y="84"/>
                      <a:pt x="1863" y="95"/>
                    </a:cubicBezTo>
                    <a:cubicBezTo>
                      <a:pt x="1828" y="107"/>
                      <a:pt x="1792" y="119"/>
                      <a:pt x="1756" y="119"/>
                    </a:cubicBezTo>
                    <a:cubicBezTo>
                      <a:pt x="1685" y="143"/>
                      <a:pt x="1613" y="143"/>
                      <a:pt x="1530" y="155"/>
                    </a:cubicBezTo>
                    <a:cubicBezTo>
                      <a:pt x="1387" y="167"/>
                      <a:pt x="1232" y="167"/>
                      <a:pt x="1077" y="167"/>
                    </a:cubicBezTo>
                    <a:cubicBezTo>
                      <a:pt x="923" y="155"/>
                      <a:pt x="768" y="143"/>
                      <a:pt x="625" y="119"/>
                    </a:cubicBezTo>
                    <a:cubicBezTo>
                      <a:pt x="542" y="107"/>
                      <a:pt x="470" y="95"/>
                      <a:pt x="399" y="84"/>
                    </a:cubicBezTo>
                    <a:cubicBezTo>
                      <a:pt x="339" y="72"/>
                      <a:pt x="268" y="48"/>
                      <a:pt x="220" y="12"/>
                    </a:cubicBezTo>
                    <a:lnTo>
                      <a:pt x="208" y="12"/>
                    </a:lnTo>
                    <a:cubicBezTo>
                      <a:pt x="190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9" name="Google Shape;7319;p106"/>
              <p:cNvSpPr/>
              <p:nvPr/>
            </p:nvSpPr>
            <p:spPr>
              <a:xfrm>
                <a:off x="-2999850" y="4446104"/>
                <a:ext cx="115645" cy="18659"/>
              </a:xfrm>
              <a:custGeom>
                <a:rect b="b" l="l" r="r" t="t"/>
                <a:pathLst>
                  <a:path extrusionOk="0" h="298" w="1847">
                    <a:moveTo>
                      <a:pt x="918" y="0"/>
                    </a:moveTo>
                    <a:cubicBezTo>
                      <a:pt x="406" y="0"/>
                      <a:pt x="1" y="60"/>
                      <a:pt x="1" y="143"/>
                    </a:cubicBezTo>
                    <a:cubicBezTo>
                      <a:pt x="1" y="226"/>
                      <a:pt x="406" y="298"/>
                      <a:pt x="918" y="298"/>
                    </a:cubicBezTo>
                    <a:cubicBezTo>
                      <a:pt x="1430" y="298"/>
                      <a:pt x="1846" y="226"/>
                      <a:pt x="1846" y="143"/>
                    </a:cubicBezTo>
                    <a:cubicBezTo>
                      <a:pt x="1846" y="60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rgbClr val="98C9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0" name="Google Shape;7320;p106"/>
              <p:cNvSpPr/>
              <p:nvPr/>
            </p:nvSpPr>
            <p:spPr>
              <a:xfrm>
                <a:off x="-3009119" y="4441052"/>
                <a:ext cx="123034" cy="31932"/>
              </a:xfrm>
              <a:custGeom>
                <a:rect b="b" l="l" r="r" t="t"/>
                <a:pathLst>
                  <a:path extrusionOk="0" h="510" w="1965">
                    <a:moveTo>
                      <a:pt x="1060" y="0"/>
                    </a:moveTo>
                    <a:cubicBezTo>
                      <a:pt x="957" y="0"/>
                      <a:pt x="854" y="4"/>
                      <a:pt x="751" y="12"/>
                    </a:cubicBezTo>
                    <a:cubicBezTo>
                      <a:pt x="608" y="24"/>
                      <a:pt x="453" y="48"/>
                      <a:pt x="310" y="83"/>
                    </a:cubicBezTo>
                    <a:cubicBezTo>
                      <a:pt x="227" y="95"/>
                      <a:pt x="143" y="131"/>
                      <a:pt x="72" y="167"/>
                    </a:cubicBezTo>
                    <a:cubicBezTo>
                      <a:pt x="48" y="191"/>
                      <a:pt x="24" y="214"/>
                      <a:pt x="12" y="250"/>
                    </a:cubicBezTo>
                    <a:cubicBezTo>
                      <a:pt x="0" y="274"/>
                      <a:pt x="0" y="298"/>
                      <a:pt x="12" y="322"/>
                    </a:cubicBezTo>
                    <a:cubicBezTo>
                      <a:pt x="24" y="345"/>
                      <a:pt x="36" y="357"/>
                      <a:pt x="48" y="369"/>
                    </a:cubicBezTo>
                    <a:cubicBezTo>
                      <a:pt x="84" y="393"/>
                      <a:pt x="120" y="417"/>
                      <a:pt x="167" y="429"/>
                    </a:cubicBezTo>
                    <a:cubicBezTo>
                      <a:pt x="310" y="464"/>
                      <a:pt x="465" y="488"/>
                      <a:pt x="620" y="500"/>
                    </a:cubicBezTo>
                    <a:cubicBezTo>
                      <a:pt x="691" y="506"/>
                      <a:pt x="762" y="509"/>
                      <a:pt x="835" y="509"/>
                    </a:cubicBezTo>
                    <a:cubicBezTo>
                      <a:pt x="908" y="509"/>
                      <a:pt x="983" y="506"/>
                      <a:pt x="1060" y="500"/>
                    </a:cubicBezTo>
                    <a:cubicBezTo>
                      <a:pt x="1215" y="500"/>
                      <a:pt x="1358" y="476"/>
                      <a:pt x="1513" y="464"/>
                    </a:cubicBezTo>
                    <a:cubicBezTo>
                      <a:pt x="1584" y="453"/>
                      <a:pt x="1655" y="429"/>
                      <a:pt x="1727" y="417"/>
                    </a:cubicBezTo>
                    <a:cubicBezTo>
                      <a:pt x="1763" y="405"/>
                      <a:pt x="1798" y="393"/>
                      <a:pt x="1834" y="369"/>
                    </a:cubicBezTo>
                    <a:cubicBezTo>
                      <a:pt x="1870" y="357"/>
                      <a:pt x="1917" y="333"/>
                      <a:pt x="1929" y="274"/>
                    </a:cubicBezTo>
                    <a:lnTo>
                      <a:pt x="1953" y="274"/>
                    </a:lnTo>
                    <a:cubicBezTo>
                      <a:pt x="1965" y="262"/>
                      <a:pt x="1953" y="250"/>
                      <a:pt x="1941" y="250"/>
                    </a:cubicBezTo>
                    <a:cubicBezTo>
                      <a:pt x="1917" y="250"/>
                      <a:pt x="1905" y="250"/>
                      <a:pt x="1905" y="274"/>
                    </a:cubicBezTo>
                    <a:cubicBezTo>
                      <a:pt x="1905" y="286"/>
                      <a:pt x="1882" y="310"/>
                      <a:pt x="1846" y="322"/>
                    </a:cubicBezTo>
                    <a:cubicBezTo>
                      <a:pt x="1810" y="333"/>
                      <a:pt x="1774" y="345"/>
                      <a:pt x="1739" y="357"/>
                    </a:cubicBezTo>
                    <a:cubicBezTo>
                      <a:pt x="1667" y="369"/>
                      <a:pt x="1596" y="381"/>
                      <a:pt x="1524" y="393"/>
                    </a:cubicBezTo>
                    <a:cubicBezTo>
                      <a:pt x="1382" y="405"/>
                      <a:pt x="1227" y="417"/>
                      <a:pt x="1084" y="417"/>
                    </a:cubicBezTo>
                    <a:cubicBezTo>
                      <a:pt x="786" y="417"/>
                      <a:pt x="501" y="381"/>
                      <a:pt x="215" y="310"/>
                    </a:cubicBezTo>
                    <a:cubicBezTo>
                      <a:pt x="199" y="302"/>
                      <a:pt x="182" y="293"/>
                      <a:pt x="166" y="281"/>
                    </a:cubicBezTo>
                    <a:lnTo>
                      <a:pt x="166" y="281"/>
                    </a:lnTo>
                    <a:cubicBezTo>
                      <a:pt x="222" y="259"/>
                      <a:pt x="278" y="237"/>
                      <a:pt x="334" y="226"/>
                    </a:cubicBezTo>
                    <a:cubicBezTo>
                      <a:pt x="477" y="202"/>
                      <a:pt x="631" y="191"/>
                      <a:pt x="774" y="191"/>
                    </a:cubicBezTo>
                    <a:cubicBezTo>
                      <a:pt x="839" y="188"/>
                      <a:pt x="903" y="186"/>
                      <a:pt x="967" y="186"/>
                    </a:cubicBezTo>
                    <a:cubicBezTo>
                      <a:pt x="1189" y="186"/>
                      <a:pt x="1410" y="204"/>
                      <a:pt x="1632" y="250"/>
                    </a:cubicBezTo>
                    <a:cubicBezTo>
                      <a:pt x="1639" y="251"/>
                      <a:pt x="1646" y="252"/>
                      <a:pt x="1653" y="252"/>
                    </a:cubicBezTo>
                    <a:cubicBezTo>
                      <a:pt x="1778" y="252"/>
                      <a:pt x="1803" y="59"/>
                      <a:pt x="1667" y="48"/>
                    </a:cubicBezTo>
                    <a:cubicBezTo>
                      <a:pt x="1469" y="16"/>
                      <a:pt x="1265" y="0"/>
                      <a:pt x="106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1" name="Google Shape;7321;p106"/>
              <p:cNvSpPr/>
              <p:nvPr/>
            </p:nvSpPr>
            <p:spPr>
              <a:xfrm>
                <a:off x="-2814955" y="4448296"/>
                <a:ext cx="37380" cy="27675"/>
              </a:xfrm>
              <a:custGeom>
                <a:rect b="b" l="l" r="r" t="t"/>
                <a:pathLst>
                  <a:path extrusionOk="0" h="442" w="597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572" y="251"/>
                      <a:pt x="596" y="441"/>
                    </a:cubicBezTo>
                    <a:lnTo>
                      <a:pt x="572" y="203"/>
                    </a:lnTo>
                    <a:cubicBezTo>
                      <a:pt x="572" y="203"/>
                      <a:pt x="441" y="72"/>
                      <a:pt x="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2" name="Google Shape;7322;p106"/>
              <p:cNvSpPr/>
              <p:nvPr/>
            </p:nvSpPr>
            <p:spPr>
              <a:xfrm>
                <a:off x="-2806001" y="4659300"/>
                <a:ext cx="104438" cy="42514"/>
              </a:xfrm>
              <a:custGeom>
                <a:rect b="b" l="l" r="r" t="t"/>
                <a:pathLst>
                  <a:path extrusionOk="0" h="679" w="1668">
                    <a:moveTo>
                      <a:pt x="1560" y="0"/>
                    </a:moveTo>
                    <a:cubicBezTo>
                      <a:pt x="1501" y="0"/>
                      <a:pt x="1453" y="48"/>
                      <a:pt x="1453" y="95"/>
                    </a:cubicBezTo>
                    <a:cubicBezTo>
                      <a:pt x="1441" y="107"/>
                      <a:pt x="1441" y="119"/>
                      <a:pt x="1429" y="131"/>
                    </a:cubicBezTo>
                    <a:cubicBezTo>
                      <a:pt x="1417" y="143"/>
                      <a:pt x="1394" y="167"/>
                      <a:pt x="1370" y="179"/>
                    </a:cubicBezTo>
                    <a:cubicBezTo>
                      <a:pt x="1322" y="226"/>
                      <a:pt x="1263" y="250"/>
                      <a:pt x="1203" y="286"/>
                    </a:cubicBezTo>
                    <a:cubicBezTo>
                      <a:pt x="1084" y="345"/>
                      <a:pt x="953" y="393"/>
                      <a:pt x="822" y="429"/>
                    </a:cubicBezTo>
                    <a:cubicBezTo>
                      <a:pt x="560" y="512"/>
                      <a:pt x="298" y="572"/>
                      <a:pt x="24" y="631"/>
                    </a:cubicBezTo>
                    <a:cubicBezTo>
                      <a:pt x="13" y="631"/>
                      <a:pt x="1" y="643"/>
                      <a:pt x="1" y="655"/>
                    </a:cubicBezTo>
                    <a:cubicBezTo>
                      <a:pt x="1" y="667"/>
                      <a:pt x="13" y="679"/>
                      <a:pt x="24" y="679"/>
                    </a:cubicBezTo>
                    <a:cubicBezTo>
                      <a:pt x="167" y="655"/>
                      <a:pt x="310" y="643"/>
                      <a:pt x="441" y="631"/>
                    </a:cubicBezTo>
                    <a:cubicBezTo>
                      <a:pt x="584" y="607"/>
                      <a:pt x="727" y="584"/>
                      <a:pt x="858" y="560"/>
                    </a:cubicBezTo>
                    <a:cubicBezTo>
                      <a:pt x="1001" y="524"/>
                      <a:pt x="1144" y="488"/>
                      <a:pt x="1275" y="441"/>
                    </a:cubicBezTo>
                    <a:cubicBezTo>
                      <a:pt x="1346" y="417"/>
                      <a:pt x="1417" y="381"/>
                      <a:pt x="1477" y="345"/>
                    </a:cubicBezTo>
                    <a:cubicBezTo>
                      <a:pt x="1513" y="322"/>
                      <a:pt x="1548" y="286"/>
                      <a:pt x="1572" y="262"/>
                    </a:cubicBezTo>
                    <a:cubicBezTo>
                      <a:pt x="1596" y="250"/>
                      <a:pt x="1608" y="226"/>
                      <a:pt x="1620" y="215"/>
                    </a:cubicBezTo>
                    <a:cubicBezTo>
                      <a:pt x="1632" y="203"/>
                      <a:pt x="1632" y="191"/>
                      <a:pt x="1644" y="179"/>
                    </a:cubicBezTo>
                    <a:cubicBezTo>
                      <a:pt x="1656" y="155"/>
                      <a:pt x="1656" y="131"/>
                      <a:pt x="1656" y="107"/>
                    </a:cubicBezTo>
                    <a:cubicBezTo>
                      <a:pt x="1667" y="48"/>
                      <a:pt x="1620" y="0"/>
                      <a:pt x="15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3" name="Google Shape;7323;p106"/>
              <p:cNvSpPr/>
              <p:nvPr/>
            </p:nvSpPr>
            <p:spPr>
              <a:xfrm>
                <a:off x="-3420105" y="5292625"/>
                <a:ext cx="380809" cy="287579"/>
              </a:xfrm>
              <a:custGeom>
                <a:rect b="b" l="l" r="r" t="t"/>
                <a:pathLst>
                  <a:path extrusionOk="0" h="4593" w="6082">
                    <a:moveTo>
                      <a:pt x="683" y="1"/>
                    </a:moveTo>
                    <a:cubicBezTo>
                      <a:pt x="311" y="1"/>
                      <a:pt x="0" y="317"/>
                      <a:pt x="34" y="696"/>
                    </a:cubicBezTo>
                    <a:cubicBezTo>
                      <a:pt x="22" y="1018"/>
                      <a:pt x="236" y="1303"/>
                      <a:pt x="546" y="1387"/>
                    </a:cubicBezTo>
                    <a:cubicBezTo>
                      <a:pt x="772" y="1613"/>
                      <a:pt x="3403" y="4363"/>
                      <a:pt x="3403" y="4363"/>
                    </a:cubicBezTo>
                    <a:cubicBezTo>
                      <a:pt x="3403" y="4363"/>
                      <a:pt x="3612" y="4593"/>
                      <a:pt x="3860" y="4593"/>
                    </a:cubicBezTo>
                    <a:cubicBezTo>
                      <a:pt x="3986" y="4593"/>
                      <a:pt x="4123" y="4533"/>
                      <a:pt x="4248" y="4351"/>
                    </a:cubicBezTo>
                    <a:cubicBezTo>
                      <a:pt x="4653" y="3768"/>
                      <a:pt x="6082" y="946"/>
                      <a:pt x="6082" y="946"/>
                    </a:cubicBezTo>
                    <a:lnTo>
                      <a:pt x="5558" y="506"/>
                    </a:lnTo>
                    <a:lnTo>
                      <a:pt x="3844" y="3542"/>
                    </a:lnTo>
                    <a:cubicBezTo>
                      <a:pt x="3844" y="3542"/>
                      <a:pt x="1510" y="887"/>
                      <a:pt x="1272" y="506"/>
                    </a:cubicBezTo>
                    <a:cubicBezTo>
                      <a:pt x="1284" y="494"/>
                      <a:pt x="1141" y="29"/>
                      <a:pt x="760" y="6"/>
                    </a:cubicBezTo>
                    <a:cubicBezTo>
                      <a:pt x="734" y="2"/>
                      <a:pt x="708" y="1"/>
                      <a:pt x="683" y="1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4" name="Google Shape;7324;p106"/>
              <p:cNvSpPr/>
              <p:nvPr/>
            </p:nvSpPr>
            <p:spPr>
              <a:xfrm>
                <a:off x="-3086317" y="5274969"/>
                <a:ext cx="95484" cy="84089"/>
              </a:xfrm>
              <a:custGeom>
                <a:rect b="b" l="l" r="r" t="t"/>
                <a:pathLst>
                  <a:path extrusionOk="0" h="1343" w="1525">
                    <a:moveTo>
                      <a:pt x="333" y="0"/>
                    </a:moveTo>
                    <a:cubicBezTo>
                      <a:pt x="224" y="0"/>
                      <a:pt x="122" y="64"/>
                      <a:pt x="72" y="180"/>
                    </a:cubicBezTo>
                    <a:cubicBezTo>
                      <a:pt x="60" y="228"/>
                      <a:pt x="37" y="276"/>
                      <a:pt x="25" y="323"/>
                    </a:cubicBezTo>
                    <a:cubicBezTo>
                      <a:pt x="1" y="502"/>
                      <a:pt x="84" y="680"/>
                      <a:pt x="227" y="788"/>
                    </a:cubicBezTo>
                    <a:lnTo>
                      <a:pt x="751" y="1228"/>
                    </a:lnTo>
                    <a:cubicBezTo>
                      <a:pt x="903" y="1316"/>
                      <a:pt x="1027" y="1343"/>
                      <a:pt x="1121" y="1343"/>
                    </a:cubicBezTo>
                    <a:cubicBezTo>
                      <a:pt x="1270" y="1343"/>
                      <a:pt x="1346" y="1276"/>
                      <a:pt x="1346" y="1276"/>
                    </a:cubicBezTo>
                    <a:lnTo>
                      <a:pt x="1442" y="1169"/>
                    </a:lnTo>
                    <a:cubicBezTo>
                      <a:pt x="1501" y="1121"/>
                      <a:pt x="1525" y="1038"/>
                      <a:pt x="1525" y="954"/>
                    </a:cubicBezTo>
                    <a:cubicBezTo>
                      <a:pt x="1513" y="859"/>
                      <a:pt x="1442" y="776"/>
                      <a:pt x="1358" y="728"/>
                    </a:cubicBezTo>
                    <a:cubicBezTo>
                      <a:pt x="1180" y="657"/>
                      <a:pt x="1025" y="549"/>
                      <a:pt x="882" y="430"/>
                    </a:cubicBezTo>
                    <a:cubicBezTo>
                      <a:pt x="763" y="323"/>
                      <a:pt x="656" y="216"/>
                      <a:pt x="549" y="97"/>
                    </a:cubicBezTo>
                    <a:cubicBezTo>
                      <a:pt x="525" y="73"/>
                      <a:pt x="501" y="49"/>
                      <a:pt x="477" y="37"/>
                    </a:cubicBezTo>
                    <a:cubicBezTo>
                      <a:pt x="430" y="12"/>
                      <a:pt x="381" y="0"/>
                      <a:pt x="333" y="0"/>
                    </a:cubicBezTo>
                    <a:close/>
                  </a:path>
                </a:pathLst>
              </a:cu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5" name="Google Shape;7325;p106"/>
              <p:cNvSpPr/>
              <p:nvPr/>
            </p:nvSpPr>
            <p:spPr>
              <a:xfrm>
                <a:off x="-3058705" y="5108858"/>
                <a:ext cx="222212" cy="227346"/>
              </a:xfrm>
              <a:custGeom>
                <a:rect b="b" l="l" r="r" t="t"/>
                <a:pathLst>
                  <a:path extrusionOk="0" h="3631" w="3549">
                    <a:moveTo>
                      <a:pt x="469" y="0"/>
                    </a:moveTo>
                    <a:cubicBezTo>
                      <a:pt x="268" y="0"/>
                      <a:pt x="123" y="163"/>
                      <a:pt x="131" y="428"/>
                    </a:cubicBezTo>
                    <a:cubicBezTo>
                      <a:pt x="167" y="785"/>
                      <a:pt x="227" y="1143"/>
                      <a:pt x="310" y="1488"/>
                    </a:cubicBezTo>
                    <a:cubicBezTo>
                      <a:pt x="239" y="1607"/>
                      <a:pt x="179" y="1726"/>
                      <a:pt x="131" y="1857"/>
                    </a:cubicBezTo>
                    <a:cubicBezTo>
                      <a:pt x="96" y="1940"/>
                      <a:pt x="60" y="2036"/>
                      <a:pt x="48" y="2119"/>
                    </a:cubicBezTo>
                    <a:cubicBezTo>
                      <a:pt x="12" y="2226"/>
                      <a:pt x="0" y="2333"/>
                      <a:pt x="0" y="2440"/>
                    </a:cubicBezTo>
                    <a:cubicBezTo>
                      <a:pt x="0" y="2440"/>
                      <a:pt x="0" y="2440"/>
                      <a:pt x="0" y="2452"/>
                    </a:cubicBezTo>
                    <a:cubicBezTo>
                      <a:pt x="0" y="2536"/>
                      <a:pt x="12" y="2607"/>
                      <a:pt x="36" y="2690"/>
                    </a:cubicBezTo>
                    <a:cubicBezTo>
                      <a:pt x="60" y="2702"/>
                      <a:pt x="84" y="2726"/>
                      <a:pt x="108" y="2750"/>
                    </a:cubicBezTo>
                    <a:cubicBezTo>
                      <a:pt x="215" y="2869"/>
                      <a:pt x="322" y="2976"/>
                      <a:pt x="441" y="3083"/>
                    </a:cubicBezTo>
                    <a:cubicBezTo>
                      <a:pt x="584" y="3202"/>
                      <a:pt x="739" y="3310"/>
                      <a:pt x="917" y="3381"/>
                    </a:cubicBezTo>
                    <a:cubicBezTo>
                      <a:pt x="1012" y="3429"/>
                      <a:pt x="1072" y="3512"/>
                      <a:pt x="1084" y="3619"/>
                    </a:cubicBezTo>
                    <a:cubicBezTo>
                      <a:pt x="1130" y="3627"/>
                      <a:pt x="1178" y="3631"/>
                      <a:pt x="1225" y="3631"/>
                    </a:cubicBezTo>
                    <a:cubicBezTo>
                      <a:pt x="1394" y="3631"/>
                      <a:pt x="1563" y="3581"/>
                      <a:pt x="1703" y="3488"/>
                    </a:cubicBezTo>
                    <a:cubicBezTo>
                      <a:pt x="1739" y="3500"/>
                      <a:pt x="1786" y="3512"/>
                      <a:pt x="1822" y="3524"/>
                    </a:cubicBezTo>
                    <a:cubicBezTo>
                      <a:pt x="1837" y="3528"/>
                      <a:pt x="1852" y="3529"/>
                      <a:pt x="1867" y="3529"/>
                    </a:cubicBezTo>
                    <a:cubicBezTo>
                      <a:pt x="2037" y="3529"/>
                      <a:pt x="2180" y="3292"/>
                      <a:pt x="2322" y="3226"/>
                    </a:cubicBezTo>
                    <a:cubicBezTo>
                      <a:pt x="2465" y="3179"/>
                      <a:pt x="2608" y="3107"/>
                      <a:pt x="2727" y="3012"/>
                    </a:cubicBezTo>
                    <a:cubicBezTo>
                      <a:pt x="2894" y="2845"/>
                      <a:pt x="2775" y="2536"/>
                      <a:pt x="2655" y="2429"/>
                    </a:cubicBezTo>
                    <a:cubicBezTo>
                      <a:pt x="2591" y="2364"/>
                      <a:pt x="2547" y="2357"/>
                      <a:pt x="2531" y="2357"/>
                    </a:cubicBezTo>
                    <a:cubicBezTo>
                      <a:pt x="2527" y="2357"/>
                      <a:pt x="2525" y="2357"/>
                      <a:pt x="2525" y="2357"/>
                    </a:cubicBezTo>
                    <a:cubicBezTo>
                      <a:pt x="2608" y="2274"/>
                      <a:pt x="2644" y="2155"/>
                      <a:pt x="2620" y="2048"/>
                    </a:cubicBezTo>
                    <a:cubicBezTo>
                      <a:pt x="2598" y="1831"/>
                      <a:pt x="2409" y="1674"/>
                      <a:pt x="2196" y="1674"/>
                    </a:cubicBezTo>
                    <a:cubicBezTo>
                      <a:pt x="2175" y="1674"/>
                      <a:pt x="2153" y="1675"/>
                      <a:pt x="2132" y="1678"/>
                    </a:cubicBezTo>
                    <a:cubicBezTo>
                      <a:pt x="2441" y="1547"/>
                      <a:pt x="2763" y="1452"/>
                      <a:pt x="3096" y="1405"/>
                    </a:cubicBezTo>
                    <a:cubicBezTo>
                      <a:pt x="3453" y="1345"/>
                      <a:pt x="3548" y="821"/>
                      <a:pt x="3120" y="726"/>
                    </a:cubicBezTo>
                    <a:cubicBezTo>
                      <a:pt x="3064" y="712"/>
                      <a:pt x="3006" y="705"/>
                      <a:pt x="2946" y="705"/>
                    </a:cubicBezTo>
                    <a:cubicBezTo>
                      <a:pt x="2553" y="705"/>
                      <a:pt x="2080" y="979"/>
                      <a:pt x="1822" y="1155"/>
                    </a:cubicBezTo>
                    <a:cubicBezTo>
                      <a:pt x="1590" y="1287"/>
                      <a:pt x="1317" y="1358"/>
                      <a:pt x="1041" y="1358"/>
                    </a:cubicBezTo>
                    <a:cubicBezTo>
                      <a:pt x="1019" y="1358"/>
                      <a:pt x="998" y="1358"/>
                      <a:pt x="977" y="1357"/>
                    </a:cubicBezTo>
                    <a:cubicBezTo>
                      <a:pt x="905" y="1333"/>
                      <a:pt x="870" y="1250"/>
                      <a:pt x="858" y="1178"/>
                    </a:cubicBezTo>
                    <a:cubicBezTo>
                      <a:pt x="822" y="940"/>
                      <a:pt x="1143" y="369"/>
                      <a:pt x="786" y="119"/>
                    </a:cubicBezTo>
                    <a:cubicBezTo>
                      <a:pt x="674" y="38"/>
                      <a:pt x="565" y="0"/>
                      <a:pt x="469" y="0"/>
                    </a:cubicBezTo>
                    <a:close/>
                  </a:path>
                </a:pathLst>
              </a:custGeom>
              <a:solidFill>
                <a:srgbClr val="D0EF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6" name="Google Shape;7326;p106"/>
              <p:cNvSpPr/>
              <p:nvPr/>
            </p:nvSpPr>
            <p:spPr>
              <a:xfrm>
                <a:off x="-3392680" y="5345283"/>
                <a:ext cx="361587" cy="241997"/>
              </a:xfrm>
              <a:custGeom>
                <a:rect b="b" l="l" r="r" t="t"/>
                <a:pathLst>
                  <a:path extrusionOk="0" h="3865" w="5775">
                    <a:moveTo>
                      <a:pt x="5656" y="1"/>
                    </a:moveTo>
                    <a:cubicBezTo>
                      <a:pt x="5615" y="1"/>
                      <a:pt x="5578" y="23"/>
                      <a:pt x="5561" y="57"/>
                    </a:cubicBezTo>
                    <a:cubicBezTo>
                      <a:pt x="5215" y="724"/>
                      <a:pt x="4858" y="1403"/>
                      <a:pt x="4501" y="2070"/>
                    </a:cubicBezTo>
                    <a:cubicBezTo>
                      <a:pt x="4322" y="2403"/>
                      <a:pt x="4144" y="2736"/>
                      <a:pt x="3953" y="3058"/>
                    </a:cubicBezTo>
                    <a:cubicBezTo>
                      <a:pt x="3870" y="3213"/>
                      <a:pt x="3763" y="3367"/>
                      <a:pt x="3656" y="3510"/>
                    </a:cubicBezTo>
                    <a:cubicBezTo>
                      <a:pt x="3593" y="3588"/>
                      <a:pt x="3506" y="3630"/>
                      <a:pt x="3416" y="3630"/>
                    </a:cubicBezTo>
                    <a:cubicBezTo>
                      <a:pt x="3368" y="3630"/>
                      <a:pt x="3320" y="3618"/>
                      <a:pt x="3275" y="3594"/>
                    </a:cubicBezTo>
                    <a:cubicBezTo>
                      <a:pt x="3203" y="3558"/>
                      <a:pt x="3132" y="3510"/>
                      <a:pt x="3072" y="3451"/>
                    </a:cubicBezTo>
                    <a:lnTo>
                      <a:pt x="2882" y="3260"/>
                    </a:lnTo>
                    <a:lnTo>
                      <a:pt x="2489" y="2844"/>
                    </a:lnTo>
                    <a:lnTo>
                      <a:pt x="1691" y="2034"/>
                    </a:lnTo>
                    <a:cubicBezTo>
                      <a:pt x="1167" y="1498"/>
                      <a:pt x="631" y="950"/>
                      <a:pt x="60" y="450"/>
                    </a:cubicBezTo>
                    <a:cubicBezTo>
                      <a:pt x="54" y="444"/>
                      <a:pt x="45" y="441"/>
                      <a:pt x="36" y="441"/>
                    </a:cubicBezTo>
                    <a:cubicBezTo>
                      <a:pt x="27" y="441"/>
                      <a:pt x="18" y="444"/>
                      <a:pt x="12" y="450"/>
                    </a:cubicBezTo>
                    <a:cubicBezTo>
                      <a:pt x="0" y="462"/>
                      <a:pt x="0" y="486"/>
                      <a:pt x="12" y="498"/>
                    </a:cubicBezTo>
                    <a:cubicBezTo>
                      <a:pt x="489" y="1081"/>
                      <a:pt x="1012" y="1641"/>
                      <a:pt x="1536" y="2189"/>
                    </a:cubicBezTo>
                    <a:lnTo>
                      <a:pt x="2322" y="3010"/>
                    </a:lnTo>
                    <a:lnTo>
                      <a:pt x="2715" y="3415"/>
                    </a:lnTo>
                    <a:lnTo>
                      <a:pt x="2906" y="3629"/>
                    </a:lnTo>
                    <a:cubicBezTo>
                      <a:pt x="2989" y="3701"/>
                      <a:pt x="3084" y="3760"/>
                      <a:pt x="3191" y="3808"/>
                    </a:cubicBezTo>
                    <a:cubicBezTo>
                      <a:pt x="3270" y="3843"/>
                      <a:pt x="3355" y="3865"/>
                      <a:pt x="3441" y="3865"/>
                    </a:cubicBezTo>
                    <a:cubicBezTo>
                      <a:pt x="3473" y="3865"/>
                      <a:pt x="3505" y="3862"/>
                      <a:pt x="3537" y="3856"/>
                    </a:cubicBezTo>
                    <a:cubicBezTo>
                      <a:pt x="3656" y="3820"/>
                      <a:pt x="3763" y="3760"/>
                      <a:pt x="3834" y="3677"/>
                    </a:cubicBezTo>
                    <a:cubicBezTo>
                      <a:pt x="3965" y="3522"/>
                      <a:pt x="4072" y="3356"/>
                      <a:pt x="4168" y="3177"/>
                    </a:cubicBezTo>
                    <a:cubicBezTo>
                      <a:pt x="4358" y="2844"/>
                      <a:pt x="4537" y="2510"/>
                      <a:pt x="4715" y="2177"/>
                    </a:cubicBezTo>
                    <a:cubicBezTo>
                      <a:pt x="5072" y="1510"/>
                      <a:pt x="5406" y="831"/>
                      <a:pt x="5751" y="153"/>
                    </a:cubicBezTo>
                    <a:cubicBezTo>
                      <a:pt x="5775" y="105"/>
                      <a:pt x="5751" y="46"/>
                      <a:pt x="5703" y="10"/>
                    </a:cubicBezTo>
                    <a:cubicBezTo>
                      <a:pt x="5688" y="3"/>
                      <a:pt x="5672" y="1"/>
                      <a:pt x="5656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7" name="Google Shape;7327;p106"/>
              <p:cNvSpPr/>
              <p:nvPr/>
            </p:nvSpPr>
            <p:spPr>
              <a:xfrm>
                <a:off x="-3341964" y="5316293"/>
                <a:ext cx="278125" cy="205119"/>
              </a:xfrm>
              <a:custGeom>
                <a:rect b="b" l="l" r="r" t="t"/>
                <a:pathLst>
                  <a:path extrusionOk="0" h="3276" w="4442">
                    <a:moveTo>
                      <a:pt x="4310" y="0"/>
                    </a:moveTo>
                    <a:cubicBezTo>
                      <a:pt x="4275" y="0"/>
                      <a:pt x="4242" y="19"/>
                      <a:pt x="4227" y="56"/>
                    </a:cubicBezTo>
                    <a:cubicBezTo>
                      <a:pt x="3941" y="556"/>
                      <a:pt x="3643" y="1056"/>
                      <a:pt x="3358" y="1568"/>
                    </a:cubicBezTo>
                    <a:lnTo>
                      <a:pt x="2583" y="2934"/>
                    </a:lnTo>
                    <a:lnTo>
                      <a:pt x="2583" y="2934"/>
                    </a:lnTo>
                    <a:lnTo>
                      <a:pt x="1381" y="1568"/>
                    </a:lnTo>
                    <a:cubicBezTo>
                      <a:pt x="1167" y="1330"/>
                      <a:pt x="953" y="1080"/>
                      <a:pt x="726" y="830"/>
                    </a:cubicBezTo>
                    <a:cubicBezTo>
                      <a:pt x="512" y="580"/>
                      <a:pt x="274" y="342"/>
                      <a:pt x="60" y="92"/>
                    </a:cubicBezTo>
                    <a:lnTo>
                      <a:pt x="24" y="92"/>
                    </a:lnTo>
                    <a:cubicBezTo>
                      <a:pt x="12" y="104"/>
                      <a:pt x="0" y="116"/>
                      <a:pt x="12" y="128"/>
                    </a:cubicBezTo>
                    <a:cubicBezTo>
                      <a:pt x="179" y="425"/>
                      <a:pt x="369" y="699"/>
                      <a:pt x="583" y="961"/>
                    </a:cubicBezTo>
                    <a:cubicBezTo>
                      <a:pt x="786" y="1223"/>
                      <a:pt x="1000" y="1473"/>
                      <a:pt x="1214" y="1723"/>
                    </a:cubicBezTo>
                    <a:lnTo>
                      <a:pt x="2512" y="3235"/>
                    </a:lnTo>
                    <a:cubicBezTo>
                      <a:pt x="2524" y="3247"/>
                      <a:pt x="2536" y="3259"/>
                      <a:pt x="2548" y="3259"/>
                    </a:cubicBezTo>
                    <a:cubicBezTo>
                      <a:pt x="2567" y="3270"/>
                      <a:pt x="2587" y="3276"/>
                      <a:pt x="2607" y="3276"/>
                    </a:cubicBezTo>
                    <a:cubicBezTo>
                      <a:pt x="2648" y="3276"/>
                      <a:pt x="2687" y="3252"/>
                      <a:pt x="2703" y="3211"/>
                    </a:cubicBezTo>
                    <a:lnTo>
                      <a:pt x="3560" y="1699"/>
                    </a:lnTo>
                    <a:cubicBezTo>
                      <a:pt x="3846" y="1187"/>
                      <a:pt x="4120" y="675"/>
                      <a:pt x="4405" y="175"/>
                    </a:cubicBezTo>
                    <a:cubicBezTo>
                      <a:pt x="4441" y="116"/>
                      <a:pt x="4429" y="44"/>
                      <a:pt x="4370" y="20"/>
                    </a:cubicBezTo>
                    <a:cubicBezTo>
                      <a:pt x="4352" y="7"/>
                      <a:pt x="4331" y="0"/>
                      <a:pt x="4310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8" name="Google Shape;7328;p106"/>
              <p:cNvSpPr/>
              <p:nvPr/>
            </p:nvSpPr>
            <p:spPr>
              <a:xfrm>
                <a:off x="-3093017" y="5267956"/>
                <a:ext cx="109634" cy="97488"/>
              </a:xfrm>
              <a:custGeom>
                <a:rect b="b" l="l" r="r" t="t"/>
                <a:pathLst>
                  <a:path extrusionOk="0" h="1557" w="1751">
                    <a:moveTo>
                      <a:pt x="448" y="218"/>
                    </a:moveTo>
                    <a:cubicBezTo>
                      <a:pt x="497" y="218"/>
                      <a:pt x="545" y="241"/>
                      <a:pt x="584" y="280"/>
                    </a:cubicBezTo>
                    <a:cubicBezTo>
                      <a:pt x="679" y="400"/>
                      <a:pt x="798" y="519"/>
                      <a:pt x="917" y="626"/>
                    </a:cubicBezTo>
                    <a:cubicBezTo>
                      <a:pt x="1072" y="757"/>
                      <a:pt x="1239" y="852"/>
                      <a:pt x="1418" y="935"/>
                    </a:cubicBezTo>
                    <a:cubicBezTo>
                      <a:pt x="1477" y="959"/>
                      <a:pt x="1513" y="1007"/>
                      <a:pt x="1525" y="1066"/>
                    </a:cubicBezTo>
                    <a:cubicBezTo>
                      <a:pt x="1537" y="1126"/>
                      <a:pt x="1513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394" y="804"/>
                    </a:lnTo>
                    <a:cubicBezTo>
                      <a:pt x="275" y="733"/>
                      <a:pt x="215" y="590"/>
                      <a:pt x="239" y="447"/>
                    </a:cubicBezTo>
                    <a:cubicBezTo>
                      <a:pt x="251" y="411"/>
                      <a:pt x="263" y="364"/>
                      <a:pt x="275" y="316"/>
                    </a:cubicBezTo>
                    <a:cubicBezTo>
                      <a:pt x="298" y="269"/>
                      <a:pt x="346" y="221"/>
                      <a:pt x="417" y="221"/>
                    </a:cubicBezTo>
                    <a:cubicBezTo>
                      <a:pt x="428" y="219"/>
                      <a:pt x="438" y="218"/>
                      <a:pt x="448" y="218"/>
                    </a:cubicBezTo>
                    <a:close/>
                    <a:moveTo>
                      <a:pt x="449" y="1"/>
                    </a:moveTo>
                    <a:cubicBezTo>
                      <a:pt x="426" y="1"/>
                      <a:pt x="404" y="3"/>
                      <a:pt x="382" y="7"/>
                    </a:cubicBezTo>
                    <a:cubicBezTo>
                      <a:pt x="251" y="30"/>
                      <a:pt x="132" y="114"/>
                      <a:pt x="84" y="245"/>
                    </a:cubicBezTo>
                    <a:cubicBezTo>
                      <a:pt x="60" y="292"/>
                      <a:pt x="48" y="352"/>
                      <a:pt x="36" y="411"/>
                    </a:cubicBezTo>
                    <a:cubicBezTo>
                      <a:pt x="1" y="626"/>
                      <a:pt x="84" y="840"/>
                      <a:pt x="263" y="971"/>
                    </a:cubicBezTo>
                    <a:lnTo>
                      <a:pt x="787" y="1423"/>
                    </a:lnTo>
                    <a:lnTo>
                      <a:pt x="798" y="1435"/>
                    </a:lnTo>
                    <a:cubicBezTo>
                      <a:pt x="929" y="1507"/>
                      <a:pt x="1072" y="1554"/>
                      <a:pt x="1227" y="1554"/>
                    </a:cubicBezTo>
                    <a:cubicBezTo>
                      <a:pt x="1241" y="1556"/>
                      <a:pt x="1254" y="1557"/>
                      <a:pt x="1268" y="1557"/>
                    </a:cubicBezTo>
                    <a:cubicBezTo>
                      <a:pt x="1364" y="1557"/>
                      <a:pt x="1464" y="1522"/>
                      <a:pt x="1537" y="1459"/>
                    </a:cubicBezTo>
                    <a:lnTo>
                      <a:pt x="1632" y="1352"/>
                    </a:lnTo>
                    <a:cubicBezTo>
                      <a:pt x="1715" y="1269"/>
                      <a:pt x="1751" y="1138"/>
                      <a:pt x="1727" y="1019"/>
                    </a:cubicBezTo>
                    <a:cubicBezTo>
                      <a:pt x="1703" y="900"/>
                      <a:pt x="1620" y="792"/>
                      <a:pt x="1501" y="733"/>
                    </a:cubicBezTo>
                    <a:cubicBezTo>
                      <a:pt x="1346" y="661"/>
                      <a:pt x="1191" y="566"/>
                      <a:pt x="1060" y="459"/>
                    </a:cubicBezTo>
                    <a:cubicBezTo>
                      <a:pt x="941" y="364"/>
                      <a:pt x="846" y="257"/>
                      <a:pt x="739" y="138"/>
                    </a:cubicBezTo>
                    <a:cubicBezTo>
                      <a:pt x="670" y="49"/>
                      <a:pt x="559" y="1"/>
                      <a:pt x="449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9" name="Google Shape;7329;p106"/>
              <p:cNvSpPr/>
              <p:nvPr/>
            </p:nvSpPr>
            <p:spPr>
              <a:xfrm>
                <a:off x="-3065405" y="5102096"/>
                <a:ext cx="226657" cy="240119"/>
              </a:xfrm>
              <a:custGeom>
                <a:rect b="b" l="l" r="r" t="t"/>
                <a:pathLst>
                  <a:path extrusionOk="0" h="3835" w="3620">
                    <a:moveTo>
                      <a:pt x="601" y="0"/>
                    </a:moveTo>
                    <a:cubicBezTo>
                      <a:pt x="521" y="0"/>
                      <a:pt x="442" y="16"/>
                      <a:pt x="369" y="48"/>
                    </a:cubicBezTo>
                    <a:cubicBezTo>
                      <a:pt x="203" y="155"/>
                      <a:pt x="107" y="346"/>
                      <a:pt x="131" y="536"/>
                    </a:cubicBezTo>
                    <a:cubicBezTo>
                      <a:pt x="167" y="882"/>
                      <a:pt x="226" y="1227"/>
                      <a:pt x="298" y="1572"/>
                    </a:cubicBezTo>
                    <a:cubicBezTo>
                      <a:pt x="238" y="1679"/>
                      <a:pt x="191" y="1798"/>
                      <a:pt x="143" y="1917"/>
                    </a:cubicBezTo>
                    <a:cubicBezTo>
                      <a:pt x="95" y="2013"/>
                      <a:pt x="72" y="2108"/>
                      <a:pt x="48" y="2203"/>
                    </a:cubicBezTo>
                    <a:cubicBezTo>
                      <a:pt x="12" y="2310"/>
                      <a:pt x="0" y="2429"/>
                      <a:pt x="0" y="2548"/>
                    </a:cubicBezTo>
                    <a:lnTo>
                      <a:pt x="0" y="2560"/>
                    </a:lnTo>
                    <a:cubicBezTo>
                      <a:pt x="0" y="2644"/>
                      <a:pt x="12" y="2739"/>
                      <a:pt x="36" y="2822"/>
                    </a:cubicBezTo>
                    <a:cubicBezTo>
                      <a:pt x="50" y="2880"/>
                      <a:pt x="92" y="2905"/>
                      <a:pt x="135" y="2905"/>
                    </a:cubicBezTo>
                    <a:cubicBezTo>
                      <a:pt x="197" y="2905"/>
                      <a:pt x="260" y="2852"/>
                      <a:pt x="238" y="2775"/>
                    </a:cubicBezTo>
                    <a:cubicBezTo>
                      <a:pt x="226" y="2703"/>
                      <a:pt x="215" y="2632"/>
                      <a:pt x="215" y="2560"/>
                    </a:cubicBezTo>
                    <a:lnTo>
                      <a:pt x="107" y="2560"/>
                    </a:lnTo>
                    <a:lnTo>
                      <a:pt x="215" y="2537"/>
                    </a:lnTo>
                    <a:cubicBezTo>
                      <a:pt x="215" y="2441"/>
                      <a:pt x="226" y="2346"/>
                      <a:pt x="250" y="2251"/>
                    </a:cubicBezTo>
                    <a:cubicBezTo>
                      <a:pt x="274" y="2167"/>
                      <a:pt x="298" y="2084"/>
                      <a:pt x="334" y="2001"/>
                    </a:cubicBezTo>
                    <a:cubicBezTo>
                      <a:pt x="381" y="1882"/>
                      <a:pt x="441" y="1763"/>
                      <a:pt x="512" y="1644"/>
                    </a:cubicBezTo>
                    <a:cubicBezTo>
                      <a:pt x="524" y="1620"/>
                      <a:pt x="524" y="1596"/>
                      <a:pt x="524" y="1560"/>
                    </a:cubicBezTo>
                    <a:cubicBezTo>
                      <a:pt x="441" y="1227"/>
                      <a:pt x="381" y="870"/>
                      <a:pt x="357" y="524"/>
                    </a:cubicBezTo>
                    <a:cubicBezTo>
                      <a:pt x="334" y="417"/>
                      <a:pt x="381" y="298"/>
                      <a:pt x="476" y="239"/>
                    </a:cubicBezTo>
                    <a:cubicBezTo>
                      <a:pt x="520" y="223"/>
                      <a:pt x="565" y="215"/>
                      <a:pt x="609" y="215"/>
                    </a:cubicBezTo>
                    <a:cubicBezTo>
                      <a:pt x="697" y="215"/>
                      <a:pt x="782" y="247"/>
                      <a:pt x="846" y="310"/>
                    </a:cubicBezTo>
                    <a:cubicBezTo>
                      <a:pt x="1012" y="429"/>
                      <a:pt x="977" y="655"/>
                      <a:pt x="917" y="953"/>
                    </a:cubicBezTo>
                    <a:cubicBezTo>
                      <a:pt x="881" y="1060"/>
                      <a:pt x="869" y="1179"/>
                      <a:pt x="869" y="1298"/>
                    </a:cubicBezTo>
                    <a:cubicBezTo>
                      <a:pt x="893" y="1394"/>
                      <a:pt x="953" y="1477"/>
                      <a:pt x="1036" y="1536"/>
                    </a:cubicBezTo>
                    <a:cubicBezTo>
                      <a:pt x="1048" y="1548"/>
                      <a:pt x="1072" y="1560"/>
                      <a:pt x="1096" y="1560"/>
                    </a:cubicBezTo>
                    <a:cubicBezTo>
                      <a:pt x="1096" y="1560"/>
                      <a:pt x="1667" y="1548"/>
                      <a:pt x="1989" y="1334"/>
                    </a:cubicBezTo>
                    <a:cubicBezTo>
                      <a:pt x="2146" y="1229"/>
                      <a:pt x="2656" y="911"/>
                      <a:pt x="3060" y="911"/>
                    </a:cubicBezTo>
                    <a:cubicBezTo>
                      <a:pt x="3114" y="911"/>
                      <a:pt x="3166" y="917"/>
                      <a:pt x="3215" y="929"/>
                    </a:cubicBezTo>
                    <a:cubicBezTo>
                      <a:pt x="3322" y="941"/>
                      <a:pt x="3417" y="1036"/>
                      <a:pt x="3417" y="1155"/>
                    </a:cubicBezTo>
                    <a:cubicBezTo>
                      <a:pt x="3405" y="1286"/>
                      <a:pt x="3310" y="1382"/>
                      <a:pt x="3179" y="1405"/>
                    </a:cubicBezTo>
                    <a:cubicBezTo>
                      <a:pt x="2834" y="1453"/>
                      <a:pt x="2501" y="1548"/>
                      <a:pt x="2191" y="1691"/>
                    </a:cubicBezTo>
                    <a:cubicBezTo>
                      <a:pt x="2143" y="1715"/>
                      <a:pt x="2120" y="1763"/>
                      <a:pt x="2131" y="1810"/>
                    </a:cubicBezTo>
                    <a:cubicBezTo>
                      <a:pt x="2152" y="1852"/>
                      <a:pt x="2191" y="1884"/>
                      <a:pt x="2232" y="1884"/>
                    </a:cubicBezTo>
                    <a:cubicBezTo>
                      <a:pt x="2238" y="1884"/>
                      <a:pt x="2244" y="1883"/>
                      <a:pt x="2251" y="1882"/>
                    </a:cubicBezTo>
                    <a:cubicBezTo>
                      <a:pt x="2266" y="1880"/>
                      <a:pt x="2281" y="1879"/>
                      <a:pt x="2296" y="1879"/>
                    </a:cubicBezTo>
                    <a:cubicBezTo>
                      <a:pt x="2456" y="1879"/>
                      <a:pt x="2598" y="1993"/>
                      <a:pt x="2620" y="2167"/>
                    </a:cubicBezTo>
                    <a:cubicBezTo>
                      <a:pt x="2643" y="2239"/>
                      <a:pt x="2608" y="2334"/>
                      <a:pt x="2548" y="2394"/>
                    </a:cubicBezTo>
                    <a:cubicBezTo>
                      <a:pt x="2491" y="2450"/>
                      <a:pt x="2532" y="2561"/>
                      <a:pt x="2618" y="2561"/>
                    </a:cubicBezTo>
                    <a:cubicBezTo>
                      <a:pt x="2623" y="2561"/>
                      <a:pt x="2627" y="2561"/>
                      <a:pt x="2632" y="2560"/>
                    </a:cubicBezTo>
                    <a:cubicBezTo>
                      <a:pt x="2655" y="2572"/>
                      <a:pt x="2679" y="2584"/>
                      <a:pt x="2691" y="2596"/>
                    </a:cubicBezTo>
                    <a:cubicBezTo>
                      <a:pt x="2762" y="2679"/>
                      <a:pt x="2810" y="2787"/>
                      <a:pt x="2810" y="2894"/>
                    </a:cubicBezTo>
                    <a:cubicBezTo>
                      <a:pt x="2810" y="2953"/>
                      <a:pt x="2798" y="3013"/>
                      <a:pt x="2762" y="3049"/>
                    </a:cubicBezTo>
                    <a:cubicBezTo>
                      <a:pt x="2667" y="3120"/>
                      <a:pt x="2572" y="3179"/>
                      <a:pt x="2465" y="3215"/>
                    </a:cubicBezTo>
                    <a:lnTo>
                      <a:pt x="2393" y="3239"/>
                    </a:lnTo>
                    <a:cubicBezTo>
                      <a:pt x="2310" y="3287"/>
                      <a:pt x="2251" y="3334"/>
                      <a:pt x="2191" y="3394"/>
                    </a:cubicBezTo>
                    <a:cubicBezTo>
                      <a:pt x="2113" y="3461"/>
                      <a:pt x="2025" y="3538"/>
                      <a:pt x="1965" y="3538"/>
                    </a:cubicBezTo>
                    <a:cubicBezTo>
                      <a:pt x="1961" y="3538"/>
                      <a:pt x="1957" y="3537"/>
                      <a:pt x="1953" y="3537"/>
                    </a:cubicBezTo>
                    <a:cubicBezTo>
                      <a:pt x="1917" y="3525"/>
                      <a:pt x="1893" y="3513"/>
                      <a:pt x="1858" y="3501"/>
                    </a:cubicBezTo>
                    <a:cubicBezTo>
                      <a:pt x="1848" y="3496"/>
                      <a:pt x="1834" y="3493"/>
                      <a:pt x="1819" y="3493"/>
                    </a:cubicBezTo>
                    <a:cubicBezTo>
                      <a:pt x="1798" y="3493"/>
                      <a:pt x="1776" y="3499"/>
                      <a:pt x="1762" y="3513"/>
                    </a:cubicBezTo>
                    <a:cubicBezTo>
                      <a:pt x="1628" y="3599"/>
                      <a:pt x="1471" y="3639"/>
                      <a:pt x="1316" y="3639"/>
                    </a:cubicBezTo>
                    <a:cubicBezTo>
                      <a:pt x="1278" y="3639"/>
                      <a:pt x="1240" y="3637"/>
                      <a:pt x="1203" y="3632"/>
                    </a:cubicBezTo>
                    <a:cubicBezTo>
                      <a:pt x="1195" y="3631"/>
                      <a:pt x="1188" y="3630"/>
                      <a:pt x="1181" y="3630"/>
                    </a:cubicBezTo>
                    <a:cubicBezTo>
                      <a:pt x="1058" y="3630"/>
                      <a:pt x="1044" y="3823"/>
                      <a:pt x="1179" y="3834"/>
                    </a:cubicBezTo>
                    <a:lnTo>
                      <a:pt x="1322" y="3834"/>
                    </a:lnTo>
                    <a:cubicBezTo>
                      <a:pt x="1489" y="3834"/>
                      <a:pt x="1667" y="3799"/>
                      <a:pt x="1822" y="3715"/>
                    </a:cubicBezTo>
                    <a:cubicBezTo>
                      <a:pt x="1846" y="3727"/>
                      <a:pt x="1870" y="3727"/>
                      <a:pt x="1905" y="3739"/>
                    </a:cubicBezTo>
                    <a:cubicBezTo>
                      <a:pt x="1924" y="3743"/>
                      <a:pt x="1943" y="3745"/>
                      <a:pt x="1962" y="3745"/>
                    </a:cubicBezTo>
                    <a:cubicBezTo>
                      <a:pt x="2104" y="3745"/>
                      <a:pt x="2227" y="3633"/>
                      <a:pt x="2322" y="3549"/>
                    </a:cubicBezTo>
                    <a:cubicBezTo>
                      <a:pt x="2370" y="3501"/>
                      <a:pt x="2417" y="3465"/>
                      <a:pt x="2477" y="3430"/>
                    </a:cubicBezTo>
                    <a:lnTo>
                      <a:pt x="2548" y="3406"/>
                    </a:lnTo>
                    <a:cubicBezTo>
                      <a:pt x="2679" y="3358"/>
                      <a:pt x="2798" y="3287"/>
                      <a:pt x="2917" y="3191"/>
                    </a:cubicBezTo>
                    <a:cubicBezTo>
                      <a:pt x="2989" y="3120"/>
                      <a:pt x="3036" y="3013"/>
                      <a:pt x="3024" y="2894"/>
                    </a:cubicBezTo>
                    <a:cubicBezTo>
                      <a:pt x="3024" y="2727"/>
                      <a:pt x="2953" y="2572"/>
                      <a:pt x="2846" y="2453"/>
                    </a:cubicBezTo>
                    <a:cubicBezTo>
                      <a:pt x="2822" y="2441"/>
                      <a:pt x="2810" y="2429"/>
                      <a:pt x="2798" y="2417"/>
                    </a:cubicBezTo>
                    <a:cubicBezTo>
                      <a:pt x="2846" y="2322"/>
                      <a:pt x="2858" y="2227"/>
                      <a:pt x="2834" y="2120"/>
                    </a:cubicBezTo>
                    <a:cubicBezTo>
                      <a:pt x="2810" y="1977"/>
                      <a:pt x="2727" y="1834"/>
                      <a:pt x="2596" y="1751"/>
                    </a:cubicBezTo>
                    <a:cubicBezTo>
                      <a:pt x="2798" y="1691"/>
                      <a:pt x="3013" y="1644"/>
                      <a:pt x="3215" y="1608"/>
                    </a:cubicBezTo>
                    <a:cubicBezTo>
                      <a:pt x="3441" y="1572"/>
                      <a:pt x="3608" y="1382"/>
                      <a:pt x="3620" y="1155"/>
                    </a:cubicBezTo>
                    <a:cubicBezTo>
                      <a:pt x="3620" y="941"/>
                      <a:pt x="3465" y="751"/>
                      <a:pt x="3263" y="715"/>
                    </a:cubicBezTo>
                    <a:cubicBezTo>
                      <a:pt x="3201" y="701"/>
                      <a:pt x="3138" y="695"/>
                      <a:pt x="3073" y="695"/>
                    </a:cubicBezTo>
                    <a:cubicBezTo>
                      <a:pt x="2637" y="695"/>
                      <a:pt x="2149" y="981"/>
                      <a:pt x="1870" y="1167"/>
                    </a:cubicBezTo>
                    <a:cubicBezTo>
                      <a:pt x="1643" y="1274"/>
                      <a:pt x="1381" y="1346"/>
                      <a:pt x="1131" y="1346"/>
                    </a:cubicBezTo>
                    <a:cubicBezTo>
                      <a:pt x="1096" y="1322"/>
                      <a:pt x="1084" y="1298"/>
                      <a:pt x="1072" y="1263"/>
                    </a:cubicBezTo>
                    <a:cubicBezTo>
                      <a:pt x="1072" y="1167"/>
                      <a:pt x="1084" y="1084"/>
                      <a:pt x="1108" y="1001"/>
                    </a:cubicBezTo>
                    <a:cubicBezTo>
                      <a:pt x="1179" y="715"/>
                      <a:pt x="1262" y="346"/>
                      <a:pt x="965" y="131"/>
                    </a:cubicBezTo>
                    <a:cubicBezTo>
                      <a:pt x="861" y="43"/>
                      <a:pt x="731" y="0"/>
                      <a:pt x="601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0" name="Google Shape;7330;p106"/>
              <p:cNvSpPr/>
              <p:nvPr/>
            </p:nvSpPr>
            <p:spPr>
              <a:xfrm>
                <a:off x="-2960278" y="5289182"/>
                <a:ext cx="38068" cy="44705"/>
              </a:xfrm>
              <a:custGeom>
                <a:rect b="b" l="l" r="r" t="t"/>
                <a:pathLst>
                  <a:path extrusionOk="0" h="714" w="608">
                    <a:moveTo>
                      <a:pt x="583" y="1"/>
                    </a:moveTo>
                    <a:cubicBezTo>
                      <a:pt x="572" y="1"/>
                      <a:pt x="560" y="1"/>
                      <a:pt x="560" y="25"/>
                    </a:cubicBezTo>
                    <a:cubicBezTo>
                      <a:pt x="512" y="132"/>
                      <a:pt x="452" y="227"/>
                      <a:pt x="357" y="311"/>
                    </a:cubicBezTo>
                    <a:cubicBezTo>
                      <a:pt x="321" y="346"/>
                      <a:pt x="274" y="382"/>
                      <a:pt x="226" y="418"/>
                    </a:cubicBezTo>
                    <a:cubicBezTo>
                      <a:pt x="179" y="453"/>
                      <a:pt x="131" y="489"/>
                      <a:pt x="83" y="513"/>
                    </a:cubicBezTo>
                    <a:lnTo>
                      <a:pt x="48" y="525"/>
                    </a:lnTo>
                    <a:cubicBezTo>
                      <a:pt x="0" y="561"/>
                      <a:pt x="0" y="632"/>
                      <a:pt x="36" y="680"/>
                    </a:cubicBezTo>
                    <a:cubicBezTo>
                      <a:pt x="56" y="700"/>
                      <a:pt x="89" y="713"/>
                      <a:pt x="122" y="713"/>
                    </a:cubicBezTo>
                    <a:cubicBezTo>
                      <a:pt x="146" y="713"/>
                      <a:pt x="171" y="707"/>
                      <a:pt x="191" y="692"/>
                    </a:cubicBezTo>
                    <a:cubicBezTo>
                      <a:pt x="238" y="644"/>
                      <a:pt x="286" y="596"/>
                      <a:pt x="333" y="537"/>
                    </a:cubicBezTo>
                    <a:cubicBezTo>
                      <a:pt x="381" y="489"/>
                      <a:pt x="417" y="442"/>
                      <a:pt x="452" y="394"/>
                    </a:cubicBezTo>
                    <a:cubicBezTo>
                      <a:pt x="536" y="287"/>
                      <a:pt x="583" y="156"/>
                      <a:pt x="607" y="25"/>
                    </a:cubicBezTo>
                    <a:cubicBezTo>
                      <a:pt x="607" y="13"/>
                      <a:pt x="595" y="1"/>
                      <a:pt x="58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1" name="Google Shape;7331;p106"/>
              <p:cNvSpPr/>
              <p:nvPr/>
            </p:nvSpPr>
            <p:spPr>
              <a:xfrm>
                <a:off x="-2926029" y="5248609"/>
                <a:ext cx="34374" cy="19786"/>
              </a:xfrm>
              <a:custGeom>
                <a:rect b="b" l="l" r="r" t="t"/>
                <a:pathLst>
                  <a:path extrusionOk="0" h="316" w="549">
                    <a:moveTo>
                      <a:pt x="423" y="1"/>
                    </a:moveTo>
                    <a:cubicBezTo>
                      <a:pt x="404" y="1"/>
                      <a:pt x="386" y="6"/>
                      <a:pt x="370" y="18"/>
                    </a:cubicBezTo>
                    <a:cubicBezTo>
                      <a:pt x="239" y="89"/>
                      <a:pt x="120" y="173"/>
                      <a:pt x="13" y="280"/>
                    </a:cubicBezTo>
                    <a:cubicBezTo>
                      <a:pt x="1" y="280"/>
                      <a:pt x="1" y="292"/>
                      <a:pt x="13" y="304"/>
                    </a:cubicBezTo>
                    <a:cubicBezTo>
                      <a:pt x="13" y="316"/>
                      <a:pt x="25" y="316"/>
                      <a:pt x="36" y="316"/>
                    </a:cubicBezTo>
                    <a:cubicBezTo>
                      <a:pt x="167" y="268"/>
                      <a:pt x="298" y="232"/>
                      <a:pt x="441" y="220"/>
                    </a:cubicBezTo>
                    <a:cubicBezTo>
                      <a:pt x="453" y="220"/>
                      <a:pt x="465" y="208"/>
                      <a:pt x="489" y="208"/>
                    </a:cubicBezTo>
                    <a:cubicBezTo>
                      <a:pt x="536" y="173"/>
                      <a:pt x="548" y="101"/>
                      <a:pt x="525" y="54"/>
                    </a:cubicBezTo>
                    <a:cubicBezTo>
                      <a:pt x="501" y="22"/>
                      <a:pt x="461" y="1"/>
                      <a:pt x="42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2" name="Google Shape;7332;p106"/>
              <p:cNvSpPr/>
              <p:nvPr/>
            </p:nvSpPr>
            <p:spPr>
              <a:xfrm>
                <a:off x="-2948382" y="5206784"/>
                <a:ext cx="35752" cy="20161"/>
              </a:xfrm>
              <a:custGeom>
                <a:rect b="b" l="l" r="r" t="t"/>
                <a:pathLst>
                  <a:path extrusionOk="0" h="322" w="571">
                    <a:moveTo>
                      <a:pt x="412" y="0"/>
                    </a:moveTo>
                    <a:cubicBezTo>
                      <a:pt x="399" y="0"/>
                      <a:pt x="384" y="2"/>
                      <a:pt x="370" y="7"/>
                    </a:cubicBezTo>
                    <a:lnTo>
                      <a:pt x="358" y="7"/>
                    </a:lnTo>
                    <a:cubicBezTo>
                      <a:pt x="322" y="19"/>
                      <a:pt x="286" y="31"/>
                      <a:pt x="251" y="55"/>
                    </a:cubicBezTo>
                    <a:cubicBezTo>
                      <a:pt x="215" y="79"/>
                      <a:pt x="191" y="103"/>
                      <a:pt x="155" y="126"/>
                    </a:cubicBezTo>
                    <a:cubicBezTo>
                      <a:pt x="108" y="174"/>
                      <a:pt x="48" y="222"/>
                      <a:pt x="12" y="281"/>
                    </a:cubicBezTo>
                    <a:cubicBezTo>
                      <a:pt x="1" y="293"/>
                      <a:pt x="1" y="305"/>
                      <a:pt x="12" y="305"/>
                    </a:cubicBezTo>
                    <a:cubicBezTo>
                      <a:pt x="12" y="313"/>
                      <a:pt x="24" y="322"/>
                      <a:pt x="35" y="322"/>
                    </a:cubicBezTo>
                    <a:cubicBezTo>
                      <a:pt x="40" y="322"/>
                      <a:pt x="45" y="320"/>
                      <a:pt x="48" y="317"/>
                    </a:cubicBezTo>
                    <a:cubicBezTo>
                      <a:pt x="96" y="281"/>
                      <a:pt x="155" y="257"/>
                      <a:pt x="215" y="234"/>
                    </a:cubicBezTo>
                    <a:cubicBezTo>
                      <a:pt x="251" y="234"/>
                      <a:pt x="286" y="210"/>
                      <a:pt x="310" y="210"/>
                    </a:cubicBezTo>
                    <a:lnTo>
                      <a:pt x="393" y="210"/>
                    </a:lnTo>
                    <a:cubicBezTo>
                      <a:pt x="401" y="214"/>
                      <a:pt x="408" y="215"/>
                      <a:pt x="414" y="215"/>
                    </a:cubicBezTo>
                    <a:cubicBezTo>
                      <a:pt x="426" y="215"/>
                      <a:pt x="437" y="210"/>
                      <a:pt x="453" y="210"/>
                    </a:cubicBezTo>
                    <a:cubicBezTo>
                      <a:pt x="570" y="167"/>
                      <a:pt x="525" y="0"/>
                      <a:pt x="412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3" name="Google Shape;7333;p106"/>
              <p:cNvSpPr/>
              <p:nvPr/>
            </p:nvSpPr>
            <p:spPr>
              <a:xfrm>
                <a:off x="-3064654" y="5337644"/>
                <a:ext cx="20161" cy="35188"/>
              </a:xfrm>
              <a:custGeom>
                <a:rect b="b" l="l" r="r" t="t"/>
                <a:pathLst>
                  <a:path extrusionOk="0" h="562" w="322">
                    <a:moveTo>
                      <a:pt x="0" y="1"/>
                    </a:moveTo>
                    <a:lnTo>
                      <a:pt x="0" y="1"/>
                    </a:lnTo>
                    <a:cubicBezTo>
                      <a:pt x="107" y="168"/>
                      <a:pt x="155" y="358"/>
                      <a:pt x="155" y="549"/>
                    </a:cubicBezTo>
                    <a:cubicBezTo>
                      <a:pt x="155" y="558"/>
                      <a:pt x="156" y="562"/>
                      <a:pt x="159" y="562"/>
                    </a:cubicBezTo>
                    <a:cubicBezTo>
                      <a:pt x="185" y="562"/>
                      <a:pt x="322" y="191"/>
                      <a:pt x="322" y="1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4" name="Google Shape;7334;p106"/>
              <p:cNvSpPr/>
              <p:nvPr/>
            </p:nvSpPr>
            <p:spPr>
              <a:xfrm>
                <a:off x="-2940180" y="5303395"/>
                <a:ext cx="18721" cy="20161"/>
              </a:xfrm>
              <a:custGeom>
                <a:rect b="b" l="l" r="r" t="t"/>
                <a:pathLst>
                  <a:path extrusionOk="0" h="322" w="299">
                    <a:moveTo>
                      <a:pt x="203" y="0"/>
                    </a:moveTo>
                    <a:lnTo>
                      <a:pt x="0" y="322"/>
                    </a:lnTo>
                    <a:cubicBezTo>
                      <a:pt x="131" y="298"/>
                      <a:pt x="298" y="84"/>
                      <a:pt x="298" y="84"/>
                    </a:cubicBezTo>
                    <a:lnTo>
                      <a:pt x="298" y="84"/>
                    </a:lnTo>
                    <a:cubicBezTo>
                      <a:pt x="239" y="125"/>
                      <a:pt x="203" y="141"/>
                      <a:pt x="183" y="141"/>
                    </a:cubicBezTo>
                    <a:cubicBezTo>
                      <a:pt x="123" y="141"/>
                      <a:pt x="203" y="0"/>
                      <a:pt x="20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5" name="Google Shape;7335;p106"/>
              <p:cNvSpPr/>
              <p:nvPr/>
            </p:nvSpPr>
            <p:spPr>
              <a:xfrm>
                <a:off x="-3420293" y="5387796"/>
                <a:ext cx="70189" cy="43203"/>
              </a:xfrm>
              <a:custGeom>
                <a:rect b="b" l="l" r="r" t="t"/>
                <a:pathLst>
                  <a:path extrusionOk="0" h="690" w="1121">
                    <a:moveTo>
                      <a:pt x="84" y="1"/>
                    </a:moveTo>
                    <a:cubicBezTo>
                      <a:pt x="78" y="1"/>
                      <a:pt x="72" y="4"/>
                      <a:pt x="72" y="10"/>
                    </a:cubicBezTo>
                    <a:cubicBezTo>
                      <a:pt x="1" y="129"/>
                      <a:pt x="25" y="283"/>
                      <a:pt x="108" y="391"/>
                    </a:cubicBezTo>
                    <a:cubicBezTo>
                      <a:pt x="179" y="510"/>
                      <a:pt x="287" y="593"/>
                      <a:pt x="406" y="652"/>
                    </a:cubicBezTo>
                    <a:cubicBezTo>
                      <a:pt x="476" y="678"/>
                      <a:pt x="546" y="690"/>
                      <a:pt x="616" y="690"/>
                    </a:cubicBezTo>
                    <a:cubicBezTo>
                      <a:pt x="677" y="690"/>
                      <a:pt x="738" y="681"/>
                      <a:pt x="799" y="664"/>
                    </a:cubicBezTo>
                    <a:cubicBezTo>
                      <a:pt x="930" y="617"/>
                      <a:pt x="1037" y="545"/>
                      <a:pt x="1120" y="462"/>
                    </a:cubicBezTo>
                    <a:cubicBezTo>
                      <a:pt x="1120" y="450"/>
                      <a:pt x="1120" y="438"/>
                      <a:pt x="1120" y="426"/>
                    </a:cubicBezTo>
                    <a:cubicBezTo>
                      <a:pt x="1120" y="414"/>
                      <a:pt x="1096" y="414"/>
                      <a:pt x="1084" y="414"/>
                    </a:cubicBezTo>
                    <a:cubicBezTo>
                      <a:pt x="967" y="466"/>
                      <a:pt x="841" y="490"/>
                      <a:pt x="717" y="490"/>
                    </a:cubicBezTo>
                    <a:cubicBezTo>
                      <a:pt x="639" y="490"/>
                      <a:pt x="562" y="480"/>
                      <a:pt x="489" y="462"/>
                    </a:cubicBezTo>
                    <a:cubicBezTo>
                      <a:pt x="394" y="414"/>
                      <a:pt x="310" y="355"/>
                      <a:pt x="239" y="283"/>
                    </a:cubicBezTo>
                    <a:cubicBezTo>
                      <a:pt x="168" y="224"/>
                      <a:pt x="120" y="129"/>
                      <a:pt x="108" y="21"/>
                    </a:cubicBezTo>
                    <a:cubicBezTo>
                      <a:pt x="108" y="21"/>
                      <a:pt x="108" y="10"/>
                      <a:pt x="96" y="10"/>
                    </a:cubicBezTo>
                    <a:cubicBezTo>
                      <a:pt x="96" y="4"/>
                      <a:pt x="90" y="1"/>
                      <a:pt x="84" y="1"/>
                    </a:cubicBezTo>
                    <a:close/>
                  </a:path>
                </a:pathLst>
              </a:custGeom>
              <a:solidFill>
                <a:srgbClr val="005A35"/>
              </a:solidFill>
              <a:ln cap="flat" cmpd="sng" w="9525">
                <a:solidFill>
                  <a:srgbClr val="005A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36" name="Google Shape;7336;p106"/>
          <p:cNvGrpSpPr/>
          <p:nvPr/>
        </p:nvGrpSpPr>
        <p:grpSpPr>
          <a:xfrm>
            <a:off x="2044605" y="3047894"/>
            <a:ext cx="870463" cy="681225"/>
            <a:chOff x="4768325" y="2163475"/>
            <a:chExt cx="59700" cy="46725"/>
          </a:xfrm>
        </p:grpSpPr>
        <p:sp>
          <p:nvSpPr>
            <p:cNvPr id="7337" name="Google Shape;7337;p106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106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9" name="Google Shape;7339;p106"/>
          <p:cNvSpPr/>
          <p:nvPr/>
        </p:nvSpPr>
        <p:spPr>
          <a:xfrm>
            <a:off x="3068891" y="1645865"/>
            <a:ext cx="8422428" cy="339994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i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The records which are being stored in a dedicated database are used to collect waste from specific locations by city corporations. A city corporation admin could generally log in to the server and perform an equal labour distribution (artificial intelligence could help the admin). </a:t>
            </a:r>
            <a:endParaRPr b="1" i="0" sz="24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3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4" name="Google Shape;7344;p107"/>
          <p:cNvGrpSpPr/>
          <p:nvPr/>
        </p:nvGrpSpPr>
        <p:grpSpPr>
          <a:xfrm>
            <a:off x="10020673" y="4004584"/>
            <a:ext cx="1957647" cy="2697746"/>
            <a:chOff x="7738456" y="1788296"/>
            <a:chExt cx="2129729" cy="2934884"/>
          </a:xfrm>
        </p:grpSpPr>
        <p:sp>
          <p:nvSpPr>
            <p:cNvPr id="7345" name="Google Shape;7345;p107"/>
            <p:cNvSpPr/>
            <p:nvPr/>
          </p:nvSpPr>
          <p:spPr>
            <a:xfrm>
              <a:off x="7738456" y="1788694"/>
              <a:ext cx="2129729" cy="2934088"/>
            </a:xfrm>
            <a:custGeom>
              <a:rect b="b" l="l" r="r" t="t"/>
              <a:pathLst>
                <a:path extrusionOk="0" h="31987" w="23218">
                  <a:moveTo>
                    <a:pt x="13307" y="1"/>
                  </a:moveTo>
                  <a:cubicBezTo>
                    <a:pt x="12126" y="1"/>
                    <a:pt x="11200" y="273"/>
                    <a:pt x="10978" y="694"/>
                  </a:cubicBezTo>
                  <a:cubicBezTo>
                    <a:pt x="10811" y="992"/>
                    <a:pt x="10490" y="1349"/>
                    <a:pt x="10192" y="1742"/>
                  </a:cubicBezTo>
                  <a:cubicBezTo>
                    <a:pt x="10061" y="1861"/>
                    <a:pt x="9954" y="1992"/>
                    <a:pt x="9871" y="2147"/>
                  </a:cubicBezTo>
                  <a:cubicBezTo>
                    <a:pt x="9871" y="2159"/>
                    <a:pt x="9871" y="2171"/>
                    <a:pt x="9883" y="2183"/>
                  </a:cubicBezTo>
                  <a:cubicBezTo>
                    <a:pt x="9668" y="2504"/>
                    <a:pt x="9525" y="2861"/>
                    <a:pt x="9478" y="3242"/>
                  </a:cubicBezTo>
                  <a:lnTo>
                    <a:pt x="9478" y="3242"/>
                  </a:lnTo>
                  <a:cubicBezTo>
                    <a:pt x="9435" y="3241"/>
                    <a:pt x="9394" y="3241"/>
                    <a:pt x="9352" y="3241"/>
                  </a:cubicBezTo>
                  <a:cubicBezTo>
                    <a:pt x="7982" y="3241"/>
                    <a:pt x="7054" y="3516"/>
                    <a:pt x="6882" y="4088"/>
                  </a:cubicBezTo>
                  <a:cubicBezTo>
                    <a:pt x="6715" y="4624"/>
                    <a:pt x="7275" y="5326"/>
                    <a:pt x="8311" y="6040"/>
                  </a:cubicBezTo>
                  <a:cubicBezTo>
                    <a:pt x="6692" y="8648"/>
                    <a:pt x="6906" y="11982"/>
                    <a:pt x="8847" y="14351"/>
                  </a:cubicBezTo>
                  <a:lnTo>
                    <a:pt x="7394" y="17006"/>
                  </a:lnTo>
                  <a:lnTo>
                    <a:pt x="6442" y="16042"/>
                  </a:lnTo>
                  <a:cubicBezTo>
                    <a:pt x="6620" y="15780"/>
                    <a:pt x="6596" y="15422"/>
                    <a:pt x="6382" y="15184"/>
                  </a:cubicBezTo>
                  <a:cubicBezTo>
                    <a:pt x="6334" y="15125"/>
                    <a:pt x="6275" y="15077"/>
                    <a:pt x="6203" y="15053"/>
                  </a:cubicBezTo>
                  <a:cubicBezTo>
                    <a:pt x="6573" y="14053"/>
                    <a:pt x="5882" y="12982"/>
                    <a:pt x="5882" y="12982"/>
                  </a:cubicBezTo>
                  <a:cubicBezTo>
                    <a:pt x="5882" y="12982"/>
                    <a:pt x="5822" y="11398"/>
                    <a:pt x="5692" y="10874"/>
                  </a:cubicBezTo>
                  <a:cubicBezTo>
                    <a:pt x="5613" y="10579"/>
                    <a:pt x="5396" y="10439"/>
                    <a:pt x="5160" y="10439"/>
                  </a:cubicBezTo>
                  <a:cubicBezTo>
                    <a:pt x="4968" y="10439"/>
                    <a:pt x="4763" y="10531"/>
                    <a:pt x="4608" y="10708"/>
                  </a:cubicBezTo>
                  <a:cubicBezTo>
                    <a:pt x="4287" y="11065"/>
                    <a:pt x="4858" y="12244"/>
                    <a:pt x="4930" y="12398"/>
                  </a:cubicBezTo>
                  <a:cubicBezTo>
                    <a:pt x="4894" y="12434"/>
                    <a:pt x="4858" y="12458"/>
                    <a:pt x="4834" y="12494"/>
                  </a:cubicBezTo>
                  <a:cubicBezTo>
                    <a:pt x="4775" y="12494"/>
                    <a:pt x="4703" y="12505"/>
                    <a:pt x="4644" y="12517"/>
                  </a:cubicBezTo>
                  <a:lnTo>
                    <a:pt x="3417" y="12041"/>
                  </a:lnTo>
                  <a:cubicBezTo>
                    <a:pt x="3417" y="12041"/>
                    <a:pt x="2808" y="11740"/>
                    <a:pt x="2070" y="11740"/>
                  </a:cubicBezTo>
                  <a:cubicBezTo>
                    <a:pt x="1814" y="11740"/>
                    <a:pt x="1542" y="11776"/>
                    <a:pt x="1274" y="11874"/>
                  </a:cubicBezTo>
                  <a:cubicBezTo>
                    <a:pt x="346" y="12208"/>
                    <a:pt x="488" y="13101"/>
                    <a:pt x="953" y="13351"/>
                  </a:cubicBezTo>
                  <a:cubicBezTo>
                    <a:pt x="953" y="13351"/>
                    <a:pt x="953" y="13363"/>
                    <a:pt x="953" y="13363"/>
                  </a:cubicBezTo>
                  <a:cubicBezTo>
                    <a:pt x="941" y="13398"/>
                    <a:pt x="953" y="13422"/>
                    <a:pt x="965" y="13446"/>
                  </a:cubicBezTo>
                  <a:cubicBezTo>
                    <a:pt x="750" y="13601"/>
                    <a:pt x="584" y="13720"/>
                    <a:pt x="584" y="13720"/>
                  </a:cubicBezTo>
                  <a:cubicBezTo>
                    <a:pt x="584" y="13720"/>
                    <a:pt x="0" y="14327"/>
                    <a:pt x="655" y="14803"/>
                  </a:cubicBezTo>
                  <a:cubicBezTo>
                    <a:pt x="752" y="14865"/>
                    <a:pt x="868" y="14900"/>
                    <a:pt x="985" y="14900"/>
                  </a:cubicBezTo>
                  <a:cubicBezTo>
                    <a:pt x="1026" y="14900"/>
                    <a:pt x="1067" y="14896"/>
                    <a:pt x="1108" y="14887"/>
                  </a:cubicBezTo>
                  <a:lnTo>
                    <a:pt x="1108" y="14899"/>
                  </a:lnTo>
                  <a:cubicBezTo>
                    <a:pt x="1120" y="14922"/>
                    <a:pt x="1120" y="14934"/>
                    <a:pt x="1143" y="14946"/>
                  </a:cubicBezTo>
                  <a:cubicBezTo>
                    <a:pt x="1072" y="15018"/>
                    <a:pt x="1036" y="15113"/>
                    <a:pt x="1024" y="15220"/>
                  </a:cubicBezTo>
                  <a:cubicBezTo>
                    <a:pt x="1024" y="15589"/>
                    <a:pt x="1333" y="15865"/>
                    <a:pt x="1685" y="15865"/>
                  </a:cubicBezTo>
                  <a:cubicBezTo>
                    <a:pt x="1730" y="15865"/>
                    <a:pt x="1776" y="15861"/>
                    <a:pt x="1822" y="15851"/>
                  </a:cubicBezTo>
                  <a:cubicBezTo>
                    <a:pt x="2346" y="15768"/>
                    <a:pt x="2489" y="15137"/>
                    <a:pt x="2489" y="15137"/>
                  </a:cubicBezTo>
                  <a:lnTo>
                    <a:pt x="2929" y="14911"/>
                  </a:lnTo>
                  <a:cubicBezTo>
                    <a:pt x="3025" y="15803"/>
                    <a:pt x="4203" y="16113"/>
                    <a:pt x="4203" y="16113"/>
                  </a:cubicBezTo>
                  <a:cubicBezTo>
                    <a:pt x="4376" y="16199"/>
                    <a:pt x="4563" y="16239"/>
                    <a:pt x="4748" y="16239"/>
                  </a:cubicBezTo>
                  <a:cubicBezTo>
                    <a:pt x="4793" y="16239"/>
                    <a:pt x="4838" y="16237"/>
                    <a:pt x="4882" y="16232"/>
                  </a:cubicBezTo>
                  <a:cubicBezTo>
                    <a:pt x="4930" y="16315"/>
                    <a:pt x="4977" y="16399"/>
                    <a:pt x="5049" y="16482"/>
                  </a:cubicBezTo>
                  <a:cubicBezTo>
                    <a:pt x="5191" y="16665"/>
                    <a:pt x="5349" y="16756"/>
                    <a:pt x="5520" y="16756"/>
                  </a:cubicBezTo>
                  <a:cubicBezTo>
                    <a:pt x="5649" y="16756"/>
                    <a:pt x="5786" y="16704"/>
                    <a:pt x="5930" y="16601"/>
                  </a:cubicBezTo>
                  <a:lnTo>
                    <a:pt x="7239" y="17899"/>
                  </a:lnTo>
                  <a:cubicBezTo>
                    <a:pt x="7311" y="17976"/>
                    <a:pt x="7406" y="18015"/>
                    <a:pt x="7501" y="18015"/>
                  </a:cubicBezTo>
                  <a:cubicBezTo>
                    <a:pt x="7597" y="18015"/>
                    <a:pt x="7692" y="17976"/>
                    <a:pt x="7763" y="17899"/>
                  </a:cubicBezTo>
                  <a:cubicBezTo>
                    <a:pt x="7823" y="17851"/>
                    <a:pt x="7858" y="17780"/>
                    <a:pt x="7870" y="17708"/>
                  </a:cubicBezTo>
                  <a:lnTo>
                    <a:pt x="9382" y="14911"/>
                  </a:lnTo>
                  <a:cubicBezTo>
                    <a:pt x="9752" y="15256"/>
                    <a:pt x="10156" y="15565"/>
                    <a:pt x="10597" y="15803"/>
                  </a:cubicBezTo>
                  <a:lnTo>
                    <a:pt x="7085" y="27055"/>
                  </a:lnTo>
                  <a:cubicBezTo>
                    <a:pt x="6957" y="27010"/>
                    <a:pt x="6826" y="26988"/>
                    <a:pt x="6698" y="26988"/>
                  </a:cubicBezTo>
                  <a:cubicBezTo>
                    <a:pt x="6291" y="26988"/>
                    <a:pt x="5930" y="27204"/>
                    <a:pt x="5894" y="27531"/>
                  </a:cubicBezTo>
                  <a:cubicBezTo>
                    <a:pt x="5858" y="27900"/>
                    <a:pt x="5870" y="28269"/>
                    <a:pt x="5942" y="28626"/>
                  </a:cubicBezTo>
                  <a:lnTo>
                    <a:pt x="5930" y="28638"/>
                  </a:lnTo>
                  <a:cubicBezTo>
                    <a:pt x="5930" y="28638"/>
                    <a:pt x="5930" y="28650"/>
                    <a:pt x="5930" y="28650"/>
                  </a:cubicBezTo>
                  <a:lnTo>
                    <a:pt x="5930" y="28662"/>
                  </a:lnTo>
                  <a:cubicBezTo>
                    <a:pt x="5775" y="28805"/>
                    <a:pt x="5668" y="28972"/>
                    <a:pt x="5596" y="29162"/>
                  </a:cubicBezTo>
                  <a:cubicBezTo>
                    <a:pt x="5584" y="29174"/>
                    <a:pt x="5572" y="29198"/>
                    <a:pt x="5561" y="29210"/>
                  </a:cubicBezTo>
                  <a:cubicBezTo>
                    <a:pt x="5549" y="29222"/>
                    <a:pt x="5549" y="29234"/>
                    <a:pt x="5561" y="29234"/>
                  </a:cubicBezTo>
                  <a:cubicBezTo>
                    <a:pt x="5406" y="29305"/>
                    <a:pt x="4191" y="29948"/>
                    <a:pt x="4334" y="30841"/>
                  </a:cubicBezTo>
                  <a:cubicBezTo>
                    <a:pt x="4370" y="31091"/>
                    <a:pt x="4441" y="31329"/>
                    <a:pt x="4549" y="31555"/>
                  </a:cubicBezTo>
                  <a:cubicBezTo>
                    <a:pt x="4596" y="31651"/>
                    <a:pt x="4656" y="31734"/>
                    <a:pt x="4751" y="31794"/>
                  </a:cubicBezTo>
                  <a:cubicBezTo>
                    <a:pt x="4775" y="31817"/>
                    <a:pt x="4799" y="31817"/>
                    <a:pt x="4834" y="31829"/>
                  </a:cubicBezTo>
                  <a:cubicBezTo>
                    <a:pt x="4834" y="31829"/>
                    <a:pt x="5627" y="31986"/>
                    <a:pt x="6252" y="31986"/>
                  </a:cubicBezTo>
                  <a:cubicBezTo>
                    <a:pt x="6416" y="31986"/>
                    <a:pt x="6568" y="31976"/>
                    <a:pt x="6692" y="31948"/>
                  </a:cubicBezTo>
                  <a:cubicBezTo>
                    <a:pt x="6704" y="31948"/>
                    <a:pt x="6727" y="31936"/>
                    <a:pt x="6751" y="31936"/>
                  </a:cubicBezTo>
                  <a:lnTo>
                    <a:pt x="6763" y="31925"/>
                  </a:lnTo>
                  <a:lnTo>
                    <a:pt x="6811" y="31913"/>
                  </a:lnTo>
                  <a:lnTo>
                    <a:pt x="6835" y="31901"/>
                  </a:lnTo>
                  <a:lnTo>
                    <a:pt x="6870" y="31877"/>
                  </a:lnTo>
                  <a:lnTo>
                    <a:pt x="6894" y="31853"/>
                  </a:lnTo>
                  <a:lnTo>
                    <a:pt x="6930" y="31841"/>
                  </a:lnTo>
                  <a:lnTo>
                    <a:pt x="6954" y="31817"/>
                  </a:lnTo>
                  <a:lnTo>
                    <a:pt x="6989" y="31794"/>
                  </a:lnTo>
                  <a:lnTo>
                    <a:pt x="7013" y="31758"/>
                  </a:lnTo>
                  <a:lnTo>
                    <a:pt x="7037" y="31734"/>
                  </a:lnTo>
                  <a:lnTo>
                    <a:pt x="7073" y="31710"/>
                  </a:lnTo>
                  <a:lnTo>
                    <a:pt x="7096" y="31686"/>
                  </a:lnTo>
                  <a:lnTo>
                    <a:pt x="7132" y="31651"/>
                  </a:lnTo>
                  <a:cubicBezTo>
                    <a:pt x="7132" y="31639"/>
                    <a:pt x="7144" y="31639"/>
                    <a:pt x="7144" y="31627"/>
                  </a:cubicBezTo>
                  <a:lnTo>
                    <a:pt x="7216" y="31544"/>
                  </a:lnTo>
                  <a:cubicBezTo>
                    <a:pt x="7227" y="31532"/>
                    <a:pt x="7239" y="31532"/>
                    <a:pt x="7239" y="31520"/>
                  </a:cubicBezTo>
                  <a:lnTo>
                    <a:pt x="7275" y="31484"/>
                  </a:lnTo>
                  <a:lnTo>
                    <a:pt x="7299" y="31448"/>
                  </a:lnTo>
                  <a:lnTo>
                    <a:pt x="7323" y="31413"/>
                  </a:lnTo>
                  <a:lnTo>
                    <a:pt x="7358" y="31365"/>
                  </a:lnTo>
                  <a:lnTo>
                    <a:pt x="7370" y="31341"/>
                  </a:lnTo>
                  <a:cubicBezTo>
                    <a:pt x="7382" y="31317"/>
                    <a:pt x="7394" y="31305"/>
                    <a:pt x="7406" y="31282"/>
                  </a:cubicBezTo>
                  <a:lnTo>
                    <a:pt x="7430" y="31270"/>
                  </a:lnTo>
                  <a:lnTo>
                    <a:pt x="7466" y="31198"/>
                  </a:lnTo>
                  <a:cubicBezTo>
                    <a:pt x="7644" y="30924"/>
                    <a:pt x="7799" y="30639"/>
                    <a:pt x="7930" y="30341"/>
                  </a:cubicBezTo>
                  <a:cubicBezTo>
                    <a:pt x="7930" y="30341"/>
                    <a:pt x="8299" y="29412"/>
                    <a:pt x="8013" y="28877"/>
                  </a:cubicBezTo>
                  <a:cubicBezTo>
                    <a:pt x="8013" y="28877"/>
                    <a:pt x="8856" y="27642"/>
                    <a:pt x="7863" y="27330"/>
                  </a:cubicBezTo>
                  <a:lnTo>
                    <a:pt x="7863" y="27330"/>
                  </a:lnTo>
                  <a:lnTo>
                    <a:pt x="11371" y="16173"/>
                  </a:lnTo>
                  <a:cubicBezTo>
                    <a:pt x="11680" y="16292"/>
                    <a:pt x="12002" y="16387"/>
                    <a:pt x="12335" y="16446"/>
                  </a:cubicBezTo>
                  <a:cubicBezTo>
                    <a:pt x="12371" y="16450"/>
                    <a:pt x="12407" y="16452"/>
                    <a:pt x="12442" y="16452"/>
                  </a:cubicBezTo>
                  <a:cubicBezTo>
                    <a:pt x="12514" y="16452"/>
                    <a:pt x="12585" y="16446"/>
                    <a:pt x="12657" y="16446"/>
                  </a:cubicBezTo>
                  <a:cubicBezTo>
                    <a:pt x="12847" y="16470"/>
                    <a:pt x="13038" y="16482"/>
                    <a:pt x="13240" y="16482"/>
                  </a:cubicBezTo>
                  <a:cubicBezTo>
                    <a:pt x="13320" y="16479"/>
                    <a:pt x="13400" y="16477"/>
                    <a:pt x="13479" y="16477"/>
                  </a:cubicBezTo>
                  <a:cubicBezTo>
                    <a:pt x="13697" y="16477"/>
                    <a:pt x="13915" y="16489"/>
                    <a:pt x="14133" y="16506"/>
                  </a:cubicBezTo>
                  <a:cubicBezTo>
                    <a:pt x="14824" y="16423"/>
                    <a:pt x="15502" y="16208"/>
                    <a:pt x="16109" y="15875"/>
                  </a:cubicBezTo>
                  <a:lnTo>
                    <a:pt x="16109" y="15875"/>
                  </a:lnTo>
                  <a:lnTo>
                    <a:pt x="15598" y="23007"/>
                  </a:lnTo>
                  <a:lnTo>
                    <a:pt x="13490" y="21102"/>
                  </a:lnTo>
                  <a:cubicBezTo>
                    <a:pt x="13490" y="21102"/>
                    <a:pt x="13633" y="20685"/>
                    <a:pt x="13073" y="20471"/>
                  </a:cubicBezTo>
                  <a:cubicBezTo>
                    <a:pt x="13073" y="20471"/>
                    <a:pt x="12633" y="19613"/>
                    <a:pt x="11799" y="19447"/>
                  </a:cubicBezTo>
                  <a:cubicBezTo>
                    <a:pt x="11799" y="19447"/>
                    <a:pt x="11499" y="19224"/>
                    <a:pt x="11274" y="19224"/>
                  </a:cubicBezTo>
                  <a:cubicBezTo>
                    <a:pt x="11250" y="19224"/>
                    <a:pt x="11226" y="19227"/>
                    <a:pt x="11204" y="19232"/>
                  </a:cubicBezTo>
                  <a:cubicBezTo>
                    <a:pt x="10990" y="19292"/>
                    <a:pt x="10466" y="19994"/>
                    <a:pt x="10097" y="20852"/>
                  </a:cubicBezTo>
                  <a:cubicBezTo>
                    <a:pt x="10073" y="20911"/>
                    <a:pt x="10037" y="20971"/>
                    <a:pt x="10025" y="21042"/>
                  </a:cubicBezTo>
                  <a:cubicBezTo>
                    <a:pt x="9775" y="21649"/>
                    <a:pt x="9644" y="22316"/>
                    <a:pt x="9775" y="22864"/>
                  </a:cubicBezTo>
                  <a:cubicBezTo>
                    <a:pt x="9775" y="22864"/>
                    <a:pt x="9847" y="22923"/>
                    <a:pt x="9966" y="22983"/>
                  </a:cubicBezTo>
                  <a:cubicBezTo>
                    <a:pt x="10097" y="23066"/>
                    <a:pt x="10240" y="23138"/>
                    <a:pt x="10394" y="23185"/>
                  </a:cubicBezTo>
                  <a:cubicBezTo>
                    <a:pt x="10430" y="23197"/>
                    <a:pt x="10478" y="23209"/>
                    <a:pt x="10525" y="23221"/>
                  </a:cubicBezTo>
                  <a:cubicBezTo>
                    <a:pt x="10584" y="23229"/>
                    <a:pt x="10637" y="23238"/>
                    <a:pt x="10689" y="23238"/>
                  </a:cubicBezTo>
                  <a:cubicBezTo>
                    <a:pt x="10710" y="23238"/>
                    <a:pt x="10731" y="23236"/>
                    <a:pt x="10752" y="23233"/>
                  </a:cubicBezTo>
                  <a:cubicBezTo>
                    <a:pt x="11371" y="23138"/>
                    <a:pt x="11835" y="22352"/>
                    <a:pt x="11942" y="21685"/>
                  </a:cubicBezTo>
                  <a:lnTo>
                    <a:pt x="12371" y="21959"/>
                  </a:lnTo>
                  <a:cubicBezTo>
                    <a:pt x="12461" y="22001"/>
                    <a:pt x="12554" y="22031"/>
                    <a:pt x="12639" y="22031"/>
                  </a:cubicBezTo>
                  <a:cubicBezTo>
                    <a:pt x="12769" y="22031"/>
                    <a:pt x="12880" y="21963"/>
                    <a:pt x="12931" y="21769"/>
                  </a:cubicBezTo>
                  <a:cubicBezTo>
                    <a:pt x="12942" y="21769"/>
                    <a:pt x="12954" y="21757"/>
                    <a:pt x="12954" y="21745"/>
                  </a:cubicBezTo>
                  <a:lnTo>
                    <a:pt x="15633" y="24162"/>
                  </a:lnTo>
                  <a:cubicBezTo>
                    <a:pt x="15705" y="24245"/>
                    <a:pt x="15800" y="24293"/>
                    <a:pt x="15895" y="24316"/>
                  </a:cubicBezTo>
                  <a:lnTo>
                    <a:pt x="16026" y="24316"/>
                  </a:lnTo>
                  <a:cubicBezTo>
                    <a:pt x="16121" y="24293"/>
                    <a:pt x="16217" y="24245"/>
                    <a:pt x="16276" y="24174"/>
                  </a:cubicBezTo>
                  <a:cubicBezTo>
                    <a:pt x="16360" y="24090"/>
                    <a:pt x="16395" y="23971"/>
                    <a:pt x="16383" y="23864"/>
                  </a:cubicBezTo>
                  <a:lnTo>
                    <a:pt x="17002" y="15292"/>
                  </a:lnTo>
                  <a:cubicBezTo>
                    <a:pt x="18324" y="14220"/>
                    <a:pt x="19193" y="12708"/>
                    <a:pt x="19443" y="11029"/>
                  </a:cubicBezTo>
                  <a:lnTo>
                    <a:pt x="21801" y="9517"/>
                  </a:lnTo>
                  <a:lnTo>
                    <a:pt x="20717" y="14399"/>
                  </a:lnTo>
                  <a:cubicBezTo>
                    <a:pt x="20694" y="14397"/>
                    <a:pt x="20672" y="14396"/>
                    <a:pt x="20651" y="14396"/>
                  </a:cubicBezTo>
                  <a:cubicBezTo>
                    <a:pt x="20012" y="14396"/>
                    <a:pt x="20144" y="15076"/>
                    <a:pt x="20098" y="15399"/>
                  </a:cubicBezTo>
                  <a:cubicBezTo>
                    <a:pt x="20086" y="15482"/>
                    <a:pt x="20086" y="15553"/>
                    <a:pt x="20122" y="15625"/>
                  </a:cubicBezTo>
                  <a:cubicBezTo>
                    <a:pt x="19634" y="15744"/>
                    <a:pt x="19205" y="16054"/>
                    <a:pt x="19038" y="16446"/>
                  </a:cubicBezTo>
                  <a:cubicBezTo>
                    <a:pt x="18800" y="16982"/>
                    <a:pt x="17622" y="18137"/>
                    <a:pt x="17491" y="18744"/>
                  </a:cubicBezTo>
                  <a:cubicBezTo>
                    <a:pt x="17378" y="19255"/>
                    <a:pt x="17608" y="19582"/>
                    <a:pt x="18021" y="19582"/>
                  </a:cubicBezTo>
                  <a:cubicBezTo>
                    <a:pt x="18089" y="19582"/>
                    <a:pt x="18163" y="19573"/>
                    <a:pt x="18241" y="19554"/>
                  </a:cubicBezTo>
                  <a:cubicBezTo>
                    <a:pt x="18907" y="19387"/>
                    <a:pt x="18919" y="18542"/>
                    <a:pt x="19229" y="18292"/>
                  </a:cubicBezTo>
                  <a:cubicBezTo>
                    <a:pt x="19362" y="18189"/>
                    <a:pt x="19505" y="18124"/>
                    <a:pt x="19630" y="18124"/>
                  </a:cubicBezTo>
                  <a:cubicBezTo>
                    <a:pt x="19808" y="18124"/>
                    <a:pt x="19951" y="18254"/>
                    <a:pt x="19979" y="18590"/>
                  </a:cubicBezTo>
                  <a:lnTo>
                    <a:pt x="19979" y="18637"/>
                  </a:lnTo>
                  <a:cubicBezTo>
                    <a:pt x="19967" y="18637"/>
                    <a:pt x="19955" y="18649"/>
                    <a:pt x="19955" y="18661"/>
                  </a:cubicBezTo>
                  <a:cubicBezTo>
                    <a:pt x="20003" y="18851"/>
                    <a:pt x="20086" y="19030"/>
                    <a:pt x="20193" y="19185"/>
                  </a:cubicBezTo>
                  <a:cubicBezTo>
                    <a:pt x="20289" y="19340"/>
                    <a:pt x="20396" y="19483"/>
                    <a:pt x="20503" y="19613"/>
                  </a:cubicBezTo>
                  <a:cubicBezTo>
                    <a:pt x="20479" y="19744"/>
                    <a:pt x="20467" y="19864"/>
                    <a:pt x="20455" y="19994"/>
                  </a:cubicBezTo>
                  <a:cubicBezTo>
                    <a:pt x="20146" y="20221"/>
                    <a:pt x="20193" y="20780"/>
                    <a:pt x="20455" y="20864"/>
                  </a:cubicBezTo>
                  <a:cubicBezTo>
                    <a:pt x="20503" y="20876"/>
                    <a:pt x="20562" y="20887"/>
                    <a:pt x="20610" y="20887"/>
                  </a:cubicBezTo>
                  <a:cubicBezTo>
                    <a:pt x="20658" y="20983"/>
                    <a:pt x="20717" y="21066"/>
                    <a:pt x="20789" y="21137"/>
                  </a:cubicBezTo>
                  <a:cubicBezTo>
                    <a:pt x="20872" y="21221"/>
                    <a:pt x="20967" y="21280"/>
                    <a:pt x="21062" y="21340"/>
                  </a:cubicBezTo>
                  <a:cubicBezTo>
                    <a:pt x="21185" y="21394"/>
                    <a:pt x="21319" y="21422"/>
                    <a:pt x="21452" y="21422"/>
                  </a:cubicBezTo>
                  <a:cubicBezTo>
                    <a:pt x="21551" y="21422"/>
                    <a:pt x="21649" y="21406"/>
                    <a:pt x="21741" y="21376"/>
                  </a:cubicBezTo>
                  <a:cubicBezTo>
                    <a:pt x="21872" y="21340"/>
                    <a:pt x="21979" y="21257"/>
                    <a:pt x="22039" y="21137"/>
                  </a:cubicBezTo>
                  <a:cubicBezTo>
                    <a:pt x="22051" y="21114"/>
                    <a:pt x="22063" y="21102"/>
                    <a:pt x="22063" y="21078"/>
                  </a:cubicBezTo>
                  <a:lnTo>
                    <a:pt x="22063" y="21030"/>
                  </a:lnTo>
                  <a:lnTo>
                    <a:pt x="22063" y="20947"/>
                  </a:lnTo>
                  <a:lnTo>
                    <a:pt x="22063" y="20840"/>
                  </a:lnTo>
                  <a:cubicBezTo>
                    <a:pt x="22146" y="20816"/>
                    <a:pt x="22217" y="20768"/>
                    <a:pt x="22289" y="20709"/>
                  </a:cubicBezTo>
                  <a:cubicBezTo>
                    <a:pt x="22301" y="20768"/>
                    <a:pt x="22325" y="20816"/>
                    <a:pt x="22360" y="20864"/>
                  </a:cubicBezTo>
                  <a:cubicBezTo>
                    <a:pt x="22423" y="20945"/>
                    <a:pt x="22498" y="20977"/>
                    <a:pt x="22576" y="20977"/>
                  </a:cubicBezTo>
                  <a:cubicBezTo>
                    <a:pt x="22795" y="20977"/>
                    <a:pt x="23030" y="20725"/>
                    <a:pt x="23039" y="20602"/>
                  </a:cubicBezTo>
                  <a:cubicBezTo>
                    <a:pt x="23051" y="20423"/>
                    <a:pt x="23194" y="19602"/>
                    <a:pt x="23206" y="19363"/>
                  </a:cubicBezTo>
                  <a:cubicBezTo>
                    <a:pt x="23218" y="19149"/>
                    <a:pt x="23027" y="18351"/>
                    <a:pt x="22991" y="18185"/>
                  </a:cubicBezTo>
                  <a:cubicBezTo>
                    <a:pt x="22944" y="17601"/>
                    <a:pt x="22372" y="16173"/>
                    <a:pt x="21777" y="15803"/>
                  </a:cubicBezTo>
                  <a:cubicBezTo>
                    <a:pt x="21729" y="15768"/>
                    <a:pt x="21682" y="15744"/>
                    <a:pt x="21634" y="15720"/>
                  </a:cubicBezTo>
                  <a:cubicBezTo>
                    <a:pt x="21682" y="15637"/>
                    <a:pt x="21741" y="15565"/>
                    <a:pt x="21801" y="15506"/>
                  </a:cubicBezTo>
                  <a:cubicBezTo>
                    <a:pt x="22075" y="15232"/>
                    <a:pt x="21824" y="14863"/>
                    <a:pt x="21432" y="14625"/>
                  </a:cubicBezTo>
                  <a:lnTo>
                    <a:pt x="22717" y="8826"/>
                  </a:lnTo>
                  <a:cubicBezTo>
                    <a:pt x="22753" y="8660"/>
                    <a:pt x="22682" y="8493"/>
                    <a:pt x="22539" y="8422"/>
                  </a:cubicBezTo>
                  <a:lnTo>
                    <a:pt x="22527" y="8410"/>
                  </a:lnTo>
                  <a:lnTo>
                    <a:pt x="22503" y="8398"/>
                  </a:lnTo>
                  <a:cubicBezTo>
                    <a:pt x="22446" y="8369"/>
                    <a:pt x="22381" y="8355"/>
                    <a:pt x="22317" y="8355"/>
                  </a:cubicBezTo>
                  <a:cubicBezTo>
                    <a:pt x="22247" y="8355"/>
                    <a:pt x="22178" y="8372"/>
                    <a:pt x="22122" y="8410"/>
                  </a:cubicBezTo>
                  <a:lnTo>
                    <a:pt x="19538" y="10077"/>
                  </a:lnTo>
                  <a:lnTo>
                    <a:pt x="19538" y="9827"/>
                  </a:lnTo>
                  <a:cubicBezTo>
                    <a:pt x="19538" y="9565"/>
                    <a:pt x="19515" y="9303"/>
                    <a:pt x="19491" y="9041"/>
                  </a:cubicBezTo>
                  <a:cubicBezTo>
                    <a:pt x="20193" y="8922"/>
                    <a:pt x="20658" y="8660"/>
                    <a:pt x="20765" y="8279"/>
                  </a:cubicBezTo>
                  <a:cubicBezTo>
                    <a:pt x="20920" y="7791"/>
                    <a:pt x="20467" y="7160"/>
                    <a:pt x="19610" y="6517"/>
                  </a:cubicBezTo>
                  <a:cubicBezTo>
                    <a:pt x="19408" y="6088"/>
                    <a:pt x="19122" y="5409"/>
                    <a:pt x="19229" y="5136"/>
                  </a:cubicBezTo>
                  <a:cubicBezTo>
                    <a:pt x="19372" y="4719"/>
                    <a:pt x="19860" y="2850"/>
                    <a:pt x="19538" y="2564"/>
                  </a:cubicBezTo>
                  <a:cubicBezTo>
                    <a:pt x="18503" y="1552"/>
                    <a:pt x="17241" y="814"/>
                    <a:pt x="15871" y="397"/>
                  </a:cubicBezTo>
                  <a:cubicBezTo>
                    <a:pt x="14992" y="121"/>
                    <a:pt x="14093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46" name="Google Shape;7346;p107"/>
            <p:cNvGrpSpPr/>
            <p:nvPr/>
          </p:nvGrpSpPr>
          <p:grpSpPr>
            <a:xfrm>
              <a:off x="7738471" y="1788296"/>
              <a:ext cx="2129700" cy="2934884"/>
              <a:chOff x="9025183" y="1741838"/>
              <a:chExt cx="2129700" cy="2934884"/>
            </a:xfrm>
          </p:grpSpPr>
          <p:grpSp>
            <p:nvGrpSpPr>
              <p:cNvPr id="7347" name="Google Shape;7347;p107"/>
              <p:cNvGrpSpPr/>
              <p:nvPr/>
            </p:nvGrpSpPr>
            <p:grpSpPr>
              <a:xfrm>
                <a:off x="9025183" y="1741838"/>
                <a:ext cx="2129700" cy="2934884"/>
                <a:chOff x="5052221" y="1516237"/>
                <a:chExt cx="714425" cy="984530"/>
              </a:xfrm>
            </p:grpSpPr>
            <p:sp>
              <p:nvSpPr>
                <p:cNvPr id="7348" name="Google Shape;7348;p107"/>
                <p:cNvSpPr/>
                <p:nvPr/>
              </p:nvSpPr>
              <p:spPr>
                <a:xfrm>
                  <a:off x="5261398" y="1964993"/>
                  <a:ext cx="152435" cy="422164"/>
                </a:xfrm>
                <a:custGeom>
                  <a:rect b="b" l="l" r="r" t="t"/>
                  <a:pathLst>
                    <a:path extrusionOk="0" h="13720" w="4954">
                      <a:moveTo>
                        <a:pt x="4487" y="0"/>
                      </a:moveTo>
                      <a:cubicBezTo>
                        <a:pt x="4311" y="0"/>
                        <a:pt x="4143" y="120"/>
                        <a:pt x="4085" y="294"/>
                      </a:cubicBezTo>
                      <a:lnTo>
                        <a:pt x="60" y="13176"/>
                      </a:lnTo>
                      <a:cubicBezTo>
                        <a:pt x="1" y="13403"/>
                        <a:pt x="120" y="13629"/>
                        <a:pt x="334" y="13700"/>
                      </a:cubicBezTo>
                      <a:cubicBezTo>
                        <a:pt x="376" y="13714"/>
                        <a:pt x="419" y="13720"/>
                        <a:pt x="460" y="13720"/>
                      </a:cubicBezTo>
                      <a:cubicBezTo>
                        <a:pt x="639" y="13720"/>
                        <a:pt x="800" y="13601"/>
                        <a:pt x="858" y="13426"/>
                      </a:cubicBezTo>
                      <a:lnTo>
                        <a:pt x="4882" y="556"/>
                      </a:lnTo>
                      <a:cubicBezTo>
                        <a:pt x="4954" y="330"/>
                        <a:pt x="4835" y="91"/>
                        <a:pt x="4609" y="20"/>
                      </a:cubicBezTo>
                      <a:cubicBezTo>
                        <a:pt x="4568" y="7"/>
                        <a:pt x="4528" y="0"/>
                        <a:pt x="4487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9" name="Google Shape;7349;p107"/>
                <p:cNvSpPr/>
                <p:nvPr/>
              </p:nvSpPr>
              <p:spPr>
                <a:xfrm>
                  <a:off x="5180811" y="2346670"/>
                  <a:ext cx="144004" cy="154096"/>
                </a:xfrm>
                <a:custGeom>
                  <a:rect b="b" l="l" r="r" t="t"/>
                  <a:pathLst>
                    <a:path extrusionOk="0" h="5008" w="4680">
                      <a:moveTo>
                        <a:pt x="2520" y="1"/>
                      </a:moveTo>
                      <a:cubicBezTo>
                        <a:pt x="2114" y="1"/>
                        <a:pt x="1747" y="217"/>
                        <a:pt x="1703" y="546"/>
                      </a:cubicBezTo>
                      <a:cubicBezTo>
                        <a:pt x="1667" y="927"/>
                        <a:pt x="1679" y="1296"/>
                        <a:pt x="1751" y="1665"/>
                      </a:cubicBezTo>
                      <a:cubicBezTo>
                        <a:pt x="1584" y="1820"/>
                        <a:pt x="1453" y="2022"/>
                        <a:pt x="1382" y="2249"/>
                      </a:cubicBezTo>
                      <a:cubicBezTo>
                        <a:pt x="1382" y="2249"/>
                        <a:pt x="0" y="2904"/>
                        <a:pt x="155" y="3868"/>
                      </a:cubicBezTo>
                      <a:cubicBezTo>
                        <a:pt x="310" y="4832"/>
                        <a:pt x="643" y="4844"/>
                        <a:pt x="643" y="4844"/>
                      </a:cubicBezTo>
                      <a:cubicBezTo>
                        <a:pt x="643" y="4844"/>
                        <a:pt x="1467" y="5007"/>
                        <a:pt x="2097" y="5007"/>
                      </a:cubicBezTo>
                      <a:cubicBezTo>
                        <a:pt x="2247" y="5007"/>
                        <a:pt x="2386" y="4998"/>
                        <a:pt x="2501" y="4975"/>
                      </a:cubicBezTo>
                      <a:cubicBezTo>
                        <a:pt x="3096" y="4844"/>
                        <a:pt x="3751" y="3356"/>
                        <a:pt x="3751" y="3356"/>
                      </a:cubicBezTo>
                      <a:cubicBezTo>
                        <a:pt x="3751" y="3356"/>
                        <a:pt x="4120" y="2427"/>
                        <a:pt x="3834" y="1892"/>
                      </a:cubicBezTo>
                      <a:cubicBezTo>
                        <a:pt x="3834" y="1892"/>
                        <a:pt x="4680" y="653"/>
                        <a:pt x="3679" y="344"/>
                      </a:cubicBezTo>
                      <a:lnTo>
                        <a:pt x="3513" y="927"/>
                      </a:lnTo>
                      <a:cubicBezTo>
                        <a:pt x="3537" y="689"/>
                        <a:pt x="3441" y="451"/>
                        <a:pt x="3263" y="284"/>
                      </a:cubicBezTo>
                      <a:cubicBezTo>
                        <a:pt x="3047" y="86"/>
                        <a:pt x="2775" y="1"/>
                        <a:pt x="2520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0" name="Google Shape;7350;p107"/>
                <p:cNvSpPr/>
                <p:nvPr/>
              </p:nvSpPr>
              <p:spPr>
                <a:xfrm>
                  <a:off x="5236136" y="2393964"/>
                  <a:ext cx="45817" cy="65879"/>
                </a:xfrm>
                <a:custGeom>
                  <a:rect b="b" l="l" r="r" t="t"/>
                  <a:pathLst>
                    <a:path extrusionOk="0" h="2141" w="1489">
                      <a:moveTo>
                        <a:pt x="1459" y="0"/>
                      </a:moveTo>
                      <a:cubicBezTo>
                        <a:pt x="1453" y="0"/>
                        <a:pt x="1447" y="3"/>
                        <a:pt x="1441" y="9"/>
                      </a:cubicBezTo>
                      <a:cubicBezTo>
                        <a:pt x="1358" y="104"/>
                        <a:pt x="1286" y="200"/>
                        <a:pt x="1215" y="307"/>
                      </a:cubicBezTo>
                      <a:cubicBezTo>
                        <a:pt x="1167" y="414"/>
                        <a:pt x="1119" y="521"/>
                        <a:pt x="1096" y="640"/>
                      </a:cubicBezTo>
                      <a:cubicBezTo>
                        <a:pt x="1084" y="676"/>
                        <a:pt x="1072" y="700"/>
                        <a:pt x="1060" y="736"/>
                      </a:cubicBezTo>
                      <a:cubicBezTo>
                        <a:pt x="1060" y="771"/>
                        <a:pt x="1048" y="795"/>
                        <a:pt x="1048" y="831"/>
                      </a:cubicBezTo>
                      <a:lnTo>
                        <a:pt x="1024" y="1009"/>
                      </a:lnTo>
                      <a:cubicBezTo>
                        <a:pt x="1000" y="1117"/>
                        <a:pt x="988" y="1236"/>
                        <a:pt x="965" y="1343"/>
                      </a:cubicBezTo>
                      <a:cubicBezTo>
                        <a:pt x="922" y="1758"/>
                        <a:pt x="575" y="2058"/>
                        <a:pt x="179" y="2058"/>
                      </a:cubicBezTo>
                      <a:cubicBezTo>
                        <a:pt x="132" y="2058"/>
                        <a:pt x="84" y="2054"/>
                        <a:pt x="36" y="2045"/>
                      </a:cubicBezTo>
                      <a:cubicBezTo>
                        <a:pt x="24" y="2045"/>
                        <a:pt x="12" y="2057"/>
                        <a:pt x="12" y="2069"/>
                      </a:cubicBezTo>
                      <a:cubicBezTo>
                        <a:pt x="0" y="2081"/>
                        <a:pt x="12" y="2093"/>
                        <a:pt x="24" y="2093"/>
                      </a:cubicBezTo>
                      <a:cubicBezTo>
                        <a:pt x="84" y="2105"/>
                        <a:pt x="143" y="2117"/>
                        <a:pt x="203" y="2129"/>
                      </a:cubicBezTo>
                      <a:cubicBezTo>
                        <a:pt x="262" y="2140"/>
                        <a:pt x="322" y="2140"/>
                        <a:pt x="393" y="2140"/>
                      </a:cubicBezTo>
                      <a:cubicBezTo>
                        <a:pt x="453" y="2140"/>
                        <a:pt x="512" y="2129"/>
                        <a:pt x="584" y="2117"/>
                      </a:cubicBezTo>
                      <a:cubicBezTo>
                        <a:pt x="643" y="2093"/>
                        <a:pt x="703" y="2069"/>
                        <a:pt x="762" y="2033"/>
                      </a:cubicBezTo>
                      <a:lnTo>
                        <a:pt x="846" y="1974"/>
                      </a:lnTo>
                      <a:cubicBezTo>
                        <a:pt x="869" y="1950"/>
                        <a:pt x="893" y="1926"/>
                        <a:pt x="917" y="1902"/>
                      </a:cubicBezTo>
                      <a:cubicBezTo>
                        <a:pt x="953" y="1855"/>
                        <a:pt x="1000" y="1807"/>
                        <a:pt x="1036" y="1748"/>
                      </a:cubicBezTo>
                      <a:cubicBezTo>
                        <a:pt x="1084" y="1628"/>
                        <a:pt x="1131" y="1509"/>
                        <a:pt x="1167" y="1390"/>
                      </a:cubicBezTo>
                      <a:cubicBezTo>
                        <a:pt x="1191" y="1271"/>
                        <a:pt x="1215" y="1152"/>
                        <a:pt x="1215" y="1033"/>
                      </a:cubicBezTo>
                      <a:lnTo>
                        <a:pt x="1239" y="855"/>
                      </a:lnTo>
                      <a:cubicBezTo>
                        <a:pt x="1239" y="831"/>
                        <a:pt x="1239" y="795"/>
                        <a:pt x="1239" y="771"/>
                      </a:cubicBezTo>
                      <a:cubicBezTo>
                        <a:pt x="1250" y="747"/>
                        <a:pt x="1250" y="712"/>
                        <a:pt x="1262" y="688"/>
                      </a:cubicBezTo>
                      <a:cubicBezTo>
                        <a:pt x="1274" y="581"/>
                        <a:pt x="1298" y="462"/>
                        <a:pt x="1334" y="355"/>
                      </a:cubicBezTo>
                      <a:cubicBezTo>
                        <a:pt x="1381" y="247"/>
                        <a:pt x="1429" y="140"/>
                        <a:pt x="1489" y="45"/>
                      </a:cubicBezTo>
                      <a:cubicBezTo>
                        <a:pt x="1489" y="33"/>
                        <a:pt x="1489" y="21"/>
                        <a:pt x="1477" y="9"/>
                      </a:cubicBezTo>
                      <a:cubicBezTo>
                        <a:pt x="1471" y="3"/>
                        <a:pt x="1465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1" name="Google Shape;7351;p107"/>
                <p:cNvSpPr/>
                <p:nvPr/>
              </p:nvSpPr>
              <p:spPr>
                <a:xfrm>
                  <a:off x="5222935" y="2406241"/>
                  <a:ext cx="32278" cy="10000"/>
                </a:xfrm>
                <a:custGeom>
                  <a:rect b="b" l="l" r="r" t="t"/>
                  <a:pathLst>
                    <a:path extrusionOk="0" h="325" w="1049">
                      <a:moveTo>
                        <a:pt x="558" y="0"/>
                      </a:moveTo>
                      <a:cubicBezTo>
                        <a:pt x="539" y="0"/>
                        <a:pt x="520" y="1"/>
                        <a:pt x="501" y="3"/>
                      </a:cubicBezTo>
                      <a:cubicBezTo>
                        <a:pt x="405" y="15"/>
                        <a:pt x="310" y="39"/>
                        <a:pt x="215" y="98"/>
                      </a:cubicBezTo>
                      <a:cubicBezTo>
                        <a:pt x="132" y="146"/>
                        <a:pt x="60" y="206"/>
                        <a:pt x="1" y="289"/>
                      </a:cubicBezTo>
                      <a:cubicBezTo>
                        <a:pt x="1" y="301"/>
                        <a:pt x="1" y="301"/>
                        <a:pt x="13" y="313"/>
                      </a:cubicBezTo>
                      <a:cubicBezTo>
                        <a:pt x="13" y="325"/>
                        <a:pt x="24" y="325"/>
                        <a:pt x="36" y="325"/>
                      </a:cubicBezTo>
                      <a:cubicBezTo>
                        <a:pt x="191" y="265"/>
                        <a:pt x="358" y="217"/>
                        <a:pt x="525" y="206"/>
                      </a:cubicBezTo>
                      <a:cubicBezTo>
                        <a:pt x="596" y="206"/>
                        <a:pt x="679" y="206"/>
                        <a:pt x="763" y="217"/>
                      </a:cubicBezTo>
                      <a:cubicBezTo>
                        <a:pt x="846" y="229"/>
                        <a:pt x="917" y="253"/>
                        <a:pt x="1013" y="277"/>
                      </a:cubicBezTo>
                      <a:lnTo>
                        <a:pt x="1036" y="277"/>
                      </a:lnTo>
                      <a:cubicBezTo>
                        <a:pt x="1048" y="265"/>
                        <a:pt x="1048" y="253"/>
                        <a:pt x="1036" y="241"/>
                      </a:cubicBezTo>
                      <a:cubicBezTo>
                        <a:pt x="977" y="158"/>
                        <a:pt x="894" y="98"/>
                        <a:pt x="798" y="51"/>
                      </a:cubicBezTo>
                      <a:cubicBezTo>
                        <a:pt x="730" y="21"/>
                        <a:pt x="645" y="0"/>
                        <a:pt x="55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2" name="Google Shape;7352;p107"/>
                <p:cNvSpPr/>
                <p:nvPr/>
              </p:nvSpPr>
              <p:spPr>
                <a:xfrm>
                  <a:off x="5233920" y="2390579"/>
                  <a:ext cx="28247" cy="10646"/>
                </a:xfrm>
                <a:custGeom>
                  <a:rect b="b" l="l" r="r" t="t"/>
                  <a:pathLst>
                    <a:path extrusionOk="0" h="346" w="918">
                      <a:moveTo>
                        <a:pt x="489" y="0"/>
                      </a:moveTo>
                      <a:cubicBezTo>
                        <a:pt x="394" y="0"/>
                        <a:pt x="298" y="12"/>
                        <a:pt x="227" y="60"/>
                      </a:cubicBezTo>
                      <a:cubicBezTo>
                        <a:pt x="144" y="95"/>
                        <a:pt x="72" y="155"/>
                        <a:pt x="13" y="226"/>
                      </a:cubicBezTo>
                      <a:cubicBezTo>
                        <a:pt x="1" y="226"/>
                        <a:pt x="1" y="238"/>
                        <a:pt x="1" y="238"/>
                      </a:cubicBezTo>
                      <a:cubicBezTo>
                        <a:pt x="1" y="262"/>
                        <a:pt x="25" y="262"/>
                        <a:pt x="37" y="262"/>
                      </a:cubicBezTo>
                      <a:cubicBezTo>
                        <a:pt x="179" y="226"/>
                        <a:pt x="334" y="214"/>
                        <a:pt x="477" y="203"/>
                      </a:cubicBezTo>
                      <a:cubicBezTo>
                        <a:pt x="549" y="214"/>
                        <a:pt x="608" y="226"/>
                        <a:pt x="668" y="238"/>
                      </a:cubicBezTo>
                      <a:cubicBezTo>
                        <a:pt x="739" y="274"/>
                        <a:pt x="810" y="298"/>
                        <a:pt x="870" y="345"/>
                      </a:cubicBezTo>
                      <a:lnTo>
                        <a:pt x="894" y="345"/>
                      </a:lnTo>
                      <a:cubicBezTo>
                        <a:pt x="906" y="334"/>
                        <a:pt x="918" y="322"/>
                        <a:pt x="906" y="310"/>
                      </a:cubicBezTo>
                      <a:cubicBezTo>
                        <a:pt x="882" y="214"/>
                        <a:pt x="834" y="143"/>
                        <a:pt x="763" y="84"/>
                      </a:cubicBezTo>
                      <a:cubicBezTo>
                        <a:pt x="679" y="24"/>
                        <a:pt x="584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3" name="Google Shape;7353;p107"/>
                <p:cNvSpPr/>
                <p:nvPr/>
              </p:nvSpPr>
              <p:spPr>
                <a:xfrm>
                  <a:off x="5586888" y="1994564"/>
                  <a:ext cx="179758" cy="177974"/>
                </a:xfrm>
                <a:custGeom>
                  <a:rect b="b" l="l" r="r" t="t"/>
                  <a:pathLst>
                    <a:path extrusionOk="0" h="5784" w="5842">
                      <a:moveTo>
                        <a:pt x="3542" y="0"/>
                      </a:moveTo>
                      <a:cubicBezTo>
                        <a:pt x="3370" y="0"/>
                        <a:pt x="3270" y="35"/>
                        <a:pt x="3270" y="35"/>
                      </a:cubicBezTo>
                      <a:cubicBezTo>
                        <a:pt x="3238" y="34"/>
                        <a:pt x="3207" y="33"/>
                        <a:pt x="3176" y="33"/>
                      </a:cubicBezTo>
                      <a:cubicBezTo>
                        <a:pt x="2508" y="33"/>
                        <a:pt x="1879" y="393"/>
                        <a:pt x="1662" y="904"/>
                      </a:cubicBezTo>
                      <a:cubicBezTo>
                        <a:pt x="1424" y="1440"/>
                        <a:pt x="246" y="2607"/>
                        <a:pt x="115" y="3202"/>
                      </a:cubicBezTo>
                      <a:cubicBezTo>
                        <a:pt x="1" y="3719"/>
                        <a:pt x="237" y="4047"/>
                        <a:pt x="651" y="4047"/>
                      </a:cubicBezTo>
                      <a:cubicBezTo>
                        <a:pt x="715" y="4047"/>
                        <a:pt x="782" y="4040"/>
                        <a:pt x="853" y="4024"/>
                      </a:cubicBezTo>
                      <a:cubicBezTo>
                        <a:pt x="1531" y="3857"/>
                        <a:pt x="1531" y="3012"/>
                        <a:pt x="1853" y="2762"/>
                      </a:cubicBezTo>
                      <a:cubicBezTo>
                        <a:pt x="1986" y="2658"/>
                        <a:pt x="2129" y="2594"/>
                        <a:pt x="2253" y="2594"/>
                      </a:cubicBezTo>
                      <a:cubicBezTo>
                        <a:pt x="2430" y="2594"/>
                        <a:pt x="2570" y="2724"/>
                        <a:pt x="2591" y="3059"/>
                      </a:cubicBezTo>
                      <a:cubicBezTo>
                        <a:pt x="2603" y="3262"/>
                        <a:pt x="2686" y="3464"/>
                        <a:pt x="2805" y="3619"/>
                      </a:cubicBezTo>
                      <a:cubicBezTo>
                        <a:pt x="2924" y="3786"/>
                        <a:pt x="3055" y="3929"/>
                        <a:pt x="3198" y="4071"/>
                      </a:cubicBezTo>
                      <a:cubicBezTo>
                        <a:pt x="3186" y="4179"/>
                        <a:pt x="3175" y="4298"/>
                        <a:pt x="3163" y="4417"/>
                      </a:cubicBezTo>
                      <a:cubicBezTo>
                        <a:pt x="2758" y="4583"/>
                        <a:pt x="2794" y="5238"/>
                        <a:pt x="3079" y="5322"/>
                      </a:cubicBezTo>
                      <a:cubicBezTo>
                        <a:pt x="3163" y="5345"/>
                        <a:pt x="3246" y="5357"/>
                        <a:pt x="3341" y="5357"/>
                      </a:cubicBezTo>
                      <a:cubicBezTo>
                        <a:pt x="3377" y="5417"/>
                        <a:pt x="3413" y="5476"/>
                        <a:pt x="3460" y="5524"/>
                      </a:cubicBezTo>
                      <a:cubicBezTo>
                        <a:pt x="3655" y="5713"/>
                        <a:pt x="3882" y="5784"/>
                        <a:pt x="4081" y="5784"/>
                      </a:cubicBezTo>
                      <a:cubicBezTo>
                        <a:pt x="4345" y="5784"/>
                        <a:pt x="4559" y="5660"/>
                        <a:pt x="4579" y="5524"/>
                      </a:cubicBezTo>
                      <a:cubicBezTo>
                        <a:pt x="4579" y="5453"/>
                        <a:pt x="4579" y="5381"/>
                        <a:pt x="4579" y="5322"/>
                      </a:cubicBezTo>
                      <a:cubicBezTo>
                        <a:pt x="4699" y="5262"/>
                        <a:pt x="4794" y="5191"/>
                        <a:pt x="4877" y="5107"/>
                      </a:cubicBezTo>
                      <a:cubicBezTo>
                        <a:pt x="4901" y="5179"/>
                        <a:pt x="4925" y="5262"/>
                        <a:pt x="4972" y="5322"/>
                      </a:cubicBezTo>
                      <a:cubicBezTo>
                        <a:pt x="5032" y="5403"/>
                        <a:pt x="5106" y="5435"/>
                        <a:pt x="5183" y="5435"/>
                      </a:cubicBezTo>
                      <a:cubicBezTo>
                        <a:pt x="5400" y="5435"/>
                        <a:pt x="5642" y="5183"/>
                        <a:pt x="5651" y="5060"/>
                      </a:cubicBezTo>
                      <a:cubicBezTo>
                        <a:pt x="5663" y="4893"/>
                        <a:pt x="5806" y="4060"/>
                        <a:pt x="5830" y="3821"/>
                      </a:cubicBezTo>
                      <a:cubicBezTo>
                        <a:pt x="5842" y="3619"/>
                        <a:pt x="5651" y="2821"/>
                        <a:pt x="5603" y="2643"/>
                      </a:cubicBezTo>
                      <a:cubicBezTo>
                        <a:pt x="5568" y="2059"/>
                        <a:pt x="4996" y="631"/>
                        <a:pt x="4401" y="261"/>
                      </a:cubicBezTo>
                      <a:cubicBezTo>
                        <a:pt x="4047" y="49"/>
                        <a:pt x="3745" y="0"/>
                        <a:pt x="3542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4" name="Google Shape;7354;p107"/>
                <p:cNvSpPr/>
                <p:nvPr/>
              </p:nvSpPr>
              <p:spPr>
                <a:xfrm>
                  <a:off x="5666244" y="2089798"/>
                  <a:ext cx="64494" cy="85694"/>
                </a:xfrm>
                <a:custGeom>
                  <a:rect b="b" l="l" r="r" t="t"/>
                  <a:pathLst>
                    <a:path extrusionOk="0" h="2785" w="2096">
                      <a:moveTo>
                        <a:pt x="24" y="0"/>
                      </a:moveTo>
                      <a:cubicBezTo>
                        <a:pt x="0" y="0"/>
                        <a:pt x="0" y="12"/>
                        <a:pt x="0" y="24"/>
                      </a:cubicBezTo>
                      <a:cubicBezTo>
                        <a:pt x="48" y="214"/>
                        <a:pt x="131" y="393"/>
                        <a:pt x="238" y="548"/>
                      </a:cubicBezTo>
                      <a:cubicBezTo>
                        <a:pt x="328" y="705"/>
                        <a:pt x="439" y="852"/>
                        <a:pt x="552" y="988"/>
                      </a:cubicBezTo>
                      <a:lnTo>
                        <a:pt x="552" y="988"/>
                      </a:lnTo>
                      <a:cubicBezTo>
                        <a:pt x="510" y="1180"/>
                        <a:pt x="489" y="1382"/>
                        <a:pt x="500" y="1584"/>
                      </a:cubicBezTo>
                      <a:cubicBezTo>
                        <a:pt x="500" y="1798"/>
                        <a:pt x="536" y="2012"/>
                        <a:pt x="619" y="2215"/>
                      </a:cubicBezTo>
                      <a:cubicBezTo>
                        <a:pt x="667" y="2322"/>
                        <a:pt x="738" y="2417"/>
                        <a:pt x="822" y="2500"/>
                      </a:cubicBezTo>
                      <a:cubicBezTo>
                        <a:pt x="905" y="2584"/>
                        <a:pt x="1000" y="2643"/>
                        <a:pt x="1096" y="2703"/>
                      </a:cubicBezTo>
                      <a:cubicBezTo>
                        <a:pt x="1218" y="2757"/>
                        <a:pt x="1352" y="2785"/>
                        <a:pt x="1485" y="2785"/>
                      </a:cubicBezTo>
                      <a:cubicBezTo>
                        <a:pt x="1584" y="2785"/>
                        <a:pt x="1682" y="2769"/>
                        <a:pt x="1774" y="2739"/>
                      </a:cubicBezTo>
                      <a:cubicBezTo>
                        <a:pt x="1905" y="2703"/>
                        <a:pt x="2012" y="2620"/>
                        <a:pt x="2072" y="2500"/>
                      </a:cubicBezTo>
                      <a:cubicBezTo>
                        <a:pt x="2084" y="2477"/>
                        <a:pt x="2084" y="2465"/>
                        <a:pt x="2096" y="2441"/>
                      </a:cubicBezTo>
                      <a:lnTo>
                        <a:pt x="2096" y="2393"/>
                      </a:lnTo>
                      <a:lnTo>
                        <a:pt x="2096" y="2310"/>
                      </a:lnTo>
                      <a:lnTo>
                        <a:pt x="2096" y="2155"/>
                      </a:lnTo>
                      <a:cubicBezTo>
                        <a:pt x="2072" y="1941"/>
                        <a:pt x="2048" y="1738"/>
                        <a:pt x="2012" y="1524"/>
                      </a:cubicBezTo>
                      <a:cubicBezTo>
                        <a:pt x="1953" y="1119"/>
                        <a:pt x="1810" y="715"/>
                        <a:pt x="1596" y="357"/>
                      </a:cubicBezTo>
                      <a:cubicBezTo>
                        <a:pt x="1603" y="334"/>
                        <a:pt x="1586" y="321"/>
                        <a:pt x="1570" y="321"/>
                      </a:cubicBezTo>
                      <a:cubicBezTo>
                        <a:pt x="1561" y="321"/>
                        <a:pt x="1552" y="325"/>
                        <a:pt x="1548" y="334"/>
                      </a:cubicBezTo>
                      <a:cubicBezTo>
                        <a:pt x="1536" y="345"/>
                        <a:pt x="1536" y="357"/>
                        <a:pt x="1536" y="369"/>
                      </a:cubicBezTo>
                      <a:cubicBezTo>
                        <a:pt x="1703" y="738"/>
                        <a:pt x="1798" y="1143"/>
                        <a:pt x="1846" y="1548"/>
                      </a:cubicBezTo>
                      <a:cubicBezTo>
                        <a:pt x="1869" y="1750"/>
                        <a:pt x="1893" y="1953"/>
                        <a:pt x="1893" y="2155"/>
                      </a:cubicBezTo>
                      <a:lnTo>
                        <a:pt x="1893" y="2298"/>
                      </a:lnTo>
                      <a:lnTo>
                        <a:pt x="1893" y="2370"/>
                      </a:lnTo>
                      <a:lnTo>
                        <a:pt x="1893" y="2405"/>
                      </a:lnTo>
                      <a:cubicBezTo>
                        <a:pt x="1893" y="2405"/>
                        <a:pt x="1893" y="2417"/>
                        <a:pt x="1893" y="2417"/>
                      </a:cubicBezTo>
                      <a:cubicBezTo>
                        <a:pt x="1846" y="2477"/>
                        <a:pt x="1786" y="2524"/>
                        <a:pt x="1715" y="2536"/>
                      </a:cubicBezTo>
                      <a:cubicBezTo>
                        <a:pt x="1642" y="2557"/>
                        <a:pt x="1569" y="2567"/>
                        <a:pt x="1498" y="2567"/>
                      </a:cubicBezTo>
                      <a:cubicBezTo>
                        <a:pt x="1204" y="2567"/>
                        <a:pt x="932" y="2399"/>
                        <a:pt x="798" y="2131"/>
                      </a:cubicBezTo>
                      <a:cubicBezTo>
                        <a:pt x="726" y="1953"/>
                        <a:pt x="679" y="1762"/>
                        <a:pt x="667" y="1572"/>
                      </a:cubicBezTo>
                      <a:cubicBezTo>
                        <a:pt x="655" y="1369"/>
                        <a:pt x="667" y="1167"/>
                        <a:pt x="691" y="976"/>
                      </a:cubicBezTo>
                      <a:cubicBezTo>
                        <a:pt x="691" y="953"/>
                        <a:pt x="691" y="929"/>
                        <a:pt x="667" y="917"/>
                      </a:cubicBezTo>
                      <a:cubicBezTo>
                        <a:pt x="548" y="774"/>
                        <a:pt x="429" y="643"/>
                        <a:pt x="322" y="488"/>
                      </a:cubicBezTo>
                      <a:cubicBezTo>
                        <a:pt x="262" y="417"/>
                        <a:pt x="215" y="345"/>
                        <a:pt x="167" y="262"/>
                      </a:cubicBezTo>
                      <a:cubicBezTo>
                        <a:pt x="119" y="179"/>
                        <a:pt x="84" y="95"/>
                        <a:pt x="48" y="12"/>
                      </a:cubicBezTo>
                      <a:cubicBezTo>
                        <a:pt x="48" y="0"/>
                        <a:pt x="36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5" name="Google Shape;7355;p107"/>
                <p:cNvSpPr/>
                <p:nvPr/>
              </p:nvSpPr>
              <p:spPr>
                <a:xfrm>
                  <a:off x="5727416" y="2089798"/>
                  <a:ext cx="23108" cy="68894"/>
                </a:xfrm>
                <a:custGeom>
                  <a:rect b="b" l="l" r="r" t="t"/>
                  <a:pathLst>
                    <a:path extrusionOk="0" h="2239" w="751">
                      <a:moveTo>
                        <a:pt x="227" y="0"/>
                      </a:moveTo>
                      <a:cubicBezTo>
                        <a:pt x="215" y="0"/>
                        <a:pt x="203" y="12"/>
                        <a:pt x="215" y="24"/>
                      </a:cubicBezTo>
                      <a:cubicBezTo>
                        <a:pt x="262" y="226"/>
                        <a:pt x="322" y="429"/>
                        <a:pt x="370" y="631"/>
                      </a:cubicBezTo>
                      <a:cubicBezTo>
                        <a:pt x="417" y="834"/>
                        <a:pt x="489" y="1036"/>
                        <a:pt x="524" y="1227"/>
                      </a:cubicBezTo>
                      <a:cubicBezTo>
                        <a:pt x="548" y="1310"/>
                        <a:pt x="548" y="1393"/>
                        <a:pt x="536" y="1477"/>
                      </a:cubicBezTo>
                      <a:cubicBezTo>
                        <a:pt x="501" y="1572"/>
                        <a:pt x="453" y="1655"/>
                        <a:pt x="405" y="1750"/>
                      </a:cubicBezTo>
                      <a:cubicBezTo>
                        <a:pt x="310" y="1917"/>
                        <a:pt x="179" y="2072"/>
                        <a:pt x="12" y="2191"/>
                      </a:cubicBezTo>
                      <a:cubicBezTo>
                        <a:pt x="1" y="2203"/>
                        <a:pt x="1" y="2215"/>
                        <a:pt x="1" y="2215"/>
                      </a:cubicBezTo>
                      <a:cubicBezTo>
                        <a:pt x="1" y="2239"/>
                        <a:pt x="24" y="2239"/>
                        <a:pt x="36" y="2239"/>
                      </a:cubicBezTo>
                      <a:cubicBezTo>
                        <a:pt x="239" y="2167"/>
                        <a:pt x="429" y="2036"/>
                        <a:pt x="560" y="1846"/>
                      </a:cubicBezTo>
                      <a:cubicBezTo>
                        <a:pt x="620" y="1762"/>
                        <a:pt x="679" y="1667"/>
                        <a:pt x="727" y="1560"/>
                      </a:cubicBezTo>
                      <a:cubicBezTo>
                        <a:pt x="739" y="1524"/>
                        <a:pt x="751" y="1488"/>
                        <a:pt x="751" y="1453"/>
                      </a:cubicBezTo>
                      <a:lnTo>
                        <a:pt x="751" y="1357"/>
                      </a:lnTo>
                      <a:cubicBezTo>
                        <a:pt x="751" y="1310"/>
                        <a:pt x="739" y="1250"/>
                        <a:pt x="727" y="1191"/>
                      </a:cubicBezTo>
                      <a:cubicBezTo>
                        <a:pt x="679" y="988"/>
                        <a:pt x="620" y="774"/>
                        <a:pt x="536" y="584"/>
                      </a:cubicBezTo>
                      <a:cubicBezTo>
                        <a:pt x="453" y="381"/>
                        <a:pt x="358" y="191"/>
                        <a:pt x="251" y="12"/>
                      </a:cubicBezTo>
                      <a:cubicBezTo>
                        <a:pt x="251" y="0"/>
                        <a:pt x="239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6" name="Google Shape;7356;p107"/>
                <p:cNvSpPr/>
                <p:nvPr/>
              </p:nvSpPr>
              <p:spPr>
                <a:xfrm>
                  <a:off x="5667998" y="1959516"/>
                  <a:ext cx="65663" cy="52124"/>
                </a:xfrm>
                <a:custGeom>
                  <a:rect b="b" l="l" r="r" t="t"/>
                  <a:pathLst>
                    <a:path extrusionOk="0" h="1694" w="2134">
                      <a:moveTo>
                        <a:pt x="624" y="0"/>
                      </a:moveTo>
                      <a:cubicBezTo>
                        <a:pt x="1" y="0"/>
                        <a:pt x="136" y="675"/>
                        <a:pt x="86" y="996"/>
                      </a:cubicBezTo>
                      <a:cubicBezTo>
                        <a:pt x="27" y="1377"/>
                        <a:pt x="467" y="1615"/>
                        <a:pt x="943" y="1686"/>
                      </a:cubicBezTo>
                      <a:cubicBezTo>
                        <a:pt x="978" y="1691"/>
                        <a:pt x="1012" y="1694"/>
                        <a:pt x="1044" y="1694"/>
                      </a:cubicBezTo>
                      <a:cubicBezTo>
                        <a:pt x="1454" y="1694"/>
                        <a:pt x="1601" y="1291"/>
                        <a:pt x="1789" y="1103"/>
                      </a:cubicBezTo>
                      <a:cubicBezTo>
                        <a:pt x="2134" y="758"/>
                        <a:pt x="1634" y="246"/>
                        <a:pt x="1062" y="79"/>
                      </a:cubicBezTo>
                      <a:cubicBezTo>
                        <a:pt x="885" y="24"/>
                        <a:pt x="741" y="0"/>
                        <a:pt x="624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7" name="Google Shape;7357;p107"/>
                <p:cNvSpPr/>
                <p:nvPr/>
              </p:nvSpPr>
              <p:spPr>
                <a:xfrm>
                  <a:off x="5605411" y="1773601"/>
                  <a:ext cx="146958" cy="209236"/>
                </a:xfrm>
                <a:custGeom>
                  <a:rect b="b" l="l" r="r" t="t"/>
                  <a:pathLst>
                    <a:path extrusionOk="0" h="6800" w="4776">
                      <a:moveTo>
                        <a:pt x="4347" y="1"/>
                      </a:moveTo>
                      <a:cubicBezTo>
                        <a:pt x="4274" y="1"/>
                        <a:pt x="4202" y="22"/>
                        <a:pt x="4144" y="61"/>
                      </a:cubicBezTo>
                      <a:lnTo>
                        <a:pt x="227" y="2549"/>
                      </a:lnTo>
                      <a:cubicBezTo>
                        <a:pt x="48" y="2668"/>
                        <a:pt x="1" y="2894"/>
                        <a:pt x="108" y="3073"/>
                      </a:cubicBezTo>
                      <a:cubicBezTo>
                        <a:pt x="184" y="3180"/>
                        <a:pt x="305" y="3243"/>
                        <a:pt x="428" y="3243"/>
                      </a:cubicBezTo>
                      <a:cubicBezTo>
                        <a:pt x="497" y="3243"/>
                        <a:pt x="568" y="3223"/>
                        <a:pt x="632" y="3180"/>
                      </a:cubicBezTo>
                      <a:lnTo>
                        <a:pt x="3823" y="1156"/>
                      </a:lnTo>
                      <a:lnTo>
                        <a:pt x="2608" y="6645"/>
                      </a:lnTo>
                      <a:lnTo>
                        <a:pt x="3346" y="6800"/>
                      </a:lnTo>
                      <a:lnTo>
                        <a:pt x="4739" y="465"/>
                      </a:lnTo>
                      <a:cubicBezTo>
                        <a:pt x="4775" y="311"/>
                        <a:pt x="4704" y="144"/>
                        <a:pt x="4561" y="61"/>
                      </a:cubicBezTo>
                      <a:lnTo>
                        <a:pt x="4549" y="49"/>
                      </a:lnTo>
                      <a:lnTo>
                        <a:pt x="4525" y="49"/>
                      </a:lnTo>
                      <a:cubicBezTo>
                        <a:pt x="4471" y="16"/>
                        <a:pt x="4408" y="1"/>
                        <a:pt x="4347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8" name="Google Shape;7358;p107"/>
                <p:cNvSpPr/>
                <p:nvPr/>
              </p:nvSpPr>
              <p:spPr>
                <a:xfrm>
                  <a:off x="5226966" y="1932346"/>
                  <a:ext cx="130834" cy="138434"/>
                </a:xfrm>
                <a:custGeom>
                  <a:rect b="b" l="l" r="r" t="t"/>
                  <a:pathLst>
                    <a:path extrusionOk="0" h="4499" w="4252">
                      <a:moveTo>
                        <a:pt x="3821" y="0"/>
                      </a:moveTo>
                      <a:cubicBezTo>
                        <a:pt x="3690" y="0"/>
                        <a:pt x="3562" y="66"/>
                        <a:pt x="3489" y="188"/>
                      </a:cubicBezTo>
                      <a:lnTo>
                        <a:pt x="1703" y="3486"/>
                      </a:lnTo>
                      <a:lnTo>
                        <a:pt x="691" y="2474"/>
                      </a:lnTo>
                      <a:cubicBezTo>
                        <a:pt x="620" y="2397"/>
                        <a:pt x="524" y="2358"/>
                        <a:pt x="428" y="2358"/>
                      </a:cubicBezTo>
                      <a:cubicBezTo>
                        <a:pt x="331" y="2358"/>
                        <a:pt x="233" y="2397"/>
                        <a:pt x="155" y="2474"/>
                      </a:cubicBezTo>
                      <a:cubicBezTo>
                        <a:pt x="13" y="2617"/>
                        <a:pt x="1" y="2855"/>
                        <a:pt x="155" y="3010"/>
                      </a:cubicBezTo>
                      <a:lnTo>
                        <a:pt x="1537" y="4391"/>
                      </a:lnTo>
                      <a:cubicBezTo>
                        <a:pt x="1608" y="4462"/>
                        <a:pt x="1703" y="4498"/>
                        <a:pt x="1798" y="4498"/>
                      </a:cubicBezTo>
                      <a:cubicBezTo>
                        <a:pt x="1894" y="4498"/>
                        <a:pt x="1989" y="4462"/>
                        <a:pt x="2060" y="4391"/>
                      </a:cubicBezTo>
                      <a:cubicBezTo>
                        <a:pt x="2120" y="4331"/>
                        <a:pt x="2156" y="4272"/>
                        <a:pt x="2168" y="4188"/>
                      </a:cubicBezTo>
                      <a:lnTo>
                        <a:pt x="4156" y="557"/>
                      </a:lnTo>
                      <a:cubicBezTo>
                        <a:pt x="4251" y="367"/>
                        <a:pt x="4180" y="140"/>
                        <a:pt x="4001" y="45"/>
                      </a:cubicBezTo>
                      <a:cubicBezTo>
                        <a:pt x="3944" y="15"/>
                        <a:pt x="3882" y="0"/>
                        <a:pt x="3821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9" name="Google Shape;7359;p107"/>
                <p:cNvSpPr/>
                <p:nvPr/>
              </p:nvSpPr>
              <p:spPr>
                <a:xfrm>
                  <a:off x="5253337" y="1616272"/>
                  <a:ext cx="448473" cy="180774"/>
                </a:xfrm>
                <a:custGeom>
                  <a:rect b="b" l="l" r="r" t="t"/>
                  <a:pathLst>
                    <a:path extrusionOk="0" h="5875" w="14575">
                      <a:moveTo>
                        <a:pt x="2776" y="0"/>
                      </a:moveTo>
                      <a:cubicBezTo>
                        <a:pt x="1431" y="0"/>
                        <a:pt x="517" y="280"/>
                        <a:pt x="346" y="840"/>
                      </a:cubicBezTo>
                      <a:cubicBezTo>
                        <a:pt x="1" y="1983"/>
                        <a:pt x="2835" y="3840"/>
                        <a:pt x="6668" y="4995"/>
                      </a:cubicBezTo>
                      <a:cubicBezTo>
                        <a:pt x="8610" y="5580"/>
                        <a:pt x="10436" y="5875"/>
                        <a:pt x="11810" y="5875"/>
                      </a:cubicBezTo>
                      <a:cubicBezTo>
                        <a:pt x="13149" y="5875"/>
                        <a:pt x="14058" y="5595"/>
                        <a:pt x="14229" y="5031"/>
                      </a:cubicBezTo>
                      <a:cubicBezTo>
                        <a:pt x="14574" y="3888"/>
                        <a:pt x="11740" y="2030"/>
                        <a:pt x="7907" y="875"/>
                      </a:cubicBezTo>
                      <a:cubicBezTo>
                        <a:pt x="5970" y="292"/>
                        <a:pt x="414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0" name="Google Shape;7360;p107"/>
                <p:cNvSpPr/>
                <p:nvPr/>
              </p:nvSpPr>
              <p:spPr>
                <a:xfrm>
                  <a:off x="5274599" y="1611687"/>
                  <a:ext cx="378471" cy="412195"/>
                </a:xfrm>
                <a:custGeom>
                  <a:rect b="b" l="l" r="r" t="t"/>
                  <a:pathLst>
                    <a:path extrusionOk="0" h="13396" w="12300">
                      <a:moveTo>
                        <a:pt x="6156" y="1"/>
                      </a:moveTo>
                      <a:cubicBezTo>
                        <a:pt x="5989" y="1"/>
                        <a:pt x="5811" y="12"/>
                        <a:pt x="5644" y="36"/>
                      </a:cubicBezTo>
                      <a:cubicBezTo>
                        <a:pt x="4572" y="239"/>
                        <a:pt x="3846" y="1548"/>
                        <a:pt x="3525" y="2358"/>
                      </a:cubicBezTo>
                      <a:cubicBezTo>
                        <a:pt x="3525" y="2358"/>
                        <a:pt x="3072" y="798"/>
                        <a:pt x="4834" y="167"/>
                      </a:cubicBezTo>
                      <a:lnTo>
                        <a:pt x="4834" y="167"/>
                      </a:lnTo>
                      <a:cubicBezTo>
                        <a:pt x="2084" y="846"/>
                        <a:pt x="0" y="3525"/>
                        <a:pt x="0" y="6728"/>
                      </a:cubicBezTo>
                      <a:cubicBezTo>
                        <a:pt x="0" y="10037"/>
                        <a:pt x="2215" y="12788"/>
                        <a:pt x="5108" y="13347"/>
                      </a:cubicBezTo>
                      <a:cubicBezTo>
                        <a:pt x="5215" y="13347"/>
                        <a:pt x="5323" y="13347"/>
                        <a:pt x="5418" y="13336"/>
                      </a:cubicBezTo>
                      <a:cubicBezTo>
                        <a:pt x="5620" y="13359"/>
                        <a:pt x="5811" y="13371"/>
                        <a:pt x="6001" y="13371"/>
                      </a:cubicBezTo>
                      <a:cubicBezTo>
                        <a:pt x="6081" y="13368"/>
                        <a:pt x="6161" y="13367"/>
                        <a:pt x="6240" y="13367"/>
                      </a:cubicBezTo>
                      <a:cubicBezTo>
                        <a:pt x="6458" y="13367"/>
                        <a:pt x="6676" y="13378"/>
                        <a:pt x="6894" y="13395"/>
                      </a:cubicBezTo>
                      <a:cubicBezTo>
                        <a:pt x="9966" y="13026"/>
                        <a:pt x="12300" y="10180"/>
                        <a:pt x="12300" y="6728"/>
                      </a:cubicBezTo>
                      <a:cubicBezTo>
                        <a:pt x="12300" y="3013"/>
                        <a:pt x="9549" y="1"/>
                        <a:pt x="6156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1" name="Google Shape;7361;p107"/>
                <p:cNvSpPr/>
                <p:nvPr/>
              </p:nvSpPr>
              <p:spPr>
                <a:xfrm>
                  <a:off x="5423712" y="1958316"/>
                  <a:ext cx="153358" cy="305885"/>
                </a:xfrm>
                <a:custGeom>
                  <a:rect b="b" l="l" r="r" t="t"/>
                  <a:pathLst>
                    <a:path extrusionOk="0" h="9941" w="4984">
                      <a:moveTo>
                        <a:pt x="4540" y="1"/>
                      </a:moveTo>
                      <a:cubicBezTo>
                        <a:pt x="4341" y="1"/>
                        <a:pt x="4142" y="127"/>
                        <a:pt x="4120" y="392"/>
                      </a:cubicBezTo>
                      <a:lnTo>
                        <a:pt x="3525" y="8631"/>
                      </a:lnTo>
                      <a:lnTo>
                        <a:pt x="750" y="6119"/>
                      </a:lnTo>
                      <a:cubicBezTo>
                        <a:pt x="666" y="6046"/>
                        <a:pt x="563" y="6010"/>
                        <a:pt x="462" y="6010"/>
                      </a:cubicBezTo>
                      <a:cubicBezTo>
                        <a:pt x="348" y="6010"/>
                        <a:pt x="237" y="6054"/>
                        <a:pt x="155" y="6142"/>
                      </a:cubicBezTo>
                      <a:cubicBezTo>
                        <a:pt x="0" y="6321"/>
                        <a:pt x="12" y="6583"/>
                        <a:pt x="191" y="6738"/>
                      </a:cubicBezTo>
                      <a:lnTo>
                        <a:pt x="3560" y="9786"/>
                      </a:lnTo>
                      <a:cubicBezTo>
                        <a:pt x="3632" y="9869"/>
                        <a:pt x="3727" y="9929"/>
                        <a:pt x="3822" y="9941"/>
                      </a:cubicBezTo>
                      <a:lnTo>
                        <a:pt x="3953" y="9941"/>
                      </a:lnTo>
                      <a:cubicBezTo>
                        <a:pt x="4048" y="9929"/>
                        <a:pt x="4144" y="9881"/>
                        <a:pt x="4203" y="9810"/>
                      </a:cubicBezTo>
                      <a:cubicBezTo>
                        <a:pt x="4287" y="9714"/>
                        <a:pt x="4322" y="9607"/>
                        <a:pt x="4310" y="9488"/>
                      </a:cubicBezTo>
                      <a:lnTo>
                        <a:pt x="4965" y="451"/>
                      </a:lnTo>
                      <a:cubicBezTo>
                        <a:pt x="4984" y="157"/>
                        <a:pt x="4762" y="1"/>
                        <a:pt x="4540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2" name="Google Shape;7362;p107"/>
                <p:cNvSpPr/>
                <p:nvPr/>
              </p:nvSpPr>
              <p:spPr>
                <a:xfrm>
                  <a:off x="5348971" y="2107737"/>
                  <a:ext cx="123111" cy="123357"/>
                </a:xfrm>
                <a:custGeom>
                  <a:rect b="b" l="l" r="r" t="t"/>
                  <a:pathLst>
                    <a:path extrusionOk="0" h="4009" w="4001">
                      <a:moveTo>
                        <a:pt x="1652" y="1"/>
                      </a:moveTo>
                      <a:cubicBezTo>
                        <a:pt x="1624" y="1"/>
                        <a:pt x="1597" y="4"/>
                        <a:pt x="1572" y="12"/>
                      </a:cubicBezTo>
                      <a:cubicBezTo>
                        <a:pt x="1358" y="72"/>
                        <a:pt x="834" y="774"/>
                        <a:pt x="465" y="1632"/>
                      </a:cubicBezTo>
                      <a:cubicBezTo>
                        <a:pt x="429" y="1691"/>
                        <a:pt x="405" y="1751"/>
                        <a:pt x="381" y="1810"/>
                      </a:cubicBezTo>
                      <a:cubicBezTo>
                        <a:pt x="131" y="2418"/>
                        <a:pt x="0" y="3084"/>
                        <a:pt x="131" y="3632"/>
                      </a:cubicBezTo>
                      <a:cubicBezTo>
                        <a:pt x="131" y="3632"/>
                        <a:pt x="203" y="3692"/>
                        <a:pt x="322" y="3763"/>
                      </a:cubicBezTo>
                      <a:cubicBezTo>
                        <a:pt x="453" y="3834"/>
                        <a:pt x="596" y="3906"/>
                        <a:pt x="750" y="3953"/>
                      </a:cubicBezTo>
                      <a:cubicBezTo>
                        <a:pt x="786" y="3977"/>
                        <a:pt x="834" y="3989"/>
                        <a:pt x="881" y="3989"/>
                      </a:cubicBezTo>
                      <a:cubicBezTo>
                        <a:pt x="930" y="4003"/>
                        <a:pt x="975" y="4009"/>
                        <a:pt x="1018" y="4009"/>
                      </a:cubicBezTo>
                      <a:cubicBezTo>
                        <a:pt x="1048" y="4009"/>
                        <a:pt x="1078" y="4006"/>
                        <a:pt x="1108" y="4001"/>
                      </a:cubicBezTo>
                      <a:cubicBezTo>
                        <a:pt x="1727" y="3906"/>
                        <a:pt x="2191" y="3120"/>
                        <a:pt x="2298" y="2453"/>
                      </a:cubicBezTo>
                      <a:lnTo>
                        <a:pt x="2727" y="2739"/>
                      </a:lnTo>
                      <a:cubicBezTo>
                        <a:pt x="2813" y="2775"/>
                        <a:pt x="2904" y="2801"/>
                        <a:pt x="2987" y="2801"/>
                      </a:cubicBezTo>
                      <a:cubicBezTo>
                        <a:pt x="3124" y="2801"/>
                        <a:pt x="3242" y="2732"/>
                        <a:pt x="3287" y="2525"/>
                      </a:cubicBezTo>
                      <a:lnTo>
                        <a:pt x="3287" y="2453"/>
                      </a:lnTo>
                      <a:cubicBezTo>
                        <a:pt x="3275" y="2275"/>
                        <a:pt x="3263" y="1751"/>
                        <a:pt x="3668" y="1691"/>
                      </a:cubicBezTo>
                      <a:lnTo>
                        <a:pt x="3858" y="1870"/>
                      </a:lnTo>
                      <a:cubicBezTo>
                        <a:pt x="3858" y="1870"/>
                        <a:pt x="4001" y="1453"/>
                        <a:pt x="3429" y="1251"/>
                      </a:cubicBezTo>
                      <a:cubicBezTo>
                        <a:pt x="3429" y="1251"/>
                        <a:pt x="3001" y="382"/>
                        <a:pt x="2167" y="215"/>
                      </a:cubicBezTo>
                      <a:cubicBezTo>
                        <a:pt x="2167" y="215"/>
                        <a:pt x="1869" y="1"/>
                        <a:pt x="1652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3" name="Google Shape;7363;p107"/>
                <p:cNvSpPr/>
                <p:nvPr/>
              </p:nvSpPr>
              <p:spPr>
                <a:xfrm>
                  <a:off x="5348971" y="2162693"/>
                  <a:ext cx="41416" cy="67817"/>
                </a:xfrm>
                <a:custGeom>
                  <a:rect b="b" l="l" r="r" t="t"/>
                  <a:pathLst>
                    <a:path extrusionOk="0" h="2204" w="1346">
                      <a:moveTo>
                        <a:pt x="543" y="1"/>
                      </a:moveTo>
                      <a:cubicBezTo>
                        <a:pt x="487" y="1"/>
                        <a:pt x="432" y="9"/>
                        <a:pt x="381" y="24"/>
                      </a:cubicBezTo>
                      <a:cubicBezTo>
                        <a:pt x="131" y="632"/>
                        <a:pt x="0" y="1298"/>
                        <a:pt x="131" y="1846"/>
                      </a:cubicBezTo>
                      <a:cubicBezTo>
                        <a:pt x="131" y="1846"/>
                        <a:pt x="203" y="1906"/>
                        <a:pt x="322" y="1977"/>
                      </a:cubicBezTo>
                      <a:cubicBezTo>
                        <a:pt x="453" y="2048"/>
                        <a:pt x="596" y="2120"/>
                        <a:pt x="750" y="2167"/>
                      </a:cubicBezTo>
                      <a:cubicBezTo>
                        <a:pt x="786" y="2191"/>
                        <a:pt x="834" y="2203"/>
                        <a:pt x="881" y="2203"/>
                      </a:cubicBezTo>
                      <a:cubicBezTo>
                        <a:pt x="1024" y="2144"/>
                        <a:pt x="1131" y="2025"/>
                        <a:pt x="1179" y="1870"/>
                      </a:cubicBezTo>
                      <a:cubicBezTo>
                        <a:pt x="1346" y="1417"/>
                        <a:pt x="905" y="1108"/>
                        <a:pt x="953" y="489"/>
                      </a:cubicBezTo>
                      <a:cubicBezTo>
                        <a:pt x="972" y="122"/>
                        <a:pt x="753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4" name="Google Shape;7364;p107"/>
                <p:cNvSpPr/>
                <p:nvPr/>
              </p:nvSpPr>
              <p:spPr>
                <a:xfrm>
                  <a:off x="5384511" y="2156539"/>
                  <a:ext cx="66340" cy="55601"/>
                </a:xfrm>
                <a:custGeom>
                  <a:rect b="b" l="l" r="r" t="t"/>
                  <a:pathLst>
                    <a:path extrusionOk="0" h="1807" w="2156">
                      <a:moveTo>
                        <a:pt x="1459" y="0"/>
                      </a:moveTo>
                      <a:cubicBezTo>
                        <a:pt x="1231" y="0"/>
                        <a:pt x="1006" y="96"/>
                        <a:pt x="846" y="272"/>
                      </a:cubicBezTo>
                      <a:cubicBezTo>
                        <a:pt x="727" y="391"/>
                        <a:pt x="655" y="546"/>
                        <a:pt x="619" y="712"/>
                      </a:cubicBezTo>
                      <a:cubicBezTo>
                        <a:pt x="608" y="796"/>
                        <a:pt x="596" y="867"/>
                        <a:pt x="584" y="939"/>
                      </a:cubicBezTo>
                      <a:cubicBezTo>
                        <a:pt x="560" y="1010"/>
                        <a:pt x="548" y="1082"/>
                        <a:pt x="536" y="1153"/>
                      </a:cubicBezTo>
                      <a:cubicBezTo>
                        <a:pt x="488" y="1296"/>
                        <a:pt x="441" y="1427"/>
                        <a:pt x="357" y="1546"/>
                      </a:cubicBezTo>
                      <a:cubicBezTo>
                        <a:pt x="322" y="1605"/>
                        <a:pt x="274" y="1653"/>
                        <a:pt x="215" y="1689"/>
                      </a:cubicBezTo>
                      <a:cubicBezTo>
                        <a:pt x="183" y="1721"/>
                        <a:pt x="141" y="1736"/>
                        <a:pt x="98" y="1736"/>
                      </a:cubicBezTo>
                      <a:cubicBezTo>
                        <a:pt x="77" y="1736"/>
                        <a:pt x="56" y="1732"/>
                        <a:pt x="36" y="1725"/>
                      </a:cubicBezTo>
                      <a:cubicBezTo>
                        <a:pt x="30" y="1719"/>
                        <a:pt x="24" y="1716"/>
                        <a:pt x="20" y="1716"/>
                      </a:cubicBezTo>
                      <a:cubicBezTo>
                        <a:pt x="15" y="1716"/>
                        <a:pt x="12" y="1719"/>
                        <a:pt x="12" y="1725"/>
                      </a:cubicBezTo>
                      <a:cubicBezTo>
                        <a:pt x="0" y="1736"/>
                        <a:pt x="0" y="1748"/>
                        <a:pt x="12" y="1760"/>
                      </a:cubicBezTo>
                      <a:cubicBezTo>
                        <a:pt x="50" y="1792"/>
                        <a:pt x="94" y="1806"/>
                        <a:pt x="140" y="1806"/>
                      </a:cubicBezTo>
                      <a:cubicBezTo>
                        <a:pt x="181" y="1806"/>
                        <a:pt x="223" y="1795"/>
                        <a:pt x="262" y="1772"/>
                      </a:cubicBezTo>
                      <a:cubicBezTo>
                        <a:pt x="334" y="1736"/>
                        <a:pt x="405" y="1689"/>
                        <a:pt x="453" y="1629"/>
                      </a:cubicBezTo>
                      <a:cubicBezTo>
                        <a:pt x="560" y="1498"/>
                        <a:pt x="643" y="1355"/>
                        <a:pt x="691" y="1213"/>
                      </a:cubicBezTo>
                      <a:cubicBezTo>
                        <a:pt x="727" y="1141"/>
                        <a:pt x="750" y="1058"/>
                        <a:pt x="762" y="986"/>
                      </a:cubicBezTo>
                      <a:cubicBezTo>
                        <a:pt x="774" y="915"/>
                        <a:pt x="798" y="832"/>
                        <a:pt x="810" y="760"/>
                      </a:cubicBezTo>
                      <a:cubicBezTo>
                        <a:pt x="846" y="629"/>
                        <a:pt x="905" y="510"/>
                        <a:pt x="989" y="415"/>
                      </a:cubicBezTo>
                      <a:cubicBezTo>
                        <a:pt x="1127" y="268"/>
                        <a:pt x="1309" y="190"/>
                        <a:pt x="1498" y="190"/>
                      </a:cubicBezTo>
                      <a:cubicBezTo>
                        <a:pt x="1570" y="190"/>
                        <a:pt x="1643" y="201"/>
                        <a:pt x="1715" y="224"/>
                      </a:cubicBezTo>
                      <a:cubicBezTo>
                        <a:pt x="1834" y="296"/>
                        <a:pt x="1917" y="391"/>
                        <a:pt x="1965" y="522"/>
                      </a:cubicBezTo>
                      <a:cubicBezTo>
                        <a:pt x="2036" y="653"/>
                        <a:pt x="2084" y="796"/>
                        <a:pt x="2108" y="939"/>
                      </a:cubicBezTo>
                      <a:cubicBezTo>
                        <a:pt x="2108" y="951"/>
                        <a:pt x="2120" y="963"/>
                        <a:pt x="2132" y="963"/>
                      </a:cubicBezTo>
                      <a:cubicBezTo>
                        <a:pt x="2143" y="951"/>
                        <a:pt x="2155" y="951"/>
                        <a:pt x="2155" y="927"/>
                      </a:cubicBezTo>
                      <a:cubicBezTo>
                        <a:pt x="2155" y="772"/>
                        <a:pt x="2132" y="617"/>
                        <a:pt x="2084" y="474"/>
                      </a:cubicBezTo>
                      <a:cubicBezTo>
                        <a:pt x="2036" y="308"/>
                        <a:pt x="1929" y="165"/>
                        <a:pt x="1786" y="70"/>
                      </a:cubicBezTo>
                      <a:cubicBezTo>
                        <a:pt x="1681" y="23"/>
                        <a:pt x="1570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5" name="Google Shape;7365;p107"/>
                <p:cNvSpPr/>
                <p:nvPr/>
              </p:nvSpPr>
              <p:spPr>
                <a:xfrm>
                  <a:off x="5052221" y="1837542"/>
                  <a:ext cx="208128" cy="178497"/>
                </a:xfrm>
                <a:custGeom>
                  <a:rect b="b" l="l" r="r" t="t"/>
                  <a:pathLst>
                    <a:path extrusionOk="0" h="5801" w="6764">
                      <a:moveTo>
                        <a:pt x="5159" y="0"/>
                      </a:moveTo>
                      <a:cubicBezTo>
                        <a:pt x="4968" y="0"/>
                        <a:pt x="4763" y="92"/>
                        <a:pt x="4608" y="269"/>
                      </a:cubicBezTo>
                      <a:cubicBezTo>
                        <a:pt x="4263" y="650"/>
                        <a:pt x="4941" y="1983"/>
                        <a:pt x="4941" y="1983"/>
                      </a:cubicBezTo>
                      <a:cubicBezTo>
                        <a:pt x="4941" y="1983"/>
                        <a:pt x="4906" y="2019"/>
                        <a:pt x="4858" y="2078"/>
                      </a:cubicBezTo>
                      <a:cubicBezTo>
                        <a:pt x="4810" y="2090"/>
                        <a:pt x="4763" y="2102"/>
                        <a:pt x="4715" y="2114"/>
                      </a:cubicBezTo>
                      <a:lnTo>
                        <a:pt x="3417" y="1602"/>
                      </a:lnTo>
                      <a:cubicBezTo>
                        <a:pt x="3417" y="1602"/>
                        <a:pt x="2808" y="1301"/>
                        <a:pt x="2065" y="1301"/>
                      </a:cubicBezTo>
                      <a:cubicBezTo>
                        <a:pt x="1807" y="1301"/>
                        <a:pt x="1533" y="1337"/>
                        <a:pt x="1262" y="1435"/>
                      </a:cubicBezTo>
                      <a:cubicBezTo>
                        <a:pt x="274" y="1793"/>
                        <a:pt x="500" y="2793"/>
                        <a:pt x="1048" y="2959"/>
                      </a:cubicBezTo>
                      <a:cubicBezTo>
                        <a:pt x="786" y="3138"/>
                        <a:pt x="584" y="3281"/>
                        <a:pt x="584" y="3281"/>
                      </a:cubicBezTo>
                      <a:cubicBezTo>
                        <a:pt x="584" y="3281"/>
                        <a:pt x="0" y="3888"/>
                        <a:pt x="655" y="4364"/>
                      </a:cubicBezTo>
                      <a:cubicBezTo>
                        <a:pt x="755" y="4433"/>
                        <a:pt x="874" y="4468"/>
                        <a:pt x="994" y="4468"/>
                      </a:cubicBezTo>
                      <a:cubicBezTo>
                        <a:pt x="1060" y="4468"/>
                        <a:pt x="1127" y="4457"/>
                        <a:pt x="1191" y="4436"/>
                      </a:cubicBezTo>
                      <a:lnTo>
                        <a:pt x="1191" y="4436"/>
                      </a:lnTo>
                      <a:cubicBezTo>
                        <a:pt x="1096" y="4531"/>
                        <a:pt x="1036" y="4650"/>
                        <a:pt x="1024" y="4781"/>
                      </a:cubicBezTo>
                      <a:cubicBezTo>
                        <a:pt x="1024" y="5146"/>
                        <a:pt x="1326" y="5429"/>
                        <a:pt x="1674" y="5429"/>
                      </a:cubicBezTo>
                      <a:cubicBezTo>
                        <a:pt x="1722" y="5429"/>
                        <a:pt x="1772" y="5424"/>
                        <a:pt x="1822" y="5412"/>
                      </a:cubicBezTo>
                      <a:cubicBezTo>
                        <a:pt x="2346" y="5329"/>
                        <a:pt x="2489" y="4698"/>
                        <a:pt x="2489" y="4698"/>
                      </a:cubicBezTo>
                      <a:lnTo>
                        <a:pt x="2929" y="4483"/>
                      </a:lnTo>
                      <a:cubicBezTo>
                        <a:pt x="3025" y="5376"/>
                        <a:pt x="4203" y="5674"/>
                        <a:pt x="4203" y="5674"/>
                      </a:cubicBezTo>
                      <a:cubicBezTo>
                        <a:pt x="4203" y="5674"/>
                        <a:pt x="4418" y="5800"/>
                        <a:pt x="4735" y="5800"/>
                      </a:cubicBezTo>
                      <a:cubicBezTo>
                        <a:pt x="5086" y="5800"/>
                        <a:pt x="5563" y="5646"/>
                        <a:pt x="6013" y="4995"/>
                      </a:cubicBezTo>
                      <a:cubicBezTo>
                        <a:pt x="6763" y="3912"/>
                        <a:pt x="5870" y="2543"/>
                        <a:pt x="5870" y="2543"/>
                      </a:cubicBezTo>
                      <a:cubicBezTo>
                        <a:pt x="5870" y="2543"/>
                        <a:pt x="5822" y="959"/>
                        <a:pt x="5680" y="435"/>
                      </a:cubicBezTo>
                      <a:cubicBezTo>
                        <a:pt x="5607" y="140"/>
                        <a:pt x="5394" y="0"/>
                        <a:pt x="5159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6" name="Google Shape;7366;p107"/>
                <p:cNvSpPr/>
                <p:nvPr/>
              </p:nvSpPr>
              <p:spPr>
                <a:xfrm>
                  <a:off x="5196934" y="1978717"/>
                  <a:ext cx="62678" cy="53417"/>
                </a:xfrm>
                <a:custGeom>
                  <a:rect b="b" l="l" r="r" t="t"/>
                  <a:pathLst>
                    <a:path extrusionOk="0" h="1736" w="2037">
                      <a:moveTo>
                        <a:pt x="1340" y="0"/>
                      </a:moveTo>
                      <a:cubicBezTo>
                        <a:pt x="1077" y="0"/>
                        <a:pt x="759" y="189"/>
                        <a:pt x="488" y="419"/>
                      </a:cubicBezTo>
                      <a:cubicBezTo>
                        <a:pt x="72" y="765"/>
                        <a:pt x="0" y="1038"/>
                        <a:pt x="334" y="1455"/>
                      </a:cubicBezTo>
                      <a:cubicBezTo>
                        <a:pt x="476" y="1643"/>
                        <a:pt x="635" y="1736"/>
                        <a:pt x="806" y="1736"/>
                      </a:cubicBezTo>
                      <a:cubicBezTo>
                        <a:pt x="992" y="1736"/>
                        <a:pt x="1194" y="1625"/>
                        <a:pt x="1405" y="1408"/>
                      </a:cubicBezTo>
                      <a:cubicBezTo>
                        <a:pt x="1786" y="1027"/>
                        <a:pt x="2036" y="610"/>
                        <a:pt x="1679" y="157"/>
                      </a:cubicBezTo>
                      <a:cubicBezTo>
                        <a:pt x="1588" y="47"/>
                        <a:pt x="1471" y="0"/>
                        <a:pt x="1340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7" name="Google Shape;7367;p107"/>
                <p:cNvSpPr/>
                <p:nvPr/>
              </p:nvSpPr>
              <p:spPr>
                <a:xfrm>
                  <a:off x="5422974" y="1615718"/>
                  <a:ext cx="2954" cy="1877"/>
                </a:xfrm>
                <a:custGeom>
                  <a:rect b="b" l="l" r="r" t="t"/>
                  <a:pathLst>
                    <a:path extrusionOk="0" h="61" w="96">
                      <a:moveTo>
                        <a:pt x="84" y="1"/>
                      </a:moveTo>
                      <a:lnTo>
                        <a:pt x="0" y="12"/>
                      </a:lnTo>
                      <a:lnTo>
                        <a:pt x="12" y="60"/>
                      </a:lnTo>
                      <a:lnTo>
                        <a:pt x="96" y="36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8" name="Google Shape;7368;p107"/>
                <p:cNvSpPr/>
                <p:nvPr/>
              </p:nvSpPr>
              <p:spPr>
                <a:xfrm>
                  <a:off x="5448236" y="1612056"/>
                  <a:ext cx="31" cy="1138"/>
                </a:xfrm>
                <a:custGeom>
                  <a:rect b="b" l="l" r="r" t="t"/>
                  <a:pathLst>
                    <a:path extrusionOk="0" h="37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9" name="Google Shape;7369;p107"/>
                <p:cNvSpPr/>
                <p:nvPr/>
              </p:nvSpPr>
              <p:spPr>
                <a:xfrm>
                  <a:off x="5369495" y="1612795"/>
                  <a:ext cx="78771" cy="71448"/>
                </a:xfrm>
                <a:custGeom>
                  <a:rect b="b" l="l" r="r" t="t"/>
                  <a:pathLst>
                    <a:path extrusionOk="0" h="2322" w="2560">
                      <a:moveTo>
                        <a:pt x="2560" y="0"/>
                      </a:moveTo>
                      <a:lnTo>
                        <a:pt x="1798" y="107"/>
                      </a:lnTo>
                      <a:lnTo>
                        <a:pt x="1750" y="131"/>
                      </a:lnTo>
                      <a:cubicBezTo>
                        <a:pt x="0" y="762"/>
                        <a:pt x="441" y="2322"/>
                        <a:pt x="441" y="2322"/>
                      </a:cubicBezTo>
                      <a:cubicBezTo>
                        <a:pt x="762" y="1512"/>
                        <a:pt x="1488" y="203"/>
                        <a:pt x="256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0" name="Google Shape;7370;p107"/>
                <p:cNvSpPr/>
                <p:nvPr/>
              </p:nvSpPr>
              <p:spPr>
                <a:xfrm>
                  <a:off x="5303892" y="1723784"/>
                  <a:ext cx="72956" cy="97510"/>
                </a:xfrm>
                <a:custGeom>
                  <a:rect b="b" l="l" r="r" t="t"/>
                  <a:pathLst>
                    <a:path extrusionOk="0" h="3169" w="2371">
                      <a:moveTo>
                        <a:pt x="1196" y="0"/>
                      </a:moveTo>
                      <a:cubicBezTo>
                        <a:pt x="578" y="0"/>
                        <a:pt x="60" y="682"/>
                        <a:pt x="37" y="1537"/>
                      </a:cubicBezTo>
                      <a:cubicBezTo>
                        <a:pt x="1" y="2418"/>
                        <a:pt x="501" y="3144"/>
                        <a:pt x="1132" y="3168"/>
                      </a:cubicBezTo>
                      <a:cubicBezTo>
                        <a:pt x="1137" y="3168"/>
                        <a:pt x="1143" y="3168"/>
                        <a:pt x="1148" y="3168"/>
                      </a:cubicBezTo>
                      <a:cubicBezTo>
                        <a:pt x="1784" y="3168"/>
                        <a:pt x="2311" y="2482"/>
                        <a:pt x="2335" y="1620"/>
                      </a:cubicBezTo>
                      <a:cubicBezTo>
                        <a:pt x="2370" y="739"/>
                        <a:pt x="1870" y="13"/>
                        <a:pt x="1227" y="1"/>
                      </a:cubicBezTo>
                      <a:cubicBezTo>
                        <a:pt x="1217" y="0"/>
                        <a:pt x="1206" y="0"/>
                        <a:pt x="119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1" name="Google Shape;7371;p107"/>
                <p:cNvSpPr/>
                <p:nvPr/>
              </p:nvSpPr>
              <p:spPr>
                <a:xfrm>
                  <a:off x="5310139" y="1730738"/>
                  <a:ext cx="60463" cy="82125"/>
                </a:xfrm>
                <a:custGeom>
                  <a:rect b="b" l="l" r="r" t="t"/>
                  <a:pathLst>
                    <a:path extrusionOk="0" h="2669" w="1965">
                      <a:moveTo>
                        <a:pt x="1008" y="1"/>
                      </a:moveTo>
                      <a:cubicBezTo>
                        <a:pt x="479" y="1"/>
                        <a:pt x="36" y="580"/>
                        <a:pt x="12" y="1299"/>
                      </a:cubicBezTo>
                      <a:cubicBezTo>
                        <a:pt x="0" y="1513"/>
                        <a:pt x="36" y="1716"/>
                        <a:pt x="107" y="1918"/>
                      </a:cubicBezTo>
                      <a:lnTo>
                        <a:pt x="381" y="1835"/>
                      </a:lnTo>
                      <a:lnTo>
                        <a:pt x="881" y="1680"/>
                      </a:lnTo>
                      <a:lnTo>
                        <a:pt x="762" y="2192"/>
                      </a:lnTo>
                      <a:lnTo>
                        <a:pt x="667" y="2597"/>
                      </a:lnTo>
                      <a:cubicBezTo>
                        <a:pt x="750" y="2632"/>
                        <a:pt x="846" y="2656"/>
                        <a:pt x="941" y="2668"/>
                      </a:cubicBezTo>
                      <a:cubicBezTo>
                        <a:pt x="946" y="2668"/>
                        <a:pt x="952" y="2668"/>
                        <a:pt x="957" y="2668"/>
                      </a:cubicBezTo>
                      <a:cubicBezTo>
                        <a:pt x="1485" y="2668"/>
                        <a:pt x="1918" y="2089"/>
                        <a:pt x="1953" y="1370"/>
                      </a:cubicBezTo>
                      <a:cubicBezTo>
                        <a:pt x="1965" y="632"/>
                        <a:pt x="1560" y="25"/>
                        <a:pt x="1024" y="1"/>
                      </a:cubicBezTo>
                      <a:cubicBezTo>
                        <a:pt x="1019" y="1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2" name="Google Shape;7372;p107"/>
                <p:cNvSpPr/>
                <p:nvPr/>
              </p:nvSpPr>
              <p:spPr>
                <a:xfrm>
                  <a:off x="5310508" y="1693022"/>
                  <a:ext cx="55694" cy="27016"/>
                </a:xfrm>
                <a:custGeom>
                  <a:rect b="b" l="l" r="r" t="t"/>
                  <a:pathLst>
                    <a:path extrusionOk="0" h="878" w="1810">
                      <a:moveTo>
                        <a:pt x="1173" y="0"/>
                      </a:moveTo>
                      <a:cubicBezTo>
                        <a:pt x="1024" y="0"/>
                        <a:pt x="875" y="25"/>
                        <a:pt x="727" y="75"/>
                      </a:cubicBezTo>
                      <a:cubicBezTo>
                        <a:pt x="548" y="146"/>
                        <a:pt x="393" y="241"/>
                        <a:pt x="262" y="372"/>
                      </a:cubicBezTo>
                      <a:cubicBezTo>
                        <a:pt x="131" y="503"/>
                        <a:pt x="36" y="670"/>
                        <a:pt x="0" y="849"/>
                      </a:cubicBezTo>
                      <a:cubicBezTo>
                        <a:pt x="0" y="860"/>
                        <a:pt x="12" y="872"/>
                        <a:pt x="12" y="872"/>
                      </a:cubicBezTo>
                      <a:cubicBezTo>
                        <a:pt x="16" y="876"/>
                        <a:pt x="20" y="877"/>
                        <a:pt x="25" y="877"/>
                      </a:cubicBezTo>
                      <a:cubicBezTo>
                        <a:pt x="36" y="877"/>
                        <a:pt x="48" y="869"/>
                        <a:pt x="48" y="860"/>
                      </a:cubicBezTo>
                      <a:cubicBezTo>
                        <a:pt x="226" y="587"/>
                        <a:pt x="488" y="384"/>
                        <a:pt x="798" y="265"/>
                      </a:cubicBezTo>
                      <a:cubicBezTo>
                        <a:pt x="869" y="241"/>
                        <a:pt x="953" y="217"/>
                        <a:pt x="1024" y="206"/>
                      </a:cubicBezTo>
                      <a:cubicBezTo>
                        <a:pt x="1108" y="182"/>
                        <a:pt x="1191" y="182"/>
                        <a:pt x="1274" y="170"/>
                      </a:cubicBezTo>
                      <a:cubicBezTo>
                        <a:pt x="1358" y="158"/>
                        <a:pt x="1441" y="158"/>
                        <a:pt x="1524" y="158"/>
                      </a:cubicBezTo>
                      <a:lnTo>
                        <a:pt x="1774" y="158"/>
                      </a:lnTo>
                      <a:cubicBezTo>
                        <a:pt x="1786" y="158"/>
                        <a:pt x="1798" y="146"/>
                        <a:pt x="1798" y="134"/>
                      </a:cubicBezTo>
                      <a:cubicBezTo>
                        <a:pt x="1810" y="122"/>
                        <a:pt x="1798" y="110"/>
                        <a:pt x="1786" y="110"/>
                      </a:cubicBezTo>
                      <a:cubicBezTo>
                        <a:pt x="1703" y="75"/>
                        <a:pt x="1619" y="51"/>
                        <a:pt x="1536" y="27"/>
                      </a:cubicBezTo>
                      <a:cubicBezTo>
                        <a:pt x="1441" y="15"/>
                        <a:pt x="1358" y="3"/>
                        <a:pt x="1262" y="3"/>
                      </a:cubicBezTo>
                      <a:cubicBezTo>
                        <a:pt x="1233" y="1"/>
                        <a:pt x="1203" y="0"/>
                        <a:pt x="117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3" name="Google Shape;7373;p107"/>
                <p:cNvSpPr/>
                <p:nvPr/>
              </p:nvSpPr>
              <p:spPr>
                <a:xfrm>
                  <a:off x="5303554" y="1776832"/>
                  <a:ext cx="71448" cy="47293"/>
                </a:xfrm>
                <a:custGeom>
                  <a:rect b="b" l="l" r="r" t="t"/>
                  <a:pathLst>
                    <a:path extrusionOk="0" h="1537" w="2322">
                      <a:moveTo>
                        <a:pt x="48" y="0"/>
                      </a:moveTo>
                      <a:cubicBezTo>
                        <a:pt x="36" y="0"/>
                        <a:pt x="24" y="9"/>
                        <a:pt x="24" y="27"/>
                      </a:cubicBezTo>
                      <a:cubicBezTo>
                        <a:pt x="0" y="349"/>
                        <a:pt x="83" y="670"/>
                        <a:pt x="238" y="944"/>
                      </a:cubicBezTo>
                      <a:cubicBezTo>
                        <a:pt x="321" y="1099"/>
                        <a:pt x="429" y="1218"/>
                        <a:pt x="560" y="1325"/>
                      </a:cubicBezTo>
                      <a:cubicBezTo>
                        <a:pt x="691" y="1432"/>
                        <a:pt x="857" y="1503"/>
                        <a:pt x="1024" y="1527"/>
                      </a:cubicBezTo>
                      <a:cubicBezTo>
                        <a:pt x="1071" y="1534"/>
                        <a:pt x="1117" y="1537"/>
                        <a:pt x="1164" y="1537"/>
                      </a:cubicBezTo>
                      <a:cubicBezTo>
                        <a:pt x="1460" y="1537"/>
                        <a:pt x="1745" y="1407"/>
                        <a:pt x="1941" y="1170"/>
                      </a:cubicBezTo>
                      <a:cubicBezTo>
                        <a:pt x="2143" y="932"/>
                        <a:pt x="2286" y="634"/>
                        <a:pt x="2322" y="313"/>
                      </a:cubicBezTo>
                      <a:cubicBezTo>
                        <a:pt x="2322" y="301"/>
                        <a:pt x="2310" y="289"/>
                        <a:pt x="2298" y="289"/>
                      </a:cubicBezTo>
                      <a:cubicBezTo>
                        <a:pt x="2294" y="286"/>
                        <a:pt x="2291" y="284"/>
                        <a:pt x="2288" y="284"/>
                      </a:cubicBezTo>
                      <a:cubicBezTo>
                        <a:pt x="2280" y="284"/>
                        <a:pt x="2274" y="292"/>
                        <a:pt x="2274" y="301"/>
                      </a:cubicBezTo>
                      <a:cubicBezTo>
                        <a:pt x="2179" y="587"/>
                        <a:pt x="2024" y="849"/>
                        <a:pt x="1810" y="1063"/>
                      </a:cubicBezTo>
                      <a:cubicBezTo>
                        <a:pt x="1646" y="1237"/>
                        <a:pt x="1411" y="1332"/>
                        <a:pt x="1174" y="1332"/>
                      </a:cubicBezTo>
                      <a:cubicBezTo>
                        <a:pt x="1136" y="1332"/>
                        <a:pt x="1097" y="1330"/>
                        <a:pt x="1060" y="1325"/>
                      </a:cubicBezTo>
                      <a:cubicBezTo>
                        <a:pt x="774" y="1265"/>
                        <a:pt x="536" y="1099"/>
                        <a:pt x="393" y="860"/>
                      </a:cubicBezTo>
                      <a:cubicBezTo>
                        <a:pt x="226" y="610"/>
                        <a:pt x="119" y="325"/>
                        <a:pt x="71" y="27"/>
                      </a:cubicBezTo>
                      <a:cubicBezTo>
                        <a:pt x="71" y="9"/>
                        <a:pt x="60" y="0"/>
                        <a:pt x="4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4" name="Google Shape;7374;p107"/>
                <p:cNvSpPr/>
                <p:nvPr/>
              </p:nvSpPr>
              <p:spPr>
                <a:xfrm>
                  <a:off x="5431805" y="1691844"/>
                  <a:ext cx="114649" cy="95725"/>
                </a:xfrm>
                <a:custGeom>
                  <a:rect b="b" l="l" r="r" t="t"/>
                  <a:pathLst>
                    <a:path extrusionOk="0" h="3111" w="3726">
                      <a:moveTo>
                        <a:pt x="1759" y="0"/>
                      </a:moveTo>
                      <a:cubicBezTo>
                        <a:pt x="789" y="0"/>
                        <a:pt x="0" y="907"/>
                        <a:pt x="214" y="1920"/>
                      </a:cubicBezTo>
                      <a:cubicBezTo>
                        <a:pt x="333" y="2491"/>
                        <a:pt x="761" y="2956"/>
                        <a:pt x="1321" y="3111"/>
                      </a:cubicBezTo>
                      <a:cubicBezTo>
                        <a:pt x="1404" y="3039"/>
                        <a:pt x="1499" y="2968"/>
                        <a:pt x="1595" y="2908"/>
                      </a:cubicBezTo>
                      <a:cubicBezTo>
                        <a:pt x="1916" y="2694"/>
                        <a:pt x="2297" y="2563"/>
                        <a:pt x="2690" y="2539"/>
                      </a:cubicBezTo>
                      <a:lnTo>
                        <a:pt x="3023" y="2539"/>
                      </a:lnTo>
                      <a:cubicBezTo>
                        <a:pt x="3726" y="1622"/>
                        <a:pt x="3238" y="289"/>
                        <a:pt x="2107" y="39"/>
                      </a:cubicBezTo>
                      <a:cubicBezTo>
                        <a:pt x="1989" y="12"/>
                        <a:pt x="1873" y="0"/>
                        <a:pt x="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5" name="Google Shape;7375;p107"/>
                <p:cNvSpPr/>
                <p:nvPr/>
              </p:nvSpPr>
              <p:spPr>
                <a:xfrm>
                  <a:off x="5440667" y="1699598"/>
                  <a:ext cx="96279" cy="81756"/>
                </a:xfrm>
                <a:custGeom>
                  <a:rect b="b" l="l" r="r" t="t"/>
                  <a:pathLst>
                    <a:path extrusionOk="0" h="2657" w="3129">
                      <a:moveTo>
                        <a:pt x="1474" y="1"/>
                      </a:moveTo>
                      <a:cubicBezTo>
                        <a:pt x="668" y="1"/>
                        <a:pt x="1" y="756"/>
                        <a:pt x="176" y="1608"/>
                      </a:cubicBezTo>
                      <a:lnTo>
                        <a:pt x="187" y="1608"/>
                      </a:lnTo>
                      <a:cubicBezTo>
                        <a:pt x="187" y="1656"/>
                        <a:pt x="199" y="1704"/>
                        <a:pt x="211" y="1751"/>
                      </a:cubicBezTo>
                      <a:lnTo>
                        <a:pt x="1116" y="1561"/>
                      </a:lnTo>
                      <a:lnTo>
                        <a:pt x="949" y="2073"/>
                      </a:lnTo>
                      <a:lnTo>
                        <a:pt x="818" y="2489"/>
                      </a:lnTo>
                      <a:cubicBezTo>
                        <a:pt x="961" y="2573"/>
                        <a:pt x="1128" y="2632"/>
                        <a:pt x="1307" y="2656"/>
                      </a:cubicBezTo>
                      <a:cubicBezTo>
                        <a:pt x="1628" y="2442"/>
                        <a:pt x="2009" y="2311"/>
                        <a:pt x="2402" y="2299"/>
                      </a:cubicBezTo>
                      <a:cubicBezTo>
                        <a:pt x="3128" y="1596"/>
                        <a:pt x="2843" y="358"/>
                        <a:pt x="1866" y="61"/>
                      </a:cubicBezTo>
                      <a:cubicBezTo>
                        <a:pt x="1734" y="20"/>
                        <a:pt x="1602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6" name="Google Shape;7376;p107"/>
                <p:cNvSpPr/>
                <p:nvPr/>
              </p:nvSpPr>
              <p:spPr>
                <a:xfrm>
                  <a:off x="5430297" y="1661913"/>
                  <a:ext cx="94925" cy="23816"/>
                </a:xfrm>
                <a:custGeom>
                  <a:rect b="b" l="l" r="r" t="t"/>
                  <a:pathLst>
                    <a:path extrusionOk="0" h="774" w="3085">
                      <a:moveTo>
                        <a:pt x="1520" y="0"/>
                      </a:moveTo>
                      <a:cubicBezTo>
                        <a:pt x="1264" y="0"/>
                        <a:pt x="1008" y="46"/>
                        <a:pt x="763" y="121"/>
                      </a:cubicBezTo>
                      <a:cubicBezTo>
                        <a:pt x="632" y="157"/>
                        <a:pt x="501" y="193"/>
                        <a:pt x="370" y="264"/>
                      </a:cubicBezTo>
                      <a:cubicBezTo>
                        <a:pt x="251" y="336"/>
                        <a:pt x="132" y="395"/>
                        <a:pt x="12" y="466"/>
                      </a:cubicBezTo>
                      <a:cubicBezTo>
                        <a:pt x="1" y="478"/>
                        <a:pt x="1" y="490"/>
                        <a:pt x="1" y="502"/>
                      </a:cubicBezTo>
                      <a:cubicBezTo>
                        <a:pt x="1" y="514"/>
                        <a:pt x="12" y="514"/>
                        <a:pt x="36" y="514"/>
                      </a:cubicBezTo>
                      <a:cubicBezTo>
                        <a:pt x="167" y="478"/>
                        <a:pt x="286" y="419"/>
                        <a:pt x="417" y="383"/>
                      </a:cubicBezTo>
                      <a:cubicBezTo>
                        <a:pt x="548" y="359"/>
                        <a:pt x="679" y="312"/>
                        <a:pt x="810" y="288"/>
                      </a:cubicBezTo>
                      <a:cubicBezTo>
                        <a:pt x="941" y="264"/>
                        <a:pt x="1072" y="240"/>
                        <a:pt x="1203" y="228"/>
                      </a:cubicBezTo>
                      <a:cubicBezTo>
                        <a:pt x="1263" y="216"/>
                        <a:pt x="1334" y="205"/>
                        <a:pt x="1406" y="205"/>
                      </a:cubicBezTo>
                      <a:lnTo>
                        <a:pt x="1596" y="205"/>
                      </a:lnTo>
                      <a:cubicBezTo>
                        <a:pt x="1858" y="216"/>
                        <a:pt x="2120" y="264"/>
                        <a:pt x="2358" y="359"/>
                      </a:cubicBezTo>
                      <a:cubicBezTo>
                        <a:pt x="2608" y="443"/>
                        <a:pt x="2846" y="586"/>
                        <a:pt x="3037" y="764"/>
                      </a:cubicBezTo>
                      <a:lnTo>
                        <a:pt x="3049" y="764"/>
                      </a:lnTo>
                      <a:cubicBezTo>
                        <a:pt x="3055" y="770"/>
                        <a:pt x="3060" y="773"/>
                        <a:pt x="3065" y="773"/>
                      </a:cubicBezTo>
                      <a:cubicBezTo>
                        <a:pt x="3069" y="773"/>
                        <a:pt x="3072" y="770"/>
                        <a:pt x="3072" y="764"/>
                      </a:cubicBezTo>
                      <a:cubicBezTo>
                        <a:pt x="3084" y="764"/>
                        <a:pt x="3084" y="740"/>
                        <a:pt x="3072" y="728"/>
                      </a:cubicBezTo>
                      <a:cubicBezTo>
                        <a:pt x="2918" y="502"/>
                        <a:pt x="2691" y="312"/>
                        <a:pt x="2429" y="193"/>
                      </a:cubicBezTo>
                      <a:cubicBezTo>
                        <a:pt x="2168" y="74"/>
                        <a:pt x="1894" y="2"/>
                        <a:pt x="1608" y="2"/>
                      </a:cubicBezTo>
                      <a:cubicBezTo>
                        <a:pt x="1579" y="1"/>
                        <a:pt x="1550" y="0"/>
                        <a:pt x="152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7" name="Google Shape;7377;p107"/>
                <p:cNvSpPr/>
                <p:nvPr/>
              </p:nvSpPr>
              <p:spPr>
                <a:xfrm>
                  <a:off x="5464360" y="1767509"/>
                  <a:ext cx="71479" cy="28770"/>
                </a:xfrm>
                <a:custGeom>
                  <a:rect b="b" l="l" r="r" t="t"/>
                  <a:pathLst>
                    <a:path extrusionOk="0" h="935" w="2323">
                      <a:moveTo>
                        <a:pt x="1650" y="1"/>
                      </a:moveTo>
                      <a:cubicBezTo>
                        <a:pt x="1555" y="1"/>
                        <a:pt x="1461" y="7"/>
                        <a:pt x="1370" y="20"/>
                      </a:cubicBezTo>
                      <a:cubicBezTo>
                        <a:pt x="1055" y="56"/>
                        <a:pt x="762" y="182"/>
                        <a:pt x="504" y="367"/>
                      </a:cubicBezTo>
                      <a:lnTo>
                        <a:pt x="504" y="367"/>
                      </a:lnTo>
                      <a:cubicBezTo>
                        <a:pt x="496" y="368"/>
                        <a:pt x="489" y="371"/>
                        <a:pt x="489" y="378"/>
                      </a:cubicBezTo>
                      <a:cubicBezTo>
                        <a:pt x="394" y="449"/>
                        <a:pt x="310" y="532"/>
                        <a:pt x="215" y="616"/>
                      </a:cubicBezTo>
                      <a:cubicBezTo>
                        <a:pt x="132" y="699"/>
                        <a:pt x="60" y="794"/>
                        <a:pt x="13" y="902"/>
                      </a:cubicBezTo>
                      <a:cubicBezTo>
                        <a:pt x="1" y="913"/>
                        <a:pt x="13" y="925"/>
                        <a:pt x="25" y="925"/>
                      </a:cubicBezTo>
                      <a:cubicBezTo>
                        <a:pt x="31" y="931"/>
                        <a:pt x="37" y="934"/>
                        <a:pt x="43" y="934"/>
                      </a:cubicBezTo>
                      <a:cubicBezTo>
                        <a:pt x="48" y="934"/>
                        <a:pt x="54" y="931"/>
                        <a:pt x="60" y="925"/>
                      </a:cubicBezTo>
                      <a:cubicBezTo>
                        <a:pt x="144" y="842"/>
                        <a:pt x="227" y="771"/>
                        <a:pt x="322" y="711"/>
                      </a:cubicBezTo>
                      <a:cubicBezTo>
                        <a:pt x="400" y="655"/>
                        <a:pt x="488" y="589"/>
                        <a:pt x="577" y="532"/>
                      </a:cubicBezTo>
                      <a:lnTo>
                        <a:pt x="584" y="532"/>
                      </a:lnTo>
                      <a:cubicBezTo>
                        <a:pt x="834" y="378"/>
                        <a:pt x="1120" y="271"/>
                        <a:pt x="1406" y="211"/>
                      </a:cubicBezTo>
                      <a:cubicBezTo>
                        <a:pt x="1549" y="187"/>
                        <a:pt x="1703" y="175"/>
                        <a:pt x="1846" y="163"/>
                      </a:cubicBezTo>
                      <a:cubicBezTo>
                        <a:pt x="1898" y="159"/>
                        <a:pt x="1948" y="158"/>
                        <a:pt x="1998" y="158"/>
                      </a:cubicBezTo>
                      <a:cubicBezTo>
                        <a:pt x="2098" y="158"/>
                        <a:pt x="2196" y="163"/>
                        <a:pt x="2299" y="163"/>
                      </a:cubicBezTo>
                      <a:cubicBezTo>
                        <a:pt x="2311" y="163"/>
                        <a:pt x="2311" y="151"/>
                        <a:pt x="2323" y="151"/>
                      </a:cubicBezTo>
                      <a:cubicBezTo>
                        <a:pt x="2323" y="140"/>
                        <a:pt x="2323" y="116"/>
                        <a:pt x="2299" y="116"/>
                      </a:cubicBezTo>
                      <a:cubicBezTo>
                        <a:pt x="2227" y="92"/>
                        <a:pt x="2156" y="68"/>
                        <a:pt x="2073" y="56"/>
                      </a:cubicBezTo>
                      <a:cubicBezTo>
                        <a:pt x="2001" y="32"/>
                        <a:pt x="1918" y="20"/>
                        <a:pt x="1846" y="9"/>
                      </a:cubicBezTo>
                      <a:cubicBezTo>
                        <a:pt x="1782" y="4"/>
                        <a:pt x="1716" y="1"/>
                        <a:pt x="165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8" name="Google Shape;7378;p107"/>
                <p:cNvSpPr/>
                <p:nvPr/>
              </p:nvSpPr>
              <p:spPr>
                <a:xfrm>
                  <a:off x="5388911" y="1776648"/>
                  <a:ext cx="31878" cy="28524"/>
                </a:xfrm>
                <a:custGeom>
                  <a:rect b="b" l="l" r="r" t="t"/>
                  <a:pathLst>
                    <a:path extrusionOk="0" h="927" w="1036">
                      <a:moveTo>
                        <a:pt x="945" y="0"/>
                      </a:moveTo>
                      <a:cubicBezTo>
                        <a:pt x="941" y="0"/>
                        <a:pt x="935" y="3"/>
                        <a:pt x="929" y="9"/>
                      </a:cubicBezTo>
                      <a:cubicBezTo>
                        <a:pt x="917" y="9"/>
                        <a:pt x="917" y="21"/>
                        <a:pt x="917" y="33"/>
                      </a:cubicBezTo>
                      <a:cubicBezTo>
                        <a:pt x="953" y="152"/>
                        <a:pt x="881" y="200"/>
                        <a:pt x="798" y="247"/>
                      </a:cubicBezTo>
                      <a:cubicBezTo>
                        <a:pt x="750" y="271"/>
                        <a:pt x="703" y="283"/>
                        <a:pt x="655" y="295"/>
                      </a:cubicBezTo>
                      <a:lnTo>
                        <a:pt x="572" y="319"/>
                      </a:lnTo>
                      <a:cubicBezTo>
                        <a:pt x="536" y="331"/>
                        <a:pt x="512" y="331"/>
                        <a:pt x="476" y="343"/>
                      </a:cubicBezTo>
                      <a:cubicBezTo>
                        <a:pt x="357" y="378"/>
                        <a:pt x="238" y="450"/>
                        <a:pt x="143" y="545"/>
                      </a:cubicBezTo>
                      <a:cubicBezTo>
                        <a:pt x="48" y="640"/>
                        <a:pt x="0" y="771"/>
                        <a:pt x="12" y="902"/>
                      </a:cubicBezTo>
                      <a:cubicBezTo>
                        <a:pt x="12" y="914"/>
                        <a:pt x="24" y="926"/>
                        <a:pt x="36" y="926"/>
                      </a:cubicBezTo>
                      <a:cubicBezTo>
                        <a:pt x="48" y="926"/>
                        <a:pt x="60" y="926"/>
                        <a:pt x="60" y="914"/>
                      </a:cubicBezTo>
                      <a:cubicBezTo>
                        <a:pt x="107" y="819"/>
                        <a:pt x="179" y="736"/>
                        <a:pt x="274" y="676"/>
                      </a:cubicBezTo>
                      <a:cubicBezTo>
                        <a:pt x="357" y="616"/>
                        <a:pt x="453" y="569"/>
                        <a:pt x="548" y="533"/>
                      </a:cubicBezTo>
                      <a:lnTo>
                        <a:pt x="726" y="485"/>
                      </a:lnTo>
                      <a:cubicBezTo>
                        <a:pt x="786" y="462"/>
                        <a:pt x="846" y="426"/>
                        <a:pt x="893" y="390"/>
                      </a:cubicBezTo>
                      <a:cubicBezTo>
                        <a:pt x="965" y="343"/>
                        <a:pt x="1000" y="283"/>
                        <a:pt x="1024" y="212"/>
                      </a:cubicBezTo>
                      <a:cubicBezTo>
                        <a:pt x="1036" y="128"/>
                        <a:pt x="1012" y="57"/>
                        <a:pt x="953" y="9"/>
                      </a:cubicBezTo>
                      <a:cubicBezTo>
                        <a:pt x="953" y="3"/>
                        <a:pt x="95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9" name="Google Shape;7379;p107"/>
                <p:cNvSpPr/>
                <p:nvPr/>
              </p:nvSpPr>
              <p:spPr>
                <a:xfrm>
                  <a:off x="5378018" y="1802895"/>
                  <a:ext cx="99572" cy="34862"/>
                </a:xfrm>
                <a:custGeom>
                  <a:rect b="b" l="l" r="r" t="t"/>
                  <a:pathLst>
                    <a:path extrusionOk="0" h="1133" w="3236">
                      <a:moveTo>
                        <a:pt x="883" y="0"/>
                      </a:moveTo>
                      <a:cubicBezTo>
                        <a:pt x="775" y="0"/>
                        <a:pt x="670" y="57"/>
                        <a:pt x="604" y="144"/>
                      </a:cubicBezTo>
                      <a:cubicBezTo>
                        <a:pt x="533" y="228"/>
                        <a:pt x="497" y="335"/>
                        <a:pt x="485" y="442"/>
                      </a:cubicBezTo>
                      <a:cubicBezTo>
                        <a:pt x="473" y="525"/>
                        <a:pt x="473" y="621"/>
                        <a:pt x="473" y="716"/>
                      </a:cubicBezTo>
                      <a:cubicBezTo>
                        <a:pt x="473" y="787"/>
                        <a:pt x="461" y="871"/>
                        <a:pt x="438" y="930"/>
                      </a:cubicBezTo>
                      <a:cubicBezTo>
                        <a:pt x="390" y="990"/>
                        <a:pt x="318" y="1026"/>
                        <a:pt x="247" y="1037"/>
                      </a:cubicBezTo>
                      <a:cubicBezTo>
                        <a:pt x="164" y="1037"/>
                        <a:pt x="92" y="1002"/>
                        <a:pt x="45" y="930"/>
                      </a:cubicBezTo>
                      <a:cubicBezTo>
                        <a:pt x="41" y="923"/>
                        <a:pt x="36" y="920"/>
                        <a:pt x="30" y="920"/>
                      </a:cubicBezTo>
                      <a:cubicBezTo>
                        <a:pt x="16" y="920"/>
                        <a:pt x="0" y="937"/>
                        <a:pt x="9" y="954"/>
                      </a:cubicBezTo>
                      <a:cubicBezTo>
                        <a:pt x="45" y="1049"/>
                        <a:pt x="140" y="1121"/>
                        <a:pt x="247" y="1133"/>
                      </a:cubicBezTo>
                      <a:cubicBezTo>
                        <a:pt x="354" y="1133"/>
                        <a:pt x="461" y="1097"/>
                        <a:pt x="533" y="1014"/>
                      </a:cubicBezTo>
                      <a:cubicBezTo>
                        <a:pt x="557" y="990"/>
                        <a:pt x="568" y="966"/>
                        <a:pt x="580" y="942"/>
                      </a:cubicBezTo>
                      <a:cubicBezTo>
                        <a:pt x="592" y="918"/>
                        <a:pt x="592" y="895"/>
                        <a:pt x="604" y="859"/>
                      </a:cubicBezTo>
                      <a:cubicBezTo>
                        <a:pt x="616" y="823"/>
                        <a:pt x="616" y="775"/>
                        <a:pt x="628" y="728"/>
                      </a:cubicBezTo>
                      <a:cubicBezTo>
                        <a:pt x="640" y="633"/>
                        <a:pt x="640" y="549"/>
                        <a:pt x="664" y="466"/>
                      </a:cubicBezTo>
                      <a:cubicBezTo>
                        <a:pt x="676" y="394"/>
                        <a:pt x="699" y="323"/>
                        <a:pt x="747" y="264"/>
                      </a:cubicBezTo>
                      <a:cubicBezTo>
                        <a:pt x="783" y="216"/>
                        <a:pt x="842" y="204"/>
                        <a:pt x="902" y="204"/>
                      </a:cubicBezTo>
                      <a:cubicBezTo>
                        <a:pt x="985" y="216"/>
                        <a:pt x="1057" y="240"/>
                        <a:pt x="1128" y="275"/>
                      </a:cubicBezTo>
                      <a:cubicBezTo>
                        <a:pt x="1211" y="311"/>
                        <a:pt x="1283" y="347"/>
                        <a:pt x="1354" y="383"/>
                      </a:cubicBezTo>
                      <a:cubicBezTo>
                        <a:pt x="1664" y="573"/>
                        <a:pt x="1985" y="740"/>
                        <a:pt x="2319" y="895"/>
                      </a:cubicBezTo>
                      <a:cubicBezTo>
                        <a:pt x="2402" y="930"/>
                        <a:pt x="2497" y="954"/>
                        <a:pt x="2593" y="978"/>
                      </a:cubicBezTo>
                      <a:cubicBezTo>
                        <a:pt x="2629" y="987"/>
                        <a:pt x="2665" y="991"/>
                        <a:pt x="2702" y="991"/>
                      </a:cubicBezTo>
                      <a:cubicBezTo>
                        <a:pt x="2762" y="991"/>
                        <a:pt x="2824" y="981"/>
                        <a:pt x="2890" y="966"/>
                      </a:cubicBezTo>
                      <a:cubicBezTo>
                        <a:pt x="2974" y="930"/>
                        <a:pt x="3057" y="859"/>
                        <a:pt x="3116" y="775"/>
                      </a:cubicBezTo>
                      <a:cubicBezTo>
                        <a:pt x="3176" y="704"/>
                        <a:pt x="3212" y="609"/>
                        <a:pt x="3224" y="525"/>
                      </a:cubicBezTo>
                      <a:cubicBezTo>
                        <a:pt x="3235" y="514"/>
                        <a:pt x="3224" y="502"/>
                        <a:pt x="3224" y="490"/>
                      </a:cubicBezTo>
                      <a:cubicBezTo>
                        <a:pt x="3212" y="490"/>
                        <a:pt x="3188" y="490"/>
                        <a:pt x="3188" y="502"/>
                      </a:cubicBezTo>
                      <a:cubicBezTo>
                        <a:pt x="3140" y="656"/>
                        <a:pt x="3009" y="787"/>
                        <a:pt x="2854" y="835"/>
                      </a:cubicBezTo>
                      <a:cubicBezTo>
                        <a:pt x="2827" y="844"/>
                        <a:pt x="2798" y="848"/>
                        <a:pt x="2769" y="848"/>
                      </a:cubicBezTo>
                      <a:cubicBezTo>
                        <a:pt x="2721" y="848"/>
                        <a:pt x="2672" y="838"/>
                        <a:pt x="2628" y="823"/>
                      </a:cubicBezTo>
                      <a:cubicBezTo>
                        <a:pt x="2545" y="799"/>
                        <a:pt x="2462" y="764"/>
                        <a:pt x="2390" y="728"/>
                      </a:cubicBezTo>
                      <a:cubicBezTo>
                        <a:pt x="2081" y="573"/>
                        <a:pt x="1783" y="371"/>
                        <a:pt x="1461" y="204"/>
                      </a:cubicBezTo>
                      <a:cubicBezTo>
                        <a:pt x="1378" y="156"/>
                        <a:pt x="1295" y="121"/>
                        <a:pt x="1211" y="73"/>
                      </a:cubicBezTo>
                      <a:cubicBezTo>
                        <a:pt x="1116" y="37"/>
                        <a:pt x="1021" y="13"/>
                        <a:pt x="914" y="2"/>
                      </a:cubicBezTo>
                      <a:cubicBezTo>
                        <a:pt x="904" y="1"/>
                        <a:pt x="89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0" name="Google Shape;7380;p107"/>
                <p:cNvSpPr/>
                <p:nvPr/>
              </p:nvSpPr>
              <p:spPr>
                <a:xfrm>
                  <a:off x="5403188" y="1843235"/>
                  <a:ext cx="34462" cy="19816"/>
                </a:xfrm>
                <a:custGeom>
                  <a:rect b="b" l="l" r="r" t="t"/>
                  <a:pathLst>
                    <a:path extrusionOk="0" h="644" w="1120">
                      <a:moveTo>
                        <a:pt x="24" y="0"/>
                      </a:moveTo>
                      <a:cubicBezTo>
                        <a:pt x="12" y="0"/>
                        <a:pt x="1" y="12"/>
                        <a:pt x="1" y="36"/>
                      </a:cubicBezTo>
                      <a:cubicBezTo>
                        <a:pt x="12" y="155"/>
                        <a:pt x="60" y="262"/>
                        <a:pt x="131" y="357"/>
                      </a:cubicBezTo>
                      <a:cubicBezTo>
                        <a:pt x="203" y="465"/>
                        <a:pt x="310" y="548"/>
                        <a:pt x="417" y="596"/>
                      </a:cubicBezTo>
                      <a:cubicBezTo>
                        <a:pt x="497" y="627"/>
                        <a:pt x="581" y="643"/>
                        <a:pt x="668" y="643"/>
                      </a:cubicBezTo>
                      <a:cubicBezTo>
                        <a:pt x="711" y="643"/>
                        <a:pt x="755" y="639"/>
                        <a:pt x="798" y="631"/>
                      </a:cubicBezTo>
                      <a:cubicBezTo>
                        <a:pt x="858" y="619"/>
                        <a:pt x="917" y="596"/>
                        <a:pt x="965" y="572"/>
                      </a:cubicBezTo>
                      <a:cubicBezTo>
                        <a:pt x="1024" y="548"/>
                        <a:pt x="1072" y="512"/>
                        <a:pt x="1120" y="477"/>
                      </a:cubicBezTo>
                      <a:cubicBezTo>
                        <a:pt x="1120" y="465"/>
                        <a:pt x="1120" y="453"/>
                        <a:pt x="1120" y="453"/>
                      </a:cubicBezTo>
                      <a:cubicBezTo>
                        <a:pt x="1120" y="441"/>
                        <a:pt x="1108" y="429"/>
                        <a:pt x="1096" y="429"/>
                      </a:cubicBezTo>
                      <a:cubicBezTo>
                        <a:pt x="1036" y="429"/>
                        <a:pt x="989" y="453"/>
                        <a:pt x="929" y="453"/>
                      </a:cubicBezTo>
                      <a:lnTo>
                        <a:pt x="786" y="453"/>
                      </a:lnTo>
                      <a:cubicBezTo>
                        <a:pt x="769" y="455"/>
                        <a:pt x="753" y="456"/>
                        <a:pt x="736" y="456"/>
                      </a:cubicBezTo>
                      <a:cubicBezTo>
                        <a:pt x="658" y="456"/>
                        <a:pt x="581" y="434"/>
                        <a:pt x="512" y="405"/>
                      </a:cubicBezTo>
                      <a:cubicBezTo>
                        <a:pt x="334" y="310"/>
                        <a:pt x="179" y="179"/>
                        <a:pt x="60" y="12"/>
                      </a:cubicBezTo>
                      <a:lnTo>
                        <a:pt x="48" y="12"/>
                      </a:lnTo>
                      <a:cubicBezTo>
                        <a:pt x="36" y="0"/>
                        <a:pt x="24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1" name="Google Shape;7381;p107"/>
                <p:cNvSpPr/>
                <p:nvPr/>
              </p:nvSpPr>
              <p:spPr>
                <a:xfrm>
                  <a:off x="5493315" y="1712368"/>
                  <a:ext cx="19077" cy="17324"/>
                </a:xfrm>
                <a:custGeom>
                  <a:rect b="b" l="l" r="r" t="t"/>
                  <a:pathLst>
                    <a:path extrusionOk="0" h="563" w="620">
                      <a:moveTo>
                        <a:pt x="70" y="1"/>
                      </a:moveTo>
                      <a:cubicBezTo>
                        <a:pt x="55" y="1"/>
                        <a:pt x="40" y="2"/>
                        <a:pt x="24" y="3"/>
                      </a:cubicBezTo>
                      <a:lnTo>
                        <a:pt x="12" y="3"/>
                      </a:lnTo>
                      <a:cubicBezTo>
                        <a:pt x="0" y="15"/>
                        <a:pt x="0" y="38"/>
                        <a:pt x="12" y="50"/>
                      </a:cubicBezTo>
                      <a:cubicBezTo>
                        <a:pt x="108" y="158"/>
                        <a:pt x="203" y="229"/>
                        <a:pt x="286" y="300"/>
                      </a:cubicBezTo>
                      <a:cubicBezTo>
                        <a:pt x="381" y="384"/>
                        <a:pt x="465" y="467"/>
                        <a:pt x="572" y="562"/>
                      </a:cubicBezTo>
                      <a:lnTo>
                        <a:pt x="584" y="562"/>
                      </a:lnTo>
                      <a:cubicBezTo>
                        <a:pt x="608" y="562"/>
                        <a:pt x="620" y="550"/>
                        <a:pt x="620" y="539"/>
                      </a:cubicBezTo>
                      <a:cubicBezTo>
                        <a:pt x="608" y="384"/>
                        <a:pt x="548" y="253"/>
                        <a:pt x="429" y="146"/>
                      </a:cubicBezTo>
                      <a:cubicBezTo>
                        <a:pt x="333" y="49"/>
                        <a:pt x="207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2" name="Google Shape;7382;p107"/>
                <p:cNvSpPr/>
                <p:nvPr/>
              </p:nvSpPr>
              <p:spPr>
                <a:xfrm>
                  <a:off x="5343094" y="1740646"/>
                  <a:ext cx="18000" cy="19077"/>
                </a:xfrm>
                <a:custGeom>
                  <a:rect b="b" l="l" r="r" t="t"/>
                  <a:pathLst>
                    <a:path extrusionOk="0" h="620" w="585">
                      <a:moveTo>
                        <a:pt x="37" y="1"/>
                      </a:moveTo>
                      <a:cubicBezTo>
                        <a:pt x="25" y="1"/>
                        <a:pt x="13" y="1"/>
                        <a:pt x="1" y="12"/>
                      </a:cubicBezTo>
                      <a:cubicBezTo>
                        <a:pt x="1" y="24"/>
                        <a:pt x="1" y="36"/>
                        <a:pt x="1" y="48"/>
                      </a:cubicBezTo>
                      <a:cubicBezTo>
                        <a:pt x="96" y="155"/>
                        <a:pt x="179" y="239"/>
                        <a:pt x="263" y="334"/>
                      </a:cubicBezTo>
                      <a:cubicBezTo>
                        <a:pt x="346" y="417"/>
                        <a:pt x="418" y="513"/>
                        <a:pt x="525" y="608"/>
                      </a:cubicBezTo>
                      <a:cubicBezTo>
                        <a:pt x="525" y="620"/>
                        <a:pt x="537" y="620"/>
                        <a:pt x="537" y="620"/>
                      </a:cubicBezTo>
                      <a:cubicBezTo>
                        <a:pt x="560" y="620"/>
                        <a:pt x="572" y="608"/>
                        <a:pt x="572" y="596"/>
                      </a:cubicBezTo>
                      <a:cubicBezTo>
                        <a:pt x="584" y="441"/>
                        <a:pt x="525" y="298"/>
                        <a:pt x="418" y="191"/>
                      </a:cubicBezTo>
                      <a:cubicBezTo>
                        <a:pt x="322" y="84"/>
                        <a:pt x="179" y="12"/>
                        <a:pt x="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3" name="Google Shape;7383;p107"/>
                <p:cNvSpPr/>
                <p:nvPr/>
              </p:nvSpPr>
              <p:spPr>
                <a:xfrm>
                  <a:off x="5144163" y="1900591"/>
                  <a:ext cx="57909" cy="55540"/>
                </a:xfrm>
                <a:custGeom>
                  <a:rect b="b" l="l" r="r" t="t"/>
                  <a:pathLst>
                    <a:path extrusionOk="0" h="1805" w="1882">
                      <a:moveTo>
                        <a:pt x="1868" y="1"/>
                      </a:moveTo>
                      <a:cubicBezTo>
                        <a:pt x="1865" y="1"/>
                        <a:pt x="1861" y="2"/>
                        <a:pt x="1858" y="6"/>
                      </a:cubicBezTo>
                      <a:cubicBezTo>
                        <a:pt x="1739" y="17"/>
                        <a:pt x="1632" y="29"/>
                        <a:pt x="1513" y="53"/>
                      </a:cubicBezTo>
                      <a:cubicBezTo>
                        <a:pt x="1406" y="89"/>
                        <a:pt x="1287" y="125"/>
                        <a:pt x="1191" y="172"/>
                      </a:cubicBezTo>
                      <a:cubicBezTo>
                        <a:pt x="1084" y="220"/>
                        <a:pt x="989" y="279"/>
                        <a:pt x="894" y="339"/>
                      </a:cubicBezTo>
                      <a:cubicBezTo>
                        <a:pt x="799" y="410"/>
                        <a:pt x="703" y="482"/>
                        <a:pt x="620" y="565"/>
                      </a:cubicBezTo>
                      <a:cubicBezTo>
                        <a:pt x="287" y="887"/>
                        <a:pt x="60" y="1315"/>
                        <a:pt x="1" y="1780"/>
                      </a:cubicBezTo>
                      <a:cubicBezTo>
                        <a:pt x="1" y="1794"/>
                        <a:pt x="14" y="1804"/>
                        <a:pt x="28" y="1804"/>
                      </a:cubicBezTo>
                      <a:cubicBezTo>
                        <a:pt x="36" y="1804"/>
                        <a:pt x="44" y="1801"/>
                        <a:pt x="48" y="1791"/>
                      </a:cubicBezTo>
                      <a:cubicBezTo>
                        <a:pt x="132" y="1589"/>
                        <a:pt x="239" y="1399"/>
                        <a:pt x="346" y="1208"/>
                      </a:cubicBezTo>
                      <a:cubicBezTo>
                        <a:pt x="465" y="1029"/>
                        <a:pt x="608" y="863"/>
                        <a:pt x="763" y="708"/>
                      </a:cubicBezTo>
                      <a:cubicBezTo>
                        <a:pt x="918" y="565"/>
                        <a:pt x="1084" y="434"/>
                        <a:pt x="1275" y="327"/>
                      </a:cubicBezTo>
                      <a:cubicBezTo>
                        <a:pt x="1465" y="220"/>
                        <a:pt x="1656" y="125"/>
                        <a:pt x="1870" y="53"/>
                      </a:cubicBezTo>
                      <a:cubicBezTo>
                        <a:pt x="1870" y="41"/>
                        <a:pt x="1882" y="29"/>
                        <a:pt x="1882" y="29"/>
                      </a:cubicBezTo>
                      <a:cubicBezTo>
                        <a:pt x="1882" y="12"/>
                        <a:pt x="1876" y="1"/>
                        <a:pt x="186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4" name="Google Shape;7384;p107"/>
                <p:cNvSpPr/>
                <p:nvPr/>
              </p:nvSpPr>
              <p:spPr>
                <a:xfrm>
                  <a:off x="5181918" y="1897545"/>
                  <a:ext cx="24554" cy="76863"/>
                </a:xfrm>
                <a:custGeom>
                  <a:rect b="b" l="l" r="r" t="t"/>
                  <a:pathLst>
                    <a:path extrusionOk="0" h="2498" w="798">
                      <a:moveTo>
                        <a:pt x="728" y="0"/>
                      </a:moveTo>
                      <a:cubicBezTo>
                        <a:pt x="720" y="0"/>
                        <a:pt x="715" y="3"/>
                        <a:pt x="715" y="9"/>
                      </a:cubicBezTo>
                      <a:cubicBezTo>
                        <a:pt x="524" y="164"/>
                        <a:pt x="369" y="355"/>
                        <a:pt x="250" y="581"/>
                      </a:cubicBezTo>
                      <a:cubicBezTo>
                        <a:pt x="179" y="688"/>
                        <a:pt x="131" y="795"/>
                        <a:pt x="95" y="914"/>
                      </a:cubicBezTo>
                      <a:cubicBezTo>
                        <a:pt x="60" y="1033"/>
                        <a:pt x="36" y="1164"/>
                        <a:pt x="36" y="1295"/>
                      </a:cubicBezTo>
                      <a:cubicBezTo>
                        <a:pt x="0" y="1545"/>
                        <a:pt x="60" y="1807"/>
                        <a:pt x="179" y="2033"/>
                      </a:cubicBezTo>
                      <a:cubicBezTo>
                        <a:pt x="310" y="2260"/>
                        <a:pt x="512" y="2426"/>
                        <a:pt x="762" y="2498"/>
                      </a:cubicBezTo>
                      <a:cubicBezTo>
                        <a:pt x="774" y="2498"/>
                        <a:pt x="786" y="2498"/>
                        <a:pt x="786" y="2486"/>
                      </a:cubicBezTo>
                      <a:cubicBezTo>
                        <a:pt x="798" y="2462"/>
                        <a:pt x="786" y="2450"/>
                        <a:pt x="774" y="2450"/>
                      </a:cubicBezTo>
                      <a:cubicBezTo>
                        <a:pt x="584" y="2331"/>
                        <a:pt x="429" y="2152"/>
                        <a:pt x="334" y="1950"/>
                      </a:cubicBezTo>
                      <a:cubicBezTo>
                        <a:pt x="250" y="1748"/>
                        <a:pt x="214" y="1521"/>
                        <a:pt x="238" y="1295"/>
                      </a:cubicBezTo>
                      <a:cubicBezTo>
                        <a:pt x="250" y="1069"/>
                        <a:pt x="298" y="855"/>
                        <a:pt x="405" y="652"/>
                      </a:cubicBezTo>
                      <a:cubicBezTo>
                        <a:pt x="500" y="438"/>
                        <a:pt x="607" y="236"/>
                        <a:pt x="750" y="45"/>
                      </a:cubicBezTo>
                      <a:cubicBezTo>
                        <a:pt x="750" y="33"/>
                        <a:pt x="750" y="21"/>
                        <a:pt x="750" y="9"/>
                      </a:cubicBezTo>
                      <a:cubicBezTo>
                        <a:pt x="744" y="3"/>
                        <a:pt x="735" y="0"/>
                        <a:pt x="72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5" name="Google Shape;7385;p107"/>
                <p:cNvSpPr/>
                <p:nvPr/>
              </p:nvSpPr>
              <p:spPr>
                <a:xfrm>
                  <a:off x="5079545" y="1911545"/>
                  <a:ext cx="66125" cy="20924"/>
                </a:xfrm>
                <a:custGeom>
                  <a:rect b="b" l="l" r="r" t="t"/>
                  <a:pathLst>
                    <a:path extrusionOk="0" h="680" w="2149">
                      <a:moveTo>
                        <a:pt x="1458" y="1"/>
                      </a:moveTo>
                      <a:cubicBezTo>
                        <a:pt x="1446" y="1"/>
                        <a:pt x="1434" y="7"/>
                        <a:pt x="1422" y="19"/>
                      </a:cubicBezTo>
                      <a:cubicBezTo>
                        <a:pt x="1244" y="162"/>
                        <a:pt x="1041" y="292"/>
                        <a:pt x="827" y="376"/>
                      </a:cubicBezTo>
                      <a:cubicBezTo>
                        <a:pt x="720" y="423"/>
                        <a:pt x="613" y="459"/>
                        <a:pt x="505" y="471"/>
                      </a:cubicBezTo>
                      <a:cubicBezTo>
                        <a:pt x="466" y="475"/>
                        <a:pt x="427" y="478"/>
                        <a:pt x="388" y="478"/>
                      </a:cubicBezTo>
                      <a:cubicBezTo>
                        <a:pt x="320" y="478"/>
                        <a:pt x="252" y="470"/>
                        <a:pt x="184" y="447"/>
                      </a:cubicBezTo>
                      <a:lnTo>
                        <a:pt x="172" y="447"/>
                      </a:lnTo>
                      <a:cubicBezTo>
                        <a:pt x="165" y="446"/>
                        <a:pt x="158" y="445"/>
                        <a:pt x="151" y="445"/>
                      </a:cubicBezTo>
                      <a:cubicBezTo>
                        <a:pt x="36" y="445"/>
                        <a:pt x="1" y="628"/>
                        <a:pt x="124" y="662"/>
                      </a:cubicBezTo>
                      <a:cubicBezTo>
                        <a:pt x="190" y="673"/>
                        <a:pt x="258" y="679"/>
                        <a:pt x="327" y="679"/>
                      </a:cubicBezTo>
                      <a:cubicBezTo>
                        <a:pt x="395" y="679"/>
                        <a:pt x="464" y="673"/>
                        <a:pt x="529" y="662"/>
                      </a:cubicBezTo>
                      <a:cubicBezTo>
                        <a:pt x="648" y="626"/>
                        <a:pt x="779" y="590"/>
                        <a:pt x="886" y="531"/>
                      </a:cubicBezTo>
                      <a:cubicBezTo>
                        <a:pt x="1100" y="429"/>
                        <a:pt x="1293" y="286"/>
                        <a:pt x="1464" y="129"/>
                      </a:cubicBezTo>
                      <a:lnTo>
                        <a:pt x="1464" y="129"/>
                      </a:lnTo>
                      <a:cubicBezTo>
                        <a:pt x="1667" y="262"/>
                        <a:pt x="1890" y="382"/>
                        <a:pt x="2113" y="471"/>
                      </a:cubicBezTo>
                      <a:cubicBezTo>
                        <a:pt x="2125" y="471"/>
                        <a:pt x="2137" y="471"/>
                        <a:pt x="2148" y="459"/>
                      </a:cubicBezTo>
                      <a:cubicBezTo>
                        <a:pt x="2148" y="447"/>
                        <a:pt x="2148" y="435"/>
                        <a:pt x="2137" y="423"/>
                      </a:cubicBezTo>
                      <a:cubicBezTo>
                        <a:pt x="1910" y="316"/>
                        <a:pt x="1684" y="173"/>
                        <a:pt x="1494" y="19"/>
                      </a:cubicBezTo>
                      <a:cubicBezTo>
                        <a:pt x="1482" y="7"/>
                        <a:pt x="1470" y="1"/>
                        <a:pt x="1458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6" name="Google Shape;7386;p107"/>
                <p:cNvSpPr/>
                <p:nvPr/>
              </p:nvSpPr>
              <p:spPr>
                <a:xfrm>
                  <a:off x="5083976" y="1945885"/>
                  <a:ext cx="55109" cy="31539"/>
                </a:xfrm>
                <a:custGeom>
                  <a:rect b="b" l="l" r="r" t="t"/>
                  <a:pathLst>
                    <a:path extrusionOk="0" h="1025" w="1791">
                      <a:moveTo>
                        <a:pt x="1195" y="1"/>
                      </a:moveTo>
                      <a:cubicBezTo>
                        <a:pt x="1183" y="1"/>
                        <a:pt x="1171" y="4"/>
                        <a:pt x="1159" y="10"/>
                      </a:cubicBezTo>
                      <a:cubicBezTo>
                        <a:pt x="1016" y="189"/>
                        <a:pt x="861" y="343"/>
                        <a:pt x="695" y="486"/>
                      </a:cubicBezTo>
                      <a:cubicBezTo>
                        <a:pt x="528" y="629"/>
                        <a:pt x="338" y="736"/>
                        <a:pt x="135" y="808"/>
                      </a:cubicBezTo>
                      <a:lnTo>
                        <a:pt x="123" y="820"/>
                      </a:lnTo>
                      <a:cubicBezTo>
                        <a:pt x="0" y="860"/>
                        <a:pt x="45" y="1024"/>
                        <a:pt x="143" y="1024"/>
                      </a:cubicBezTo>
                      <a:cubicBezTo>
                        <a:pt x="159" y="1024"/>
                        <a:pt x="176" y="1020"/>
                        <a:pt x="195" y="1010"/>
                      </a:cubicBezTo>
                      <a:cubicBezTo>
                        <a:pt x="421" y="927"/>
                        <a:pt x="623" y="784"/>
                        <a:pt x="790" y="617"/>
                      </a:cubicBezTo>
                      <a:cubicBezTo>
                        <a:pt x="945" y="462"/>
                        <a:pt x="1090" y="296"/>
                        <a:pt x="1215" y="120"/>
                      </a:cubicBezTo>
                      <a:lnTo>
                        <a:pt x="1215" y="120"/>
                      </a:lnTo>
                      <a:cubicBezTo>
                        <a:pt x="1296" y="167"/>
                        <a:pt x="1376" y="206"/>
                        <a:pt x="1457" y="236"/>
                      </a:cubicBezTo>
                      <a:cubicBezTo>
                        <a:pt x="1552" y="284"/>
                        <a:pt x="1647" y="319"/>
                        <a:pt x="1754" y="343"/>
                      </a:cubicBezTo>
                      <a:cubicBezTo>
                        <a:pt x="1766" y="343"/>
                        <a:pt x="1778" y="331"/>
                        <a:pt x="1778" y="319"/>
                      </a:cubicBezTo>
                      <a:cubicBezTo>
                        <a:pt x="1790" y="308"/>
                        <a:pt x="1778" y="296"/>
                        <a:pt x="1766" y="296"/>
                      </a:cubicBezTo>
                      <a:cubicBezTo>
                        <a:pt x="1671" y="260"/>
                        <a:pt x="1576" y="224"/>
                        <a:pt x="1481" y="177"/>
                      </a:cubicBezTo>
                      <a:cubicBezTo>
                        <a:pt x="1397" y="129"/>
                        <a:pt x="1314" y="69"/>
                        <a:pt x="1231" y="10"/>
                      </a:cubicBezTo>
                      <a:cubicBezTo>
                        <a:pt x="1219" y="4"/>
                        <a:pt x="1207" y="1"/>
                        <a:pt x="1195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7" name="Google Shape;7387;p107"/>
                <p:cNvSpPr/>
                <p:nvPr/>
              </p:nvSpPr>
              <p:spPr>
                <a:xfrm>
                  <a:off x="5185580" y="2445535"/>
                  <a:ext cx="101141" cy="55232"/>
                </a:xfrm>
                <a:custGeom>
                  <a:rect b="b" l="l" r="r" t="t"/>
                  <a:pathLst>
                    <a:path extrusionOk="0" h="1795" w="3287">
                      <a:moveTo>
                        <a:pt x="696" y="1"/>
                      </a:moveTo>
                      <a:cubicBezTo>
                        <a:pt x="122" y="1"/>
                        <a:pt x="0" y="655"/>
                        <a:pt x="0" y="655"/>
                      </a:cubicBezTo>
                      <a:cubicBezTo>
                        <a:pt x="155" y="1619"/>
                        <a:pt x="488" y="1631"/>
                        <a:pt x="488" y="1631"/>
                      </a:cubicBezTo>
                      <a:cubicBezTo>
                        <a:pt x="488" y="1631"/>
                        <a:pt x="1312" y="1794"/>
                        <a:pt x="1942" y="1794"/>
                      </a:cubicBezTo>
                      <a:cubicBezTo>
                        <a:pt x="2092" y="1794"/>
                        <a:pt x="2231" y="1785"/>
                        <a:pt x="2346" y="1762"/>
                      </a:cubicBezTo>
                      <a:cubicBezTo>
                        <a:pt x="2679" y="1691"/>
                        <a:pt x="3036" y="1191"/>
                        <a:pt x="3286" y="762"/>
                      </a:cubicBezTo>
                      <a:lnTo>
                        <a:pt x="3286" y="762"/>
                      </a:lnTo>
                      <a:cubicBezTo>
                        <a:pt x="3134" y="970"/>
                        <a:pt x="2896" y="1081"/>
                        <a:pt x="2655" y="1081"/>
                      </a:cubicBezTo>
                      <a:cubicBezTo>
                        <a:pt x="2538" y="1081"/>
                        <a:pt x="2419" y="1055"/>
                        <a:pt x="2310" y="1000"/>
                      </a:cubicBezTo>
                      <a:cubicBezTo>
                        <a:pt x="1965" y="834"/>
                        <a:pt x="1739" y="238"/>
                        <a:pt x="941" y="36"/>
                      </a:cubicBezTo>
                      <a:cubicBezTo>
                        <a:pt x="851" y="11"/>
                        <a:pt x="770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8" name="Google Shape;7388;p107"/>
                <p:cNvSpPr/>
                <p:nvPr/>
              </p:nvSpPr>
              <p:spPr>
                <a:xfrm>
                  <a:off x="5343832" y="1516237"/>
                  <a:ext cx="319485" cy="200251"/>
                </a:xfrm>
                <a:custGeom>
                  <a:rect b="b" l="l" r="r" t="t"/>
                  <a:pathLst>
                    <a:path extrusionOk="0" h="6508" w="10383">
                      <a:moveTo>
                        <a:pt x="3837" y="1"/>
                      </a:moveTo>
                      <a:cubicBezTo>
                        <a:pt x="2654" y="1"/>
                        <a:pt x="1723" y="270"/>
                        <a:pt x="1501" y="686"/>
                      </a:cubicBezTo>
                      <a:cubicBezTo>
                        <a:pt x="1156" y="1329"/>
                        <a:pt x="96" y="2221"/>
                        <a:pt x="1" y="3245"/>
                      </a:cubicBezTo>
                      <a:cubicBezTo>
                        <a:pt x="1346" y="3269"/>
                        <a:pt x="3108" y="3567"/>
                        <a:pt x="4966" y="4126"/>
                      </a:cubicBezTo>
                      <a:cubicBezTo>
                        <a:pt x="7144" y="4781"/>
                        <a:pt x="8990" y="5662"/>
                        <a:pt x="10121" y="6508"/>
                      </a:cubicBezTo>
                      <a:cubicBezTo>
                        <a:pt x="9931" y="6091"/>
                        <a:pt x="9645" y="5412"/>
                        <a:pt x="9752" y="5127"/>
                      </a:cubicBezTo>
                      <a:cubicBezTo>
                        <a:pt x="9895" y="4710"/>
                        <a:pt x="10383" y="2853"/>
                        <a:pt x="10061" y="2567"/>
                      </a:cubicBezTo>
                      <a:cubicBezTo>
                        <a:pt x="9026" y="1555"/>
                        <a:pt x="7764" y="805"/>
                        <a:pt x="6382" y="388"/>
                      </a:cubicBezTo>
                      <a:cubicBezTo>
                        <a:pt x="5511" y="118"/>
                        <a:pt x="4619" y="1"/>
                        <a:pt x="3837" y="1"/>
                      </a:cubicBezTo>
                      <a:close/>
                    </a:path>
                  </a:pathLst>
                </a:custGeom>
                <a:solidFill>
                  <a:srgbClr val="98C92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9" name="Google Shape;7389;p107"/>
                <p:cNvSpPr/>
                <p:nvPr/>
              </p:nvSpPr>
              <p:spPr>
                <a:xfrm>
                  <a:off x="5355771" y="1556331"/>
                  <a:ext cx="226590" cy="57017"/>
                </a:xfrm>
                <a:custGeom>
                  <a:rect b="b" l="l" r="r" t="t"/>
                  <a:pathLst>
                    <a:path extrusionOk="0" h="1853" w="7364">
                      <a:moveTo>
                        <a:pt x="1646" y="0"/>
                      </a:moveTo>
                      <a:cubicBezTo>
                        <a:pt x="1331" y="0"/>
                        <a:pt x="1028" y="60"/>
                        <a:pt x="744" y="180"/>
                      </a:cubicBezTo>
                      <a:cubicBezTo>
                        <a:pt x="422" y="311"/>
                        <a:pt x="172" y="549"/>
                        <a:pt x="6" y="847"/>
                      </a:cubicBezTo>
                      <a:lnTo>
                        <a:pt x="18" y="847"/>
                      </a:lnTo>
                      <a:cubicBezTo>
                        <a:pt x="1" y="864"/>
                        <a:pt x="20" y="881"/>
                        <a:pt x="36" y="881"/>
                      </a:cubicBezTo>
                      <a:cubicBezTo>
                        <a:pt x="43" y="881"/>
                        <a:pt x="50" y="878"/>
                        <a:pt x="53" y="871"/>
                      </a:cubicBezTo>
                      <a:cubicBezTo>
                        <a:pt x="232" y="597"/>
                        <a:pt x="482" y="395"/>
                        <a:pt x="791" y="299"/>
                      </a:cubicBezTo>
                      <a:cubicBezTo>
                        <a:pt x="1032" y="203"/>
                        <a:pt x="1288" y="161"/>
                        <a:pt x="1540" y="161"/>
                      </a:cubicBezTo>
                      <a:cubicBezTo>
                        <a:pt x="1600" y="161"/>
                        <a:pt x="1660" y="164"/>
                        <a:pt x="1720" y="168"/>
                      </a:cubicBezTo>
                      <a:cubicBezTo>
                        <a:pt x="2363" y="252"/>
                        <a:pt x="2994" y="395"/>
                        <a:pt x="3613" y="609"/>
                      </a:cubicBezTo>
                      <a:cubicBezTo>
                        <a:pt x="4232" y="788"/>
                        <a:pt x="4851" y="1002"/>
                        <a:pt x="5471" y="1216"/>
                      </a:cubicBezTo>
                      <a:lnTo>
                        <a:pt x="7328" y="1847"/>
                      </a:lnTo>
                      <a:cubicBezTo>
                        <a:pt x="7331" y="1851"/>
                        <a:pt x="7335" y="1852"/>
                        <a:pt x="7338" y="1852"/>
                      </a:cubicBezTo>
                      <a:cubicBezTo>
                        <a:pt x="7347" y="1852"/>
                        <a:pt x="7355" y="1844"/>
                        <a:pt x="7364" y="1835"/>
                      </a:cubicBezTo>
                      <a:cubicBezTo>
                        <a:pt x="7364" y="1823"/>
                        <a:pt x="7364" y="1811"/>
                        <a:pt x="7352" y="1811"/>
                      </a:cubicBezTo>
                      <a:cubicBezTo>
                        <a:pt x="7054" y="1669"/>
                        <a:pt x="6745" y="1538"/>
                        <a:pt x="6447" y="1419"/>
                      </a:cubicBezTo>
                      <a:lnTo>
                        <a:pt x="5530" y="1049"/>
                      </a:lnTo>
                      <a:cubicBezTo>
                        <a:pt x="4923" y="823"/>
                        <a:pt x="4304" y="597"/>
                        <a:pt x="3673" y="407"/>
                      </a:cubicBezTo>
                      <a:cubicBezTo>
                        <a:pt x="3351" y="311"/>
                        <a:pt x="3042" y="228"/>
                        <a:pt x="2720" y="145"/>
                      </a:cubicBezTo>
                      <a:cubicBezTo>
                        <a:pt x="2399" y="61"/>
                        <a:pt x="2065" y="14"/>
                        <a:pt x="1732" y="2"/>
                      </a:cubicBezTo>
                      <a:cubicBezTo>
                        <a:pt x="1703" y="1"/>
                        <a:pt x="1675" y="0"/>
                        <a:pt x="1646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0" name="Google Shape;7390;p107"/>
                <p:cNvSpPr/>
                <p:nvPr/>
              </p:nvSpPr>
              <p:spPr>
                <a:xfrm>
                  <a:off x="5188873" y="1897452"/>
                  <a:ext cx="23478" cy="42893"/>
                </a:xfrm>
                <a:custGeom>
                  <a:rect b="b" l="l" r="r" t="t"/>
                  <a:pathLst>
                    <a:path extrusionOk="0" h="1394" w="763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52" y="162"/>
                        <a:pt x="33" y="1049"/>
                        <a:pt x="7" y="1317"/>
                      </a:cubicBezTo>
                      <a:lnTo>
                        <a:pt x="7" y="1317"/>
                      </a:lnTo>
                      <a:cubicBezTo>
                        <a:pt x="24" y="1175"/>
                        <a:pt x="84" y="872"/>
                        <a:pt x="298" y="703"/>
                      </a:cubicBezTo>
                      <a:cubicBezTo>
                        <a:pt x="762" y="334"/>
                        <a:pt x="596" y="0"/>
                        <a:pt x="596" y="0"/>
                      </a:cubicBezTo>
                      <a:close/>
                      <a:moveTo>
                        <a:pt x="7" y="1317"/>
                      </a:moveTo>
                      <a:cubicBezTo>
                        <a:pt x="1" y="1364"/>
                        <a:pt x="0" y="1393"/>
                        <a:pt x="0" y="1393"/>
                      </a:cubicBezTo>
                      <a:cubicBezTo>
                        <a:pt x="0" y="1393"/>
                        <a:pt x="2" y="1365"/>
                        <a:pt x="7" y="1317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91" name="Google Shape;7391;p107"/>
              <p:cNvSpPr/>
              <p:nvPr/>
            </p:nvSpPr>
            <p:spPr>
              <a:xfrm>
                <a:off x="10463825" y="2970350"/>
                <a:ext cx="136500" cy="141000"/>
              </a:xfrm>
              <a:prstGeom prst="rect">
                <a:avLst/>
              </a:pr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92" name="Google Shape;7392;p107"/>
          <p:cNvGrpSpPr/>
          <p:nvPr/>
        </p:nvGrpSpPr>
        <p:grpSpPr>
          <a:xfrm>
            <a:off x="-53" y="99566"/>
            <a:ext cx="2380776" cy="2654015"/>
            <a:chOff x="171545" y="1988910"/>
            <a:chExt cx="2303382" cy="2567738"/>
          </a:xfrm>
        </p:grpSpPr>
        <p:sp>
          <p:nvSpPr>
            <p:cNvPr id="7393" name="Google Shape;7393;p107"/>
            <p:cNvSpPr/>
            <p:nvPr/>
          </p:nvSpPr>
          <p:spPr>
            <a:xfrm flipH="1" rot="-404791">
              <a:off x="302400" y="2099700"/>
              <a:ext cx="2008346" cy="2346132"/>
            </a:xfrm>
            <a:custGeom>
              <a:rect b="b" l="l" r="r" t="t"/>
              <a:pathLst>
                <a:path extrusionOk="0" h="30070" w="25743">
                  <a:moveTo>
                    <a:pt x="22694" y="23152"/>
                  </a:moveTo>
                  <a:lnTo>
                    <a:pt x="23123" y="24199"/>
                  </a:lnTo>
                  <a:cubicBezTo>
                    <a:pt x="23123" y="24449"/>
                    <a:pt x="23087" y="24688"/>
                    <a:pt x="23016" y="24926"/>
                  </a:cubicBezTo>
                  <a:cubicBezTo>
                    <a:pt x="22968" y="25033"/>
                    <a:pt x="22897" y="25116"/>
                    <a:pt x="22801" y="25176"/>
                  </a:cubicBezTo>
                  <a:cubicBezTo>
                    <a:pt x="22754" y="25211"/>
                    <a:pt x="22706" y="25259"/>
                    <a:pt x="22670" y="25295"/>
                  </a:cubicBezTo>
                  <a:cubicBezTo>
                    <a:pt x="22777" y="25140"/>
                    <a:pt x="22837" y="24950"/>
                    <a:pt x="22849" y="24747"/>
                  </a:cubicBezTo>
                  <a:cubicBezTo>
                    <a:pt x="22873" y="24521"/>
                    <a:pt x="22801" y="24283"/>
                    <a:pt x="22658" y="24092"/>
                  </a:cubicBezTo>
                  <a:cubicBezTo>
                    <a:pt x="22623" y="24057"/>
                    <a:pt x="22587" y="24009"/>
                    <a:pt x="22563" y="23973"/>
                  </a:cubicBezTo>
                  <a:cubicBezTo>
                    <a:pt x="22563" y="23961"/>
                    <a:pt x="22563" y="23961"/>
                    <a:pt x="22563" y="23949"/>
                  </a:cubicBezTo>
                  <a:cubicBezTo>
                    <a:pt x="22527" y="23890"/>
                    <a:pt x="22516" y="23818"/>
                    <a:pt x="22504" y="23747"/>
                  </a:cubicBezTo>
                  <a:lnTo>
                    <a:pt x="22694" y="23152"/>
                  </a:lnTo>
                  <a:close/>
                  <a:moveTo>
                    <a:pt x="14447" y="0"/>
                  </a:moveTo>
                  <a:cubicBezTo>
                    <a:pt x="14214" y="0"/>
                    <a:pt x="13971" y="73"/>
                    <a:pt x="13848" y="125"/>
                  </a:cubicBezTo>
                  <a:cubicBezTo>
                    <a:pt x="13622" y="208"/>
                    <a:pt x="13562" y="208"/>
                    <a:pt x="13098" y="232"/>
                  </a:cubicBezTo>
                  <a:lnTo>
                    <a:pt x="12931" y="232"/>
                  </a:lnTo>
                  <a:cubicBezTo>
                    <a:pt x="12550" y="244"/>
                    <a:pt x="12169" y="387"/>
                    <a:pt x="11871" y="637"/>
                  </a:cubicBezTo>
                  <a:cubicBezTo>
                    <a:pt x="11848" y="661"/>
                    <a:pt x="11836" y="697"/>
                    <a:pt x="11836" y="732"/>
                  </a:cubicBezTo>
                  <a:lnTo>
                    <a:pt x="11871" y="1018"/>
                  </a:lnTo>
                  <a:cubicBezTo>
                    <a:pt x="11883" y="1042"/>
                    <a:pt x="11883" y="1054"/>
                    <a:pt x="11907" y="1078"/>
                  </a:cubicBezTo>
                  <a:lnTo>
                    <a:pt x="12229" y="1411"/>
                  </a:lnTo>
                  <a:cubicBezTo>
                    <a:pt x="12240" y="1423"/>
                    <a:pt x="12264" y="1435"/>
                    <a:pt x="12288" y="1447"/>
                  </a:cubicBezTo>
                  <a:lnTo>
                    <a:pt x="12550" y="1506"/>
                  </a:lnTo>
                  <a:lnTo>
                    <a:pt x="12574" y="1506"/>
                  </a:lnTo>
                  <a:cubicBezTo>
                    <a:pt x="12598" y="1506"/>
                    <a:pt x="12610" y="1494"/>
                    <a:pt x="12633" y="1482"/>
                  </a:cubicBezTo>
                  <a:cubicBezTo>
                    <a:pt x="12633" y="1482"/>
                    <a:pt x="13086" y="1173"/>
                    <a:pt x="13419" y="1161"/>
                  </a:cubicBezTo>
                  <a:cubicBezTo>
                    <a:pt x="13610" y="1161"/>
                    <a:pt x="13788" y="1149"/>
                    <a:pt x="13955" y="1125"/>
                  </a:cubicBezTo>
                  <a:lnTo>
                    <a:pt x="13955" y="1161"/>
                  </a:lnTo>
                  <a:cubicBezTo>
                    <a:pt x="13955" y="1185"/>
                    <a:pt x="13955" y="1197"/>
                    <a:pt x="13967" y="1220"/>
                  </a:cubicBezTo>
                  <a:cubicBezTo>
                    <a:pt x="13943" y="1244"/>
                    <a:pt x="13907" y="1268"/>
                    <a:pt x="13883" y="1304"/>
                  </a:cubicBezTo>
                  <a:cubicBezTo>
                    <a:pt x="13848" y="1351"/>
                    <a:pt x="13824" y="1423"/>
                    <a:pt x="13824" y="1494"/>
                  </a:cubicBezTo>
                  <a:lnTo>
                    <a:pt x="13872" y="1959"/>
                  </a:lnTo>
                  <a:lnTo>
                    <a:pt x="13824" y="1982"/>
                  </a:lnTo>
                  <a:cubicBezTo>
                    <a:pt x="13657" y="2066"/>
                    <a:pt x="13562" y="2232"/>
                    <a:pt x="13574" y="2411"/>
                  </a:cubicBezTo>
                  <a:cubicBezTo>
                    <a:pt x="13574" y="2625"/>
                    <a:pt x="13562" y="2852"/>
                    <a:pt x="13538" y="3066"/>
                  </a:cubicBezTo>
                  <a:cubicBezTo>
                    <a:pt x="13205" y="3161"/>
                    <a:pt x="12883" y="3304"/>
                    <a:pt x="12598" y="3495"/>
                  </a:cubicBezTo>
                  <a:cubicBezTo>
                    <a:pt x="12062" y="3828"/>
                    <a:pt x="11800" y="4245"/>
                    <a:pt x="11848" y="4638"/>
                  </a:cubicBezTo>
                  <a:lnTo>
                    <a:pt x="11859" y="5149"/>
                  </a:lnTo>
                  <a:lnTo>
                    <a:pt x="11895" y="6019"/>
                  </a:lnTo>
                  <a:cubicBezTo>
                    <a:pt x="11062" y="6507"/>
                    <a:pt x="10574" y="7150"/>
                    <a:pt x="10645" y="7793"/>
                  </a:cubicBezTo>
                  <a:lnTo>
                    <a:pt x="10359" y="12531"/>
                  </a:lnTo>
                  <a:cubicBezTo>
                    <a:pt x="10347" y="12436"/>
                    <a:pt x="10300" y="12341"/>
                    <a:pt x="10228" y="12269"/>
                  </a:cubicBezTo>
                  <a:cubicBezTo>
                    <a:pt x="10158" y="12210"/>
                    <a:pt x="10072" y="12183"/>
                    <a:pt x="9990" y="12183"/>
                  </a:cubicBezTo>
                  <a:cubicBezTo>
                    <a:pt x="9974" y="12183"/>
                    <a:pt x="9958" y="12184"/>
                    <a:pt x="9943" y="12186"/>
                  </a:cubicBezTo>
                  <a:cubicBezTo>
                    <a:pt x="9716" y="12246"/>
                    <a:pt x="9550" y="12436"/>
                    <a:pt x="9538" y="12662"/>
                  </a:cubicBezTo>
                  <a:cubicBezTo>
                    <a:pt x="9476" y="12615"/>
                    <a:pt x="9404" y="12592"/>
                    <a:pt x="9332" y="12592"/>
                  </a:cubicBezTo>
                  <a:cubicBezTo>
                    <a:pt x="9222" y="12592"/>
                    <a:pt x="9114" y="12645"/>
                    <a:pt x="9050" y="12746"/>
                  </a:cubicBezTo>
                  <a:cubicBezTo>
                    <a:pt x="8930" y="12912"/>
                    <a:pt x="8930" y="13127"/>
                    <a:pt x="9038" y="13293"/>
                  </a:cubicBezTo>
                  <a:cubicBezTo>
                    <a:pt x="8966" y="13317"/>
                    <a:pt x="8907" y="13341"/>
                    <a:pt x="8871" y="13389"/>
                  </a:cubicBezTo>
                  <a:cubicBezTo>
                    <a:pt x="8657" y="13615"/>
                    <a:pt x="8740" y="13972"/>
                    <a:pt x="9014" y="14079"/>
                  </a:cubicBezTo>
                  <a:cubicBezTo>
                    <a:pt x="8919" y="14234"/>
                    <a:pt x="8919" y="14436"/>
                    <a:pt x="9026" y="14591"/>
                  </a:cubicBezTo>
                  <a:cubicBezTo>
                    <a:pt x="9085" y="14674"/>
                    <a:pt x="9181" y="14722"/>
                    <a:pt x="9276" y="14734"/>
                  </a:cubicBezTo>
                  <a:cubicBezTo>
                    <a:pt x="9294" y="14737"/>
                    <a:pt x="9311" y="14738"/>
                    <a:pt x="9327" y="14738"/>
                  </a:cubicBezTo>
                  <a:cubicBezTo>
                    <a:pt x="9377" y="14738"/>
                    <a:pt x="9422" y="14725"/>
                    <a:pt x="9466" y="14698"/>
                  </a:cubicBezTo>
                  <a:cubicBezTo>
                    <a:pt x="9478" y="14889"/>
                    <a:pt x="9609" y="15055"/>
                    <a:pt x="9800" y="15115"/>
                  </a:cubicBezTo>
                  <a:cubicBezTo>
                    <a:pt x="9823" y="15127"/>
                    <a:pt x="9847" y="15127"/>
                    <a:pt x="9883" y="15127"/>
                  </a:cubicBezTo>
                  <a:cubicBezTo>
                    <a:pt x="9954" y="15127"/>
                    <a:pt x="10026" y="15103"/>
                    <a:pt x="10073" y="15055"/>
                  </a:cubicBezTo>
                  <a:lnTo>
                    <a:pt x="10085" y="15044"/>
                  </a:lnTo>
                  <a:lnTo>
                    <a:pt x="10085" y="15044"/>
                  </a:lnTo>
                  <a:cubicBezTo>
                    <a:pt x="10002" y="15365"/>
                    <a:pt x="9907" y="15675"/>
                    <a:pt x="9823" y="15984"/>
                  </a:cubicBezTo>
                  <a:cubicBezTo>
                    <a:pt x="9633" y="15877"/>
                    <a:pt x="9442" y="15770"/>
                    <a:pt x="9252" y="15663"/>
                  </a:cubicBezTo>
                  <a:cubicBezTo>
                    <a:pt x="8752" y="15377"/>
                    <a:pt x="8264" y="15115"/>
                    <a:pt x="7764" y="14841"/>
                  </a:cubicBezTo>
                  <a:cubicBezTo>
                    <a:pt x="7728" y="14817"/>
                    <a:pt x="7668" y="14794"/>
                    <a:pt x="7621" y="14782"/>
                  </a:cubicBezTo>
                  <a:cubicBezTo>
                    <a:pt x="7597" y="14778"/>
                    <a:pt x="7573" y="14777"/>
                    <a:pt x="7549" y="14777"/>
                  </a:cubicBezTo>
                  <a:cubicBezTo>
                    <a:pt x="7405" y="14777"/>
                    <a:pt x="7260" y="14838"/>
                    <a:pt x="7168" y="14960"/>
                  </a:cubicBezTo>
                  <a:lnTo>
                    <a:pt x="7180" y="14948"/>
                  </a:lnTo>
                  <a:lnTo>
                    <a:pt x="7180" y="14948"/>
                  </a:lnTo>
                  <a:cubicBezTo>
                    <a:pt x="5525" y="16651"/>
                    <a:pt x="3882" y="18365"/>
                    <a:pt x="2227" y="20092"/>
                  </a:cubicBezTo>
                  <a:cubicBezTo>
                    <a:pt x="2156" y="19889"/>
                    <a:pt x="2144" y="19663"/>
                    <a:pt x="2215" y="19449"/>
                  </a:cubicBezTo>
                  <a:cubicBezTo>
                    <a:pt x="2299" y="19163"/>
                    <a:pt x="2323" y="18854"/>
                    <a:pt x="2311" y="18544"/>
                  </a:cubicBezTo>
                  <a:cubicBezTo>
                    <a:pt x="2287" y="17949"/>
                    <a:pt x="2192" y="17353"/>
                    <a:pt x="2037" y="16782"/>
                  </a:cubicBezTo>
                  <a:cubicBezTo>
                    <a:pt x="1989" y="16627"/>
                    <a:pt x="1942" y="16484"/>
                    <a:pt x="1870" y="16353"/>
                  </a:cubicBezTo>
                  <a:cubicBezTo>
                    <a:pt x="1811" y="16198"/>
                    <a:pt x="1739" y="16079"/>
                    <a:pt x="1668" y="15948"/>
                  </a:cubicBezTo>
                  <a:cubicBezTo>
                    <a:pt x="1596" y="15817"/>
                    <a:pt x="1513" y="15686"/>
                    <a:pt x="1418" y="15567"/>
                  </a:cubicBezTo>
                  <a:cubicBezTo>
                    <a:pt x="1358" y="15496"/>
                    <a:pt x="1299" y="15448"/>
                    <a:pt x="1227" y="15401"/>
                  </a:cubicBezTo>
                  <a:cubicBezTo>
                    <a:pt x="1156" y="15341"/>
                    <a:pt x="1060" y="15305"/>
                    <a:pt x="953" y="15305"/>
                  </a:cubicBezTo>
                  <a:cubicBezTo>
                    <a:pt x="858" y="15317"/>
                    <a:pt x="775" y="15353"/>
                    <a:pt x="691" y="15413"/>
                  </a:cubicBezTo>
                  <a:lnTo>
                    <a:pt x="679" y="15425"/>
                  </a:lnTo>
                  <a:cubicBezTo>
                    <a:pt x="668" y="15436"/>
                    <a:pt x="644" y="15448"/>
                    <a:pt x="632" y="15472"/>
                  </a:cubicBezTo>
                  <a:cubicBezTo>
                    <a:pt x="596" y="15508"/>
                    <a:pt x="560" y="15556"/>
                    <a:pt x="525" y="15591"/>
                  </a:cubicBezTo>
                  <a:cubicBezTo>
                    <a:pt x="441" y="15722"/>
                    <a:pt x="358" y="15865"/>
                    <a:pt x="298" y="16008"/>
                  </a:cubicBezTo>
                  <a:cubicBezTo>
                    <a:pt x="191" y="16282"/>
                    <a:pt x="108" y="16579"/>
                    <a:pt x="60" y="16889"/>
                  </a:cubicBezTo>
                  <a:cubicBezTo>
                    <a:pt x="1" y="17484"/>
                    <a:pt x="25" y="18092"/>
                    <a:pt x="167" y="18675"/>
                  </a:cubicBezTo>
                  <a:cubicBezTo>
                    <a:pt x="298" y="19258"/>
                    <a:pt x="501" y="19818"/>
                    <a:pt x="751" y="20354"/>
                  </a:cubicBezTo>
                  <a:cubicBezTo>
                    <a:pt x="858" y="20616"/>
                    <a:pt x="906" y="20913"/>
                    <a:pt x="1001" y="21199"/>
                  </a:cubicBezTo>
                  <a:cubicBezTo>
                    <a:pt x="1049" y="21354"/>
                    <a:pt x="1120" y="21497"/>
                    <a:pt x="1203" y="21628"/>
                  </a:cubicBezTo>
                  <a:cubicBezTo>
                    <a:pt x="1310" y="21759"/>
                    <a:pt x="1430" y="21878"/>
                    <a:pt x="1584" y="21949"/>
                  </a:cubicBezTo>
                  <a:cubicBezTo>
                    <a:pt x="1656" y="21985"/>
                    <a:pt x="1727" y="22009"/>
                    <a:pt x="1811" y="22032"/>
                  </a:cubicBezTo>
                  <a:cubicBezTo>
                    <a:pt x="1894" y="22056"/>
                    <a:pt x="1977" y="22068"/>
                    <a:pt x="2072" y="22068"/>
                  </a:cubicBezTo>
                  <a:cubicBezTo>
                    <a:pt x="2251" y="22044"/>
                    <a:pt x="2406" y="21937"/>
                    <a:pt x="2513" y="21782"/>
                  </a:cubicBezTo>
                  <a:cubicBezTo>
                    <a:pt x="2608" y="21651"/>
                    <a:pt x="2668" y="21497"/>
                    <a:pt x="2692" y="21342"/>
                  </a:cubicBezTo>
                  <a:cubicBezTo>
                    <a:pt x="2727" y="21199"/>
                    <a:pt x="2715" y="21056"/>
                    <a:pt x="2680" y="20913"/>
                  </a:cubicBezTo>
                  <a:lnTo>
                    <a:pt x="7621" y="15782"/>
                  </a:lnTo>
                  <a:cubicBezTo>
                    <a:pt x="8288" y="16127"/>
                    <a:pt x="8942" y="16472"/>
                    <a:pt x="9609" y="16806"/>
                  </a:cubicBezTo>
                  <a:cubicBezTo>
                    <a:pt x="9526" y="17115"/>
                    <a:pt x="9431" y="17437"/>
                    <a:pt x="9347" y="17746"/>
                  </a:cubicBezTo>
                  <a:lnTo>
                    <a:pt x="8692" y="20116"/>
                  </a:lnTo>
                  <a:lnTo>
                    <a:pt x="8359" y="21306"/>
                  </a:lnTo>
                  <a:lnTo>
                    <a:pt x="8276" y="21604"/>
                  </a:lnTo>
                  <a:lnTo>
                    <a:pt x="8240" y="21747"/>
                  </a:lnTo>
                  <a:cubicBezTo>
                    <a:pt x="8228" y="21794"/>
                    <a:pt x="8204" y="21842"/>
                    <a:pt x="8192" y="21902"/>
                  </a:cubicBezTo>
                  <a:cubicBezTo>
                    <a:pt x="8192" y="21902"/>
                    <a:pt x="8192" y="21913"/>
                    <a:pt x="8192" y="21913"/>
                  </a:cubicBezTo>
                  <a:cubicBezTo>
                    <a:pt x="8026" y="21937"/>
                    <a:pt x="7871" y="22032"/>
                    <a:pt x="7776" y="22175"/>
                  </a:cubicBezTo>
                  <a:cubicBezTo>
                    <a:pt x="7549" y="22687"/>
                    <a:pt x="7514" y="22925"/>
                    <a:pt x="7526" y="23045"/>
                  </a:cubicBezTo>
                  <a:cubicBezTo>
                    <a:pt x="7287" y="23271"/>
                    <a:pt x="7097" y="23521"/>
                    <a:pt x="6954" y="23807"/>
                  </a:cubicBezTo>
                  <a:lnTo>
                    <a:pt x="6906" y="23902"/>
                  </a:lnTo>
                  <a:cubicBezTo>
                    <a:pt x="6740" y="24164"/>
                    <a:pt x="5930" y="25521"/>
                    <a:pt x="6287" y="26450"/>
                  </a:cubicBezTo>
                  <a:cubicBezTo>
                    <a:pt x="6549" y="27140"/>
                    <a:pt x="7156" y="27390"/>
                    <a:pt x="7728" y="27390"/>
                  </a:cubicBezTo>
                  <a:cubicBezTo>
                    <a:pt x="7847" y="27390"/>
                    <a:pt x="7966" y="27378"/>
                    <a:pt x="8085" y="27355"/>
                  </a:cubicBezTo>
                  <a:cubicBezTo>
                    <a:pt x="8264" y="27319"/>
                    <a:pt x="8430" y="27188"/>
                    <a:pt x="8502" y="27009"/>
                  </a:cubicBezTo>
                  <a:cubicBezTo>
                    <a:pt x="8680" y="27069"/>
                    <a:pt x="9085" y="27224"/>
                    <a:pt x="9454" y="27355"/>
                  </a:cubicBezTo>
                  <a:cubicBezTo>
                    <a:pt x="9525" y="27380"/>
                    <a:pt x="9595" y="27391"/>
                    <a:pt x="9663" y="27391"/>
                  </a:cubicBezTo>
                  <a:cubicBezTo>
                    <a:pt x="10042" y="27391"/>
                    <a:pt x="10364" y="27049"/>
                    <a:pt x="10454" y="26938"/>
                  </a:cubicBezTo>
                  <a:cubicBezTo>
                    <a:pt x="10800" y="26855"/>
                    <a:pt x="11086" y="26593"/>
                    <a:pt x="11193" y="26259"/>
                  </a:cubicBezTo>
                  <a:cubicBezTo>
                    <a:pt x="11371" y="26223"/>
                    <a:pt x="11788" y="26093"/>
                    <a:pt x="11883" y="25378"/>
                  </a:cubicBezTo>
                  <a:cubicBezTo>
                    <a:pt x="11907" y="25200"/>
                    <a:pt x="11848" y="25009"/>
                    <a:pt x="11717" y="24878"/>
                  </a:cubicBezTo>
                  <a:cubicBezTo>
                    <a:pt x="11530" y="24700"/>
                    <a:pt x="11216" y="24659"/>
                    <a:pt x="10956" y="24659"/>
                  </a:cubicBezTo>
                  <a:cubicBezTo>
                    <a:pt x="10834" y="24659"/>
                    <a:pt x="10725" y="24668"/>
                    <a:pt x="10645" y="24676"/>
                  </a:cubicBezTo>
                  <a:cubicBezTo>
                    <a:pt x="10621" y="24592"/>
                    <a:pt x="10585" y="24509"/>
                    <a:pt x="10526" y="24438"/>
                  </a:cubicBezTo>
                  <a:cubicBezTo>
                    <a:pt x="10526" y="24318"/>
                    <a:pt x="10478" y="24021"/>
                    <a:pt x="10216" y="23366"/>
                  </a:cubicBezTo>
                  <a:cubicBezTo>
                    <a:pt x="10133" y="23140"/>
                    <a:pt x="9978" y="22961"/>
                    <a:pt x="9776" y="22854"/>
                  </a:cubicBezTo>
                  <a:cubicBezTo>
                    <a:pt x="9740" y="22711"/>
                    <a:pt x="9609" y="22259"/>
                    <a:pt x="9395" y="22044"/>
                  </a:cubicBezTo>
                  <a:cubicBezTo>
                    <a:pt x="9323" y="21997"/>
                    <a:pt x="9240" y="21949"/>
                    <a:pt x="9145" y="21925"/>
                  </a:cubicBezTo>
                  <a:lnTo>
                    <a:pt x="9169" y="21842"/>
                  </a:lnTo>
                  <a:lnTo>
                    <a:pt x="9252" y="21544"/>
                  </a:lnTo>
                  <a:lnTo>
                    <a:pt x="9573" y="20354"/>
                  </a:lnTo>
                  <a:lnTo>
                    <a:pt x="10026" y="18711"/>
                  </a:lnTo>
                  <a:lnTo>
                    <a:pt x="10014" y="18913"/>
                  </a:lnTo>
                  <a:cubicBezTo>
                    <a:pt x="9966" y="19092"/>
                    <a:pt x="9954" y="19294"/>
                    <a:pt x="9978" y="19485"/>
                  </a:cubicBezTo>
                  <a:cubicBezTo>
                    <a:pt x="10073" y="20342"/>
                    <a:pt x="10812" y="21068"/>
                    <a:pt x="12062" y="21532"/>
                  </a:cubicBezTo>
                  <a:cubicBezTo>
                    <a:pt x="13017" y="21866"/>
                    <a:pt x="14028" y="22033"/>
                    <a:pt x="15041" y="22033"/>
                  </a:cubicBezTo>
                  <a:cubicBezTo>
                    <a:pt x="15076" y="22033"/>
                    <a:pt x="15111" y="22033"/>
                    <a:pt x="15146" y="22032"/>
                  </a:cubicBezTo>
                  <a:cubicBezTo>
                    <a:pt x="15515" y="22032"/>
                    <a:pt x="15884" y="22021"/>
                    <a:pt x="16265" y="21973"/>
                  </a:cubicBezTo>
                  <a:lnTo>
                    <a:pt x="16443" y="23985"/>
                  </a:lnTo>
                  <a:cubicBezTo>
                    <a:pt x="16253" y="24152"/>
                    <a:pt x="16098" y="24366"/>
                    <a:pt x="15991" y="24592"/>
                  </a:cubicBezTo>
                  <a:cubicBezTo>
                    <a:pt x="15872" y="24830"/>
                    <a:pt x="15777" y="25080"/>
                    <a:pt x="15705" y="25342"/>
                  </a:cubicBezTo>
                  <a:cubicBezTo>
                    <a:pt x="15669" y="25461"/>
                    <a:pt x="15646" y="25592"/>
                    <a:pt x="15598" y="25700"/>
                  </a:cubicBezTo>
                  <a:cubicBezTo>
                    <a:pt x="15550" y="25807"/>
                    <a:pt x="15503" y="25938"/>
                    <a:pt x="15455" y="26057"/>
                  </a:cubicBezTo>
                  <a:cubicBezTo>
                    <a:pt x="15419" y="26128"/>
                    <a:pt x="15384" y="26212"/>
                    <a:pt x="15348" y="26295"/>
                  </a:cubicBezTo>
                  <a:lnTo>
                    <a:pt x="15348" y="26307"/>
                  </a:lnTo>
                  <a:cubicBezTo>
                    <a:pt x="15277" y="26450"/>
                    <a:pt x="15217" y="26604"/>
                    <a:pt x="15157" y="26771"/>
                  </a:cubicBezTo>
                  <a:cubicBezTo>
                    <a:pt x="14967" y="27259"/>
                    <a:pt x="14872" y="27783"/>
                    <a:pt x="14860" y="28319"/>
                  </a:cubicBezTo>
                  <a:cubicBezTo>
                    <a:pt x="14860" y="28855"/>
                    <a:pt x="15003" y="29379"/>
                    <a:pt x="15277" y="29843"/>
                  </a:cubicBezTo>
                  <a:lnTo>
                    <a:pt x="15288" y="29867"/>
                  </a:lnTo>
                  <a:cubicBezTo>
                    <a:pt x="15407" y="29998"/>
                    <a:pt x="15586" y="30069"/>
                    <a:pt x="15777" y="30069"/>
                  </a:cubicBezTo>
                  <a:cubicBezTo>
                    <a:pt x="15872" y="30057"/>
                    <a:pt x="15967" y="30010"/>
                    <a:pt x="16039" y="29938"/>
                  </a:cubicBezTo>
                  <a:cubicBezTo>
                    <a:pt x="16074" y="29914"/>
                    <a:pt x="16098" y="29879"/>
                    <a:pt x="16122" y="29855"/>
                  </a:cubicBezTo>
                  <a:lnTo>
                    <a:pt x="16205" y="29760"/>
                  </a:lnTo>
                  <a:cubicBezTo>
                    <a:pt x="16396" y="29522"/>
                    <a:pt x="16586" y="29283"/>
                    <a:pt x="16753" y="29021"/>
                  </a:cubicBezTo>
                  <a:cubicBezTo>
                    <a:pt x="16920" y="28760"/>
                    <a:pt x="17062" y="28474"/>
                    <a:pt x="17158" y="28164"/>
                  </a:cubicBezTo>
                  <a:cubicBezTo>
                    <a:pt x="17241" y="27867"/>
                    <a:pt x="17289" y="27557"/>
                    <a:pt x="17312" y="27247"/>
                  </a:cubicBezTo>
                  <a:lnTo>
                    <a:pt x="17360" y="26795"/>
                  </a:lnTo>
                  <a:cubicBezTo>
                    <a:pt x="17360" y="26724"/>
                    <a:pt x="17372" y="26640"/>
                    <a:pt x="17372" y="26569"/>
                  </a:cubicBezTo>
                  <a:cubicBezTo>
                    <a:pt x="17384" y="26533"/>
                    <a:pt x="17384" y="26497"/>
                    <a:pt x="17396" y="26474"/>
                  </a:cubicBezTo>
                  <a:cubicBezTo>
                    <a:pt x="17396" y="26438"/>
                    <a:pt x="17408" y="26402"/>
                    <a:pt x="17420" y="26366"/>
                  </a:cubicBezTo>
                  <a:cubicBezTo>
                    <a:pt x="17503" y="26081"/>
                    <a:pt x="17610" y="25783"/>
                    <a:pt x="17682" y="25485"/>
                  </a:cubicBezTo>
                  <a:cubicBezTo>
                    <a:pt x="17765" y="25176"/>
                    <a:pt x="17813" y="24866"/>
                    <a:pt x="17801" y="24545"/>
                  </a:cubicBezTo>
                  <a:cubicBezTo>
                    <a:pt x="17789" y="24378"/>
                    <a:pt x="17741" y="24211"/>
                    <a:pt x="17658" y="24068"/>
                  </a:cubicBezTo>
                  <a:cubicBezTo>
                    <a:pt x="17563" y="23937"/>
                    <a:pt x="17432" y="23842"/>
                    <a:pt x="17289" y="23807"/>
                  </a:cubicBezTo>
                  <a:lnTo>
                    <a:pt x="17146" y="21866"/>
                  </a:lnTo>
                  <a:cubicBezTo>
                    <a:pt x="18515" y="21640"/>
                    <a:pt x="19753" y="21175"/>
                    <a:pt x="20694" y="20568"/>
                  </a:cubicBezTo>
                  <a:cubicBezTo>
                    <a:pt x="21492" y="20032"/>
                    <a:pt x="22004" y="19437"/>
                    <a:pt x="22194" y="18818"/>
                  </a:cubicBezTo>
                  <a:lnTo>
                    <a:pt x="22396" y="19235"/>
                  </a:lnTo>
                  <a:lnTo>
                    <a:pt x="22170" y="19318"/>
                  </a:lnTo>
                  <a:lnTo>
                    <a:pt x="22146" y="19330"/>
                  </a:lnTo>
                  <a:cubicBezTo>
                    <a:pt x="21825" y="19520"/>
                    <a:pt x="21694" y="19913"/>
                    <a:pt x="21849" y="20258"/>
                  </a:cubicBezTo>
                  <a:cubicBezTo>
                    <a:pt x="21884" y="20366"/>
                    <a:pt x="21920" y="20449"/>
                    <a:pt x="21956" y="20520"/>
                  </a:cubicBezTo>
                  <a:cubicBezTo>
                    <a:pt x="21777" y="20651"/>
                    <a:pt x="21623" y="20830"/>
                    <a:pt x="21539" y="21032"/>
                  </a:cubicBezTo>
                  <a:cubicBezTo>
                    <a:pt x="21158" y="21961"/>
                    <a:pt x="20944" y="22878"/>
                    <a:pt x="20992" y="23330"/>
                  </a:cubicBezTo>
                  <a:cubicBezTo>
                    <a:pt x="21039" y="23783"/>
                    <a:pt x="21349" y="25140"/>
                    <a:pt x="21408" y="25342"/>
                  </a:cubicBezTo>
                  <a:cubicBezTo>
                    <a:pt x="21480" y="25485"/>
                    <a:pt x="21611" y="25592"/>
                    <a:pt x="21765" y="25628"/>
                  </a:cubicBezTo>
                  <a:cubicBezTo>
                    <a:pt x="21833" y="25647"/>
                    <a:pt x="21902" y="25656"/>
                    <a:pt x="21971" y="25656"/>
                  </a:cubicBezTo>
                  <a:cubicBezTo>
                    <a:pt x="22169" y="25656"/>
                    <a:pt x="22365" y="25582"/>
                    <a:pt x="22516" y="25450"/>
                  </a:cubicBezTo>
                  <a:lnTo>
                    <a:pt x="22551" y="25426"/>
                  </a:lnTo>
                  <a:lnTo>
                    <a:pt x="22551" y="25426"/>
                  </a:lnTo>
                  <a:cubicBezTo>
                    <a:pt x="22456" y="25545"/>
                    <a:pt x="22396" y="25688"/>
                    <a:pt x="22361" y="25842"/>
                  </a:cubicBezTo>
                  <a:cubicBezTo>
                    <a:pt x="22289" y="26069"/>
                    <a:pt x="22349" y="26319"/>
                    <a:pt x="22504" y="26497"/>
                  </a:cubicBezTo>
                  <a:cubicBezTo>
                    <a:pt x="22658" y="26664"/>
                    <a:pt x="22873" y="26771"/>
                    <a:pt x="23099" y="26771"/>
                  </a:cubicBezTo>
                  <a:lnTo>
                    <a:pt x="23158" y="26771"/>
                  </a:lnTo>
                  <a:cubicBezTo>
                    <a:pt x="23456" y="26747"/>
                    <a:pt x="24004" y="26331"/>
                    <a:pt x="24147" y="25831"/>
                  </a:cubicBezTo>
                  <a:cubicBezTo>
                    <a:pt x="24254" y="25461"/>
                    <a:pt x="24337" y="25152"/>
                    <a:pt x="24373" y="25057"/>
                  </a:cubicBezTo>
                  <a:cubicBezTo>
                    <a:pt x="24575" y="24914"/>
                    <a:pt x="24766" y="24759"/>
                    <a:pt x="24944" y="24592"/>
                  </a:cubicBezTo>
                  <a:cubicBezTo>
                    <a:pt x="25040" y="24461"/>
                    <a:pt x="25087" y="24295"/>
                    <a:pt x="25075" y="24128"/>
                  </a:cubicBezTo>
                  <a:cubicBezTo>
                    <a:pt x="25230" y="24021"/>
                    <a:pt x="25373" y="23866"/>
                    <a:pt x="25480" y="23699"/>
                  </a:cubicBezTo>
                  <a:cubicBezTo>
                    <a:pt x="25694" y="23342"/>
                    <a:pt x="25742" y="22902"/>
                    <a:pt x="25635" y="22497"/>
                  </a:cubicBezTo>
                  <a:cubicBezTo>
                    <a:pt x="25540" y="22175"/>
                    <a:pt x="24956" y="20806"/>
                    <a:pt x="24932" y="20747"/>
                  </a:cubicBezTo>
                  <a:cubicBezTo>
                    <a:pt x="24921" y="20735"/>
                    <a:pt x="24921" y="20735"/>
                    <a:pt x="24921" y="20723"/>
                  </a:cubicBezTo>
                  <a:cubicBezTo>
                    <a:pt x="24790" y="20568"/>
                    <a:pt x="24647" y="20437"/>
                    <a:pt x="24492" y="20330"/>
                  </a:cubicBezTo>
                  <a:cubicBezTo>
                    <a:pt x="24551" y="20175"/>
                    <a:pt x="24575" y="20008"/>
                    <a:pt x="24563" y="19842"/>
                  </a:cubicBezTo>
                  <a:cubicBezTo>
                    <a:pt x="24516" y="19258"/>
                    <a:pt x="24385" y="18925"/>
                    <a:pt x="24147" y="18842"/>
                  </a:cubicBezTo>
                  <a:cubicBezTo>
                    <a:pt x="24092" y="18824"/>
                    <a:pt x="24023" y="18815"/>
                    <a:pt x="23943" y="18815"/>
                  </a:cubicBezTo>
                  <a:cubicBezTo>
                    <a:pt x="23759" y="18815"/>
                    <a:pt x="23518" y="18859"/>
                    <a:pt x="23278" y="18925"/>
                  </a:cubicBezTo>
                  <a:lnTo>
                    <a:pt x="22980" y="18353"/>
                  </a:lnTo>
                  <a:lnTo>
                    <a:pt x="21849" y="16175"/>
                  </a:lnTo>
                  <a:lnTo>
                    <a:pt x="21706" y="15913"/>
                  </a:lnTo>
                  <a:lnTo>
                    <a:pt x="19372" y="6828"/>
                  </a:lnTo>
                  <a:cubicBezTo>
                    <a:pt x="19301" y="6185"/>
                    <a:pt x="18717" y="5673"/>
                    <a:pt x="17813" y="5376"/>
                  </a:cubicBezTo>
                  <a:lnTo>
                    <a:pt x="17586" y="4006"/>
                  </a:lnTo>
                  <a:cubicBezTo>
                    <a:pt x="17539" y="3602"/>
                    <a:pt x="17193" y="3256"/>
                    <a:pt x="16598" y="3054"/>
                  </a:cubicBezTo>
                  <a:cubicBezTo>
                    <a:pt x="16289" y="2947"/>
                    <a:pt x="15967" y="2875"/>
                    <a:pt x="15646" y="2852"/>
                  </a:cubicBezTo>
                  <a:lnTo>
                    <a:pt x="15479" y="2209"/>
                  </a:lnTo>
                  <a:cubicBezTo>
                    <a:pt x="15455" y="2042"/>
                    <a:pt x="15312" y="1911"/>
                    <a:pt x="15086" y="1840"/>
                  </a:cubicBezTo>
                  <a:lnTo>
                    <a:pt x="15038" y="1375"/>
                  </a:lnTo>
                  <a:cubicBezTo>
                    <a:pt x="15026" y="1256"/>
                    <a:pt x="14931" y="1173"/>
                    <a:pt x="14776" y="1125"/>
                  </a:cubicBezTo>
                  <a:cubicBezTo>
                    <a:pt x="14776" y="1113"/>
                    <a:pt x="14776" y="1101"/>
                    <a:pt x="14776" y="1089"/>
                  </a:cubicBezTo>
                  <a:lnTo>
                    <a:pt x="14765" y="970"/>
                  </a:lnTo>
                  <a:cubicBezTo>
                    <a:pt x="14836" y="935"/>
                    <a:pt x="14896" y="887"/>
                    <a:pt x="14943" y="816"/>
                  </a:cubicBezTo>
                  <a:cubicBezTo>
                    <a:pt x="15003" y="744"/>
                    <a:pt x="15026" y="637"/>
                    <a:pt x="15015" y="542"/>
                  </a:cubicBezTo>
                  <a:cubicBezTo>
                    <a:pt x="15015" y="518"/>
                    <a:pt x="15003" y="482"/>
                    <a:pt x="14991" y="458"/>
                  </a:cubicBezTo>
                  <a:lnTo>
                    <a:pt x="14955" y="244"/>
                  </a:lnTo>
                  <a:cubicBezTo>
                    <a:pt x="14943" y="232"/>
                    <a:pt x="14943" y="220"/>
                    <a:pt x="14931" y="208"/>
                  </a:cubicBezTo>
                  <a:cubicBezTo>
                    <a:pt x="14828" y="51"/>
                    <a:pt x="14641" y="0"/>
                    <a:pt x="1444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94" name="Google Shape;7394;p107"/>
            <p:cNvGrpSpPr/>
            <p:nvPr/>
          </p:nvGrpSpPr>
          <p:grpSpPr>
            <a:xfrm flipH="1" rot="-404600">
              <a:off x="307136" y="2100404"/>
              <a:ext cx="2037175" cy="2344750"/>
              <a:chOff x="1437694" y="-16987"/>
              <a:chExt cx="1657720" cy="1907851"/>
            </a:xfrm>
          </p:grpSpPr>
          <p:grpSp>
            <p:nvGrpSpPr>
              <p:cNvPr id="7395" name="Google Shape;7395;p107"/>
              <p:cNvGrpSpPr/>
              <p:nvPr/>
            </p:nvGrpSpPr>
            <p:grpSpPr>
              <a:xfrm>
                <a:off x="1437694" y="-16987"/>
                <a:ext cx="1657720" cy="1907851"/>
                <a:chOff x="1179000" y="1325300"/>
                <a:chExt cx="652800" cy="751300"/>
              </a:xfrm>
            </p:grpSpPr>
            <p:sp>
              <p:nvSpPr>
                <p:cNvPr id="7396" name="Google Shape;7396;p107"/>
                <p:cNvSpPr/>
                <p:nvPr/>
              </p:nvSpPr>
              <p:spPr>
                <a:xfrm>
                  <a:off x="1203400" y="1710250"/>
                  <a:ext cx="36350" cy="155900"/>
                </a:xfrm>
                <a:custGeom>
                  <a:rect b="b" l="l" r="r" t="t"/>
                  <a:pathLst>
                    <a:path extrusionOk="0" h="6236" w="1454">
                      <a:moveTo>
                        <a:pt x="116" y="1"/>
                      </a:moveTo>
                      <a:cubicBezTo>
                        <a:pt x="78" y="1"/>
                        <a:pt x="40" y="19"/>
                        <a:pt x="25" y="56"/>
                      </a:cubicBezTo>
                      <a:cubicBezTo>
                        <a:pt x="1" y="104"/>
                        <a:pt x="13" y="176"/>
                        <a:pt x="61" y="199"/>
                      </a:cubicBezTo>
                      <a:lnTo>
                        <a:pt x="84" y="211"/>
                      </a:lnTo>
                      <a:cubicBezTo>
                        <a:pt x="108" y="223"/>
                        <a:pt x="132" y="247"/>
                        <a:pt x="156" y="271"/>
                      </a:cubicBezTo>
                      <a:cubicBezTo>
                        <a:pt x="191" y="307"/>
                        <a:pt x="215" y="342"/>
                        <a:pt x="239" y="378"/>
                      </a:cubicBezTo>
                      <a:cubicBezTo>
                        <a:pt x="299" y="461"/>
                        <a:pt x="346" y="545"/>
                        <a:pt x="382" y="628"/>
                      </a:cubicBezTo>
                      <a:cubicBezTo>
                        <a:pt x="465" y="795"/>
                        <a:pt x="525" y="985"/>
                        <a:pt x="572" y="1164"/>
                      </a:cubicBezTo>
                      <a:cubicBezTo>
                        <a:pt x="656" y="1545"/>
                        <a:pt x="703" y="1938"/>
                        <a:pt x="715" y="2331"/>
                      </a:cubicBezTo>
                      <a:cubicBezTo>
                        <a:pt x="763" y="3116"/>
                        <a:pt x="763" y="3902"/>
                        <a:pt x="763" y="4700"/>
                      </a:cubicBezTo>
                      <a:cubicBezTo>
                        <a:pt x="763" y="4724"/>
                        <a:pt x="775" y="4736"/>
                        <a:pt x="787" y="4759"/>
                      </a:cubicBezTo>
                      <a:cubicBezTo>
                        <a:pt x="906" y="4986"/>
                        <a:pt x="1049" y="5212"/>
                        <a:pt x="1156" y="5450"/>
                      </a:cubicBezTo>
                      <a:cubicBezTo>
                        <a:pt x="1275" y="5688"/>
                        <a:pt x="1346" y="5938"/>
                        <a:pt x="1370" y="6200"/>
                      </a:cubicBezTo>
                      <a:cubicBezTo>
                        <a:pt x="1370" y="6224"/>
                        <a:pt x="1382" y="6236"/>
                        <a:pt x="1394" y="6236"/>
                      </a:cubicBezTo>
                      <a:cubicBezTo>
                        <a:pt x="1406" y="6236"/>
                        <a:pt x="1418" y="6224"/>
                        <a:pt x="1430" y="6212"/>
                      </a:cubicBezTo>
                      <a:cubicBezTo>
                        <a:pt x="1454" y="5926"/>
                        <a:pt x="1418" y="5652"/>
                        <a:pt x="1311" y="5390"/>
                      </a:cubicBezTo>
                      <a:cubicBezTo>
                        <a:pt x="1275" y="5260"/>
                        <a:pt x="1227" y="5129"/>
                        <a:pt x="1168" y="4998"/>
                      </a:cubicBezTo>
                      <a:cubicBezTo>
                        <a:pt x="1112" y="4885"/>
                        <a:pt x="1045" y="4773"/>
                        <a:pt x="977" y="4660"/>
                      </a:cubicBezTo>
                      <a:lnTo>
                        <a:pt x="977" y="4660"/>
                      </a:lnTo>
                      <a:cubicBezTo>
                        <a:pt x="977" y="3887"/>
                        <a:pt x="976" y="3103"/>
                        <a:pt x="930" y="2319"/>
                      </a:cubicBezTo>
                      <a:cubicBezTo>
                        <a:pt x="918" y="1914"/>
                        <a:pt x="870" y="1509"/>
                        <a:pt x="787" y="1116"/>
                      </a:cubicBezTo>
                      <a:cubicBezTo>
                        <a:pt x="739" y="926"/>
                        <a:pt x="668" y="723"/>
                        <a:pt x="584" y="545"/>
                      </a:cubicBezTo>
                      <a:cubicBezTo>
                        <a:pt x="537" y="449"/>
                        <a:pt x="489" y="354"/>
                        <a:pt x="430" y="271"/>
                      </a:cubicBezTo>
                      <a:cubicBezTo>
                        <a:pt x="406" y="223"/>
                        <a:pt x="370" y="176"/>
                        <a:pt x="334" y="140"/>
                      </a:cubicBezTo>
                      <a:cubicBezTo>
                        <a:pt x="287" y="92"/>
                        <a:pt x="239" y="45"/>
                        <a:pt x="180" y="21"/>
                      </a:cubicBezTo>
                      <a:cubicBezTo>
                        <a:pt x="162" y="7"/>
                        <a:pt x="139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7" name="Google Shape;7397;p107"/>
                <p:cNvSpPr/>
                <p:nvPr/>
              </p:nvSpPr>
              <p:spPr>
                <a:xfrm>
                  <a:off x="1487675" y="1331650"/>
                  <a:ext cx="73550" cy="28800"/>
                </a:xfrm>
                <a:custGeom>
                  <a:rect b="b" l="l" r="r" t="t"/>
                  <a:pathLst>
                    <a:path extrusionOk="0" h="1152" w="2942">
                      <a:moveTo>
                        <a:pt x="2422" y="1"/>
                      </a:moveTo>
                      <a:cubicBezTo>
                        <a:pt x="2382" y="1"/>
                        <a:pt x="2341" y="3"/>
                        <a:pt x="2298" y="8"/>
                      </a:cubicBezTo>
                      <a:cubicBezTo>
                        <a:pt x="2155" y="32"/>
                        <a:pt x="2013" y="80"/>
                        <a:pt x="1882" y="151"/>
                      </a:cubicBezTo>
                      <a:cubicBezTo>
                        <a:pt x="1726" y="203"/>
                        <a:pt x="1571" y="237"/>
                        <a:pt x="1407" y="237"/>
                      </a:cubicBezTo>
                      <a:cubicBezTo>
                        <a:pt x="1383" y="237"/>
                        <a:pt x="1359" y="236"/>
                        <a:pt x="1334" y="234"/>
                      </a:cubicBezTo>
                      <a:cubicBezTo>
                        <a:pt x="882" y="234"/>
                        <a:pt x="429" y="365"/>
                        <a:pt x="36" y="603"/>
                      </a:cubicBezTo>
                      <a:lnTo>
                        <a:pt x="0" y="746"/>
                      </a:lnTo>
                      <a:lnTo>
                        <a:pt x="334" y="1080"/>
                      </a:lnTo>
                      <a:lnTo>
                        <a:pt x="596" y="1151"/>
                      </a:lnTo>
                      <a:cubicBezTo>
                        <a:pt x="596" y="1151"/>
                        <a:pt x="1072" y="818"/>
                        <a:pt x="1429" y="806"/>
                      </a:cubicBezTo>
                      <a:cubicBezTo>
                        <a:pt x="1798" y="782"/>
                        <a:pt x="2715" y="758"/>
                        <a:pt x="2894" y="484"/>
                      </a:cubicBezTo>
                      <a:cubicBezTo>
                        <a:pt x="2929" y="425"/>
                        <a:pt x="2941" y="353"/>
                        <a:pt x="2929" y="282"/>
                      </a:cubicBezTo>
                      <a:cubicBezTo>
                        <a:pt x="2929" y="258"/>
                        <a:pt x="2929" y="246"/>
                        <a:pt x="2917" y="222"/>
                      </a:cubicBezTo>
                      <a:cubicBezTo>
                        <a:pt x="2866" y="90"/>
                        <a:pt x="2666" y="1"/>
                        <a:pt x="242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8" name="Google Shape;7398;p107"/>
                <p:cNvSpPr/>
                <p:nvPr/>
              </p:nvSpPr>
              <p:spPr>
                <a:xfrm>
                  <a:off x="1484100" y="1325300"/>
                  <a:ext cx="79800" cy="37825"/>
                </a:xfrm>
                <a:custGeom>
                  <a:rect b="b" l="l" r="r" t="t"/>
                  <a:pathLst>
                    <a:path extrusionOk="0" h="1513" w="3192">
                      <a:moveTo>
                        <a:pt x="2607" y="200"/>
                      </a:moveTo>
                      <a:cubicBezTo>
                        <a:pt x="2739" y="200"/>
                        <a:pt x="2857" y="229"/>
                        <a:pt x="2918" y="310"/>
                      </a:cubicBezTo>
                      <a:lnTo>
                        <a:pt x="2965" y="500"/>
                      </a:lnTo>
                      <a:cubicBezTo>
                        <a:pt x="2965" y="512"/>
                        <a:pt x="2965" y="512"/>
                        <a:pt x="2977" y="524"/>
                      </a:cubicBezTo>
                      <a:cubicBezTo>
                        <a:pt x="2977" y="524"/>
                        <a:pt x="2977" y="536"/>
                        <a:pt x="2977" y="548"/>
                      </a:cubicBezTo>
                      <a:cubicBezTo>
                        <a:pt x="2977" y="596"/>
                        <a:pt x="2965" y="643"/>
                        <a:pt x="2953" y="679"/>
                      </a:cubicBezTo>
                      <a:cubicBezTo>
                        <a:pt x="2906" y="750"/>
                        <a:pt x="2668" y="917"/>
                        <a:pt x="1572" y="953"/>
                      </a:cubicBezTo>
                      <a:cubicBezTo>
                        <a:pt x="1251" y="965"/>
                        <a:pt x="846" y="1203"/>
                        <a:pt x="715" y="1286"/>
                      </a:cubicBezTo>
                      <a:lnTo>
                        <a:pt x="524" y="1250"/>
                      </a:lnTo>
                      <a:lnTo>
                        <a:pt x="251" y="953"/>
                      </a:lnTo>
                      <a:lnTo>
                        <a:pt x="215" y="750"/>
                      </a:lnTo>
                      <a:cubicBezTo>
                        <a:pt x="477" y="560"/>
                        <a:pt x="786" y="453"/>
                        <a:pt x="1108" y="429"/>
                      </a:cubicBezTo>
                      <a:lnTo>
                        <a:pt x="1275" y="429"/>
                      </a:lnTo>
                      <a:cubicBezTo>
                        <a:pt x="1739" y="405"/>
                        <a:pt x="1870" y="393"/>
                        <a:pt x="2096" y="310"/>
                      </a:cubicBezTo>
                      <a:cubicBezTo>
                        <a:pt x="2220" y="255"/>
                        <a:pt x="2427" y="200"/>
                        <a:pt x="2607" y="200"/>
                      </a:cubicBezTo>
                      <a:close/>
                      <a:moveTo>
                        <a:pt x="2605" y="0"/>
                      </a:moveTo>
                      <a:cubicBezTo>
                        <a:pt x="2367" y="0"/>
                        <a:pt x="2123" y="74"/>
                        <a:pt x="2013" y="119"/>
                      </a:cubicBezTo>
                      <a:cubicBezTo>
                        <a:pt x="1810" y="203"/>
                        <a:pt x="1727" y="203"/>
                        <a:pt x="1263" y="226"/>
                      </a:cubicBezTo>
                      <a:lnTo>
                        <a:pt x="1096" y="226"/>
                      </a:lnTo>
                      <a:cubicBezTo>
                        <a:pt x="715" y="250"/>
                        <a:pt x="346" y="393"/>
                        <a:pt x="36" y="631"/>
                      </a:cubicBezTo>
                      <a:cubicBezTo>
                        <a:pt x="12" y="655"/>
                        <a:pt x="1" y="691"/>
                        <a:pt x="1" y="726"/>
                      </a:cubicBezTo>
                      <a:lnTo>
                        <a:pt x="48" y="1012"/>
                      </a:lnTo>
                      <a:cubicBezTo>
                        <a:pt x="48" y="1036"/>
                        <a:pt x="60" y="1060"/>
                        <a:pt x="72" y="1072"/>
                      </a:cubicBezTo>
                      <a:lnTo>
                        <a:pt x="405" y="1417"/>
                      </a:lnTo>
                      <a:cubicBezTo>
                        <a:pt x="417" y="1429"/>
                        <a:pt x="429" y="1441"/>
                        <a:pt x="453" y="1441"/>
                      </a:cubicBezTo>
                      <a:lnTo>
                        <a:pt x="715" y="1512"/>
                      </a:lnTo>
                      <a:lnTo>
                        <a:pt x="739" y="1512"/>
                      </a:lnTo>
                      <a:cubicBezTo>
                        <a:pt x="763" y="1512"/>
                        <a:pt x="774" y="1500"/>
                        <a:pt x="798" y="1500"/>
                      </a:cubicBezTo>
                      <a:cubicBezTo>
                        <a:pt x="798" y="1500"/>
                        <a:pt x="1263" y="1179"/>
                        <a:pt x="1584" y="1167"/>
                      </a:cubicBezTo>
                      <a:cubicBezTo>
                        <a:pt x="2465" y="1143"/>
                        <a:pt x="2965" y="1024"/>
                        <a:pt x="3120" y="822"/>
                      </a:cubicBezTo>
                      <a:cubicBezTo>
                        <a:pt x="3168" y="738"/>
                        <a:pt x="3191" y="643"/>
                        <a:pt x="3180" y="548"/>
                      </a:cubicBezTo>
                      <a:cubicBezTo>
                        <a:pt x="3180" y="512"/>
                        <a:pt x="3180" y="476"/>
                        <a:pt x="3168" y="453"/>
                      </a:cubicBezTo>
                      <a:lnTo>
                        <a:pt x="3120" y="250"/>
                      </a:lnTo>
                      <a:cubicBezTo>
                        <a:pt x="3120" y="238"/>
                        <a:pt x="3108" y="226"/>
                        <a:pt x="3108" y="215"/>
                      </a:cubicBezTo>
                      <a:cubicBezTo>
                        <a:pt x="3000" y="52"/>
                        <a:pt x="2805" y="0"/>
                        <a:pt x="260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9" name="Google Shape;7399;p107"/>
                <p:cNvSpPr/>
                <p:nvPr/>
              </p:nvSpPr>
              <p:spPr>
                <a:xfrm>
                  <a:off x="1538275" y="1336475"/>
                  <a:ext cx="17000" cy="20525"/>
                </a:xfrm>
                <a:custGeom>
                  <a:rect b="b" l="l" r="r" t="t"/>
                  <a:pathLst>
                    <a:path extrusionOk="0" h="821" w="680">
                      <a:moveTo>
                        <a:pt x="387" y="0"/>
                      </a:moveTo>
                      <a:cubicBezTo>
                        <a:pt x="363" y="0"/>
                        <a:pt x="337" y="2"/>
                        <a:pt x="310" y="6"/>
                      </a:cubicBezTo>
                      <a:cubicBezTo>
                        <a:pt x="131" y="29"/>
                        <a:pt x="1" y="113"/>
                        <a:pt x="12" y="196"/>
                      </a:cubicBezTo>
                      <a:lnTo>
                        <a:pt x="60" y="696"/>
                      </a:lnTo>
                      <a:cubicBezTo>
                        <a:pt x="70" y="767"/>
                        <a:pt x="175" y="821"/>
                        <a:pt x="308" y="821"/>
                      </a:cubicBezTo>
                      <a:cubicBezTo>
                        <a:pt x="332" y="821"/>
                        <a:pt x="356" y="819"/>
                        <a:pt x="382" y="815"/>
                      </a:cubicBezTo>
                      <a:cubicBezTo>
                        <a:pt x="560" y="791"/>
                        <a:pt x="679" y="708"/>
                        <a:pt x="679" y="625"/>
                      </a:cubicBezTo>
                      <a:lnTo>
                        <a:pt x="632" y="137"/>
                      </a:lnTo>
                      <a:lnTo>
                        <a:pt x="632" y="125"/>
                      </a:lnTo>
                      <a:cubicBezTo>
                        <a:pt x="621" y="54"/>
                        <a:pt x="525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0" name="Google Shape;7400;p107"/>
                <p:cNvSpPr/>
                <p:nvPr/>
              </p:nvSpPr>
              <p:spPr>
                <a:xfrm>
                  <a:off x="1790975" y="1837250"/>
                  <a:ext cx="16400" cy="8675"/>
                </a:xfrm>
                <a:custGeom>
                  <a:rect b="b" l="l" r="r" t="t"/>
                  <a:pathLst>
                    <a:path extrusionOk="0" h="347" w="656">
                      <a:moveTo>
                        <a:pt x="263" y="1"/>
                      </a:moveTo>
                      <a:cubicBezTo>
                        <a:pt x="180" y="72"/>
                        <a:pt x="96" y="132"/>
                        <a:pt x="1" y="180"/>
                      </a:cubicBezTo>
                      <a:cubicBezTo>
                        <a:pt x="1" y="180"/>
                        <a:pt x="20" y="179"/>
                        <a:pt x="53" y="179"/>
                      </a:cubicBezTo>
                      <a:cubicBezTo>
                        <a:pt x="183" y="179"/>
                        <a:pt x="522" y="194"/>
                        <a:pt x="656" y="346"/>
                      </a:cubicBezTo>
                      <a:cubicBezTo>
                        <a:pt x="549" y="203"/>
                        <a:pt x="418" y="84"/>
                        <a:pt x="263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1" name="Google Shape;7401;p107"/>
                <p:cNvSpPr/>
                <p:nvPr/>
              </p:nvSpPr>
              <p:spPr>
                <a:xfrm>
                  <a:off x="1339450" y="1894350"/>
                  <a:ext cx="144850" cy="112600"/>
                </a:xfrm>
                <a:custGeom>
                  <a:rect b="b" l="l" r="r" t="t"/>
                  <a:pathLst>
                    <a:path extrusionOk="0" h="4504" w="5794">
                      <a:moveTo>
                        <a:pt x="2376" y="1"/>
                      </a:moveTo>
                      <a:cubicBezTo>
                        <a:pt x="1507" y="1"/>
                        <a:pt x="1071" y="977"/>
                        <a:pt x="953" y="1170"/>
                      </a:cubicBezTo>
                      <a:cubicBezTo>
                        <a:pt x="810" y="1384"/>
                        <a:pt x="0" y="2729"/>
                        <a:pt x="334" y="3622"/>
                      </a:cubicBezTo>
                      <a:cubicBezTo>
                        <a:pt x="611" y="4339"/>
                        <a:pt x="1225" y="4504"/>
                        <a:pt x="1704" y="4504"/>
                      </a:cubicBezTo>
                      <a:cubicBezTo>
                        <a:pt x="1821" y="4504"/>
                        <a:pt x="1930" y="4494"/>
                        <a:pt x="2024" y="4480"/>
                      </a:cubicBezTo>
                      <a:cubicBezTo>
                        <a:pt x="2203" y="4420"/>
                        <a:pt x="2346" y="4277"/>
                        <a:pt x="2405" y="4099"/>
                      </a:cubicBezTo>
                      <a:cubicBezTo>
                        <a:pt x="2405" y="4099"/>
                        <a:pt x="2965" y="4301"/>
                        <a:pt x="3441" y="4468"/>
                      </a:cubicBezTo>
                      <a:cubicBezTo>
                        <a:pt x="3501" y="4489"/>
                        <a:pt x="3559" y="4498"/>
                        <a:pt x="3617" y="4498"/>
                      </a:cubicBezTo>
                      <a:cubicBezTo>
                        <a:pt x="4018" y="4498"/>
                        <a:pt x="4346" y="4051"/>
                        <a:pt x="4346" y="4051"/>
                      </a:cubicBezTo>
                      <a:cubicBezTo>
                        <a:pt x="4703" y="3991"/>
                        <a:pt x="4977" y="3718"/>
                        <a:pt x="5072" y="3372"/>
                      </a:cubicBezTo>
                      <a:cubicBezTo>
                        <a:pt x="5072" y="3372"/>
                        <a:pt x="5076" y="3373"/>
                        <a:pt x="5082" y="3373"/>
                      </a:cubicBezTo>
                      <a:cubicBezTo>
                        <a:pt x="5157" y="3373"/>
                        <a:pt x="5628" y="3342"/>
                        <a:pt x="5727" y="2587"/>
                      </a:cubicBezTo>
                      <a:cubicBezTo>
                        <a:pt x="5794" y="2076"/>
                        <a:pt x="5299" y="1979"/>
                        <a:pt x="4915" y="1979"/>
                      </a:cubicBezTo>
                      <a:cubicBezTo>
                        <a:pt x="4681" y="1979"/>
                        <a:pt x="4489" y="2015"/>
                        <a:pt x="4489" y="2015"/>
                      </a:cubicBezTo>
                      <a:cubicBezTo>
                        <a:pt x="4501" y="1896"/>
                        <a:pt x="4453" y="1777"/>
                        <a:pt x="4370" y="1694"/>
                      </a:cubicBezTo>
                      <a:cubicBezTo>
                        <a:pt x="4370" y="1694"/>
                        <a:pt x="4405" y="1444"/>
                        <a:pt x="4072" y="622"/>
                      </a:cubicBezTo>
                      <a:cubicBezTo>
                        <a:pt x="3871" y="101"/>
                        <a:pt x="3377" y="3"/>
                        <a:pt x="3035" y="3"/>
                      </a:cubicBezTo>
                      <a:cubicBezTo>
                        <a:pt x="2830" y="3"/>
                        <a:pt x="2679" y="39"/>
                        <a:pt x="2679" y="39"/>
                      </a:cubicBezTo>
                      <a:cubicBezTo>
                        <a:pt x="2573" y="13"/>
                        <a:pt x="2472" y="1"/>
                        <a:pt x="2376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2" name="Google Shape;7402;p107"/>
                <p:cNvSpPr/>
                <p:nvPr/>
              </p:nvSpPr>
              <p:spPr>
                <a:xfrm>
                  <a:off x="1394800" y="1640025"/>
                  <a:ext cx="80400" cy="246275"/>
                </a:xfrm>
                <a:custGeom>
                  <a:rect b="b" l="l" r="r" t="t"/>
                  <a:pathLst>
                    <a:path extrusionOk="0" h="9851" w="3216">
                      <a:moveTo>
                        <a:pt x="2897" y="1"/>
                      </a:moveTo>
                      <a:cubicBezTo>
                        <a:pt x="2734" y="1"/>
                        <a:pt x="2565" y="179"/>
                        <a:pt x="2501" y="425"/>
                      </a:cubicBezTo>
                      <a:lnTo>
                        <a:pt x="72" y="9247"/>
                      </a:lnTo>
                      <a:cubicBezTo>
                        <a:pt x="1" y="9533"/>
                        <a:pt x="84" y="9795"/>
                        <a:pt x="263" y="9843"/>
                      </a:cubicBezTo>
                      <a:cubicBezTo>
                        <a:pt x="282" y="9848"/>
                        <a:pt x="302" y="9850"/>
                        <a:pt x="322" y="9850"/>
                      </a:cubicBezTo>
                      <a:cubicBezTo>
                        <a:pt x="484" y="9850"/>
                        <a:pt x="651" y="9682"/>
                        <a:pt x="715" y="9438"/>
                      </a:cubicBezTo>
                      <a:lnTo>
                        <a:pt x="3144" y="603"/>
                      </a:lnTo>
                      <a:cubicBezTo>
                        <a:pt x="3215" y="329"/>
                        <a:pt x="3132" y="68"/>
                        <a:pt x="2953" y="8"/>
                      </a:cubicBezTo>
                      <a:cubicBezTo>
                        <a:pt x="2935" y="3"/>
                        <a:pt x="2916" y="1"/>
                        <a:pt x="2897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3" name="Google Shape;7403;p107"/>
                <p:cNvSpPr/>
                <p:nvPr/>
              </p:nvSpPr>
              <p:spPr>
                <a:xfrm>
                  <a:off x="1336750" y="1891700"/>
                  <a:ext cx="149150" cy="117925"/>
                </a:xfrm>
                <a:custGeom>
                  <a:rect b="b" l="l" r="r" t="t"/>
                  <a:pathLst>
                    <a:path extrusionOk="0" h="4717" w="5966">
                      <a:moveTo>
                        <a:pt x="3159" y="214"/>
                      </a:moveTo>
                      <a:cubicBezTo>
                        <a:pt x="3471" y="214"/>
                        <a:pt x="3907" y="304"/>
                        <a:pt x="4085" y="764"/>
                      </a:cubicBezTo>
                      <a:cubicBezTo>
                        <a:pt x="4394" y="1538"/>
                        <a:pt x="4371" y="1776"/>
                        <a:pt x="4371" y="1776"/>
                      </a:cubicBezTo>
                      <a:cubicBezTo>
                        <a:pt x="4371" y="1812"/>
                        <a:pt x="4382" y="1847"/>
                        <a:pt x="4406" y="1859"/>
                      </a:cubicBezTo>
                      <a:cubicBezTo>
                        <a:pt x="4430" y="1895"/>
                        <a:pt x="4513" y="2014"/>
                        <a:pt x="4502" y="2097"/>
                      </a:cubicBezTo>
                      <a:cubicBezTo>
                        <a:pt x="4490" y="2133"/>
                        <a:pt x="4502" y="2169"/>
                        <a:pt x="4525" y="2193"/>
                      </a:cubicBezTo>
                      <a:cubicBezTo>
                        <a:pt x="4549" y="2216"/>
                        <a:pt x="4585" y="2228"/>
                        <a:pt x="4621" y="2228"/>
                      </a:cubicBezTo>
                      <a:cubicBezTo>
                        <a:pt x="4707" y="2208"/>
                        <a:pt x="4862" y="2188"/>
                        <a:pt x="5030" y="2188"/>
                      </a:cubicBezTo>
                      <a:cubicBezTo>
                        <a:pt x="5256" y="2188"/>
                        <a:pt x="5503" y="2224"/>
                        <a:pt x="5633" y="2347"/>
                      </a:cubicBezTo>
                      <a:cubicBezTo>
                        <a:pt x="5716" y="2443"/>
                        <a:pt x="5752" y="2562"/>
                        <a:pt x="5728" y="2681"/>
                      </a:cubicBezTo>
                      <a:cubicBezTo>
                        <a:pt x="5647" y="3360"/>
                        <a:pt x="5233" y="3371"/>
                        <a:pt x="5184" y="3371"/>
                      </a:cubicBezTo>
                      <a:cubicBezTo>
                        <a:pt x="5182" y="3371"/>
                        <a:pt x="5181" y="3371"/>
                        <a:pt x="5180" y="3371"/>
                      </a:cubicBezTo>
                      <a:cubicBezTo>
                        <a:pt x="5133" y="3371"/>
                        <a:pt x="5085" y="3407"/>
                        <a:pt x="5073" y="3455"/>
                      </a:cubicBezTo>
                      <a:cubicBezTo>
                        <a:pt x="5002" y="3764"/>
                        <a:pt x="4752" y="4002"/>
                        <a:pt x="4442" y="4062"/>
                      </a:cubicBezTo>
                      <a:cubicBezTo>
                        <a:pt x="4418" y="4062"/>
                        <a:pt x="4394" y="4074"/>
                        <a:pt x="4371" y="4097"/>
                      </a:cubicBezTo>
                      <a:cubicBezTo>
                        <a:pt x="4371" y="4108"/>
                        <a:pt x="4068" y="4504"/>
                        <a:pt x="3728" y="4504"/>
                      </a:cubicBezTo>
                      <a:cubicBezTo>
                        <a:pt x="3681" y="4504"/>
                        <a:pt x="3633" y="4496"/>
                        <a:pt x="3585" y="4478"/>
                      </a:cubicBezTo>
                      <a:cubicBezTo>
                        <a:pt x="3109" y="4312"/>
                        <a:pt x="2549" y="4097"/>
                        <a:pt x="2549" y="4097"/>
                      </a:cubicBezTo>
                      <a:cubicBezTo>
                        <a:pt x="2541" y="4095"/>
                        <a:pt x="2532" y="4094"/>
                        <a:pt x="2524" y="4094"/>
                      </a:cubicBezTo>
                      <a:cubicBezTo>
                        <a:pt x="2482" y="4094"/>
                        <a:pt x="2438" y="4118"/>
                        <a:pt x="2418" y="4157"/>
                      </a:cubicBezTo>
                      <a:cubicBezTo>
                        <a:pt x="2370" y="4264"/>
                        <a:pt x="2275" y="4455"/>
                        <a:pt x="2108" y="4478"/>
                      </a:cubicBezTo>
                      <a:cubicBezTo>
                        <a:pt x="2039" y="4490"/>
                        <a:pt x="1928" y="4505"/>
                        <a:pt x="1795" y="4505"/>
                      </a:cubicBezTo>
                      <a:cubicBezTo>
                        <a:pt x="1398" y="4505"/>
                        <a:pt x="804" y="4379"/>
                        <a:pt x="537" y="3693"/>
                      </a:cubicBezTo>
                      <a:lnTo>
                        <a:pt x="549" y="3693"/>
                      </a:lnTo>
                      <a:cubicBezTo>
                        <a:pt x="227" y="2859"/>
                        <a:pt x="989" y="1585"/>
                        <a:pt x="1144" y="1335"/>
                      </a:cubicBezTo>
                      <a:cubicBezTo>
                        <a:pt x="1156" y="1311"/>
                        <a:pt x="1180" y="1276"/>
                        <a:pt x="1204" y="1228"/>
                      </a:cubicBezTo>
                      <a:cubicBezTo>
                        <a:pt x="1362" y="942"/>
                        <a:pt x="1775" y="215"/>
                        <a:pt x="2483" y="215"/>
                      </a:cubicBezTo>
                      <a:cubicBezTo>
                        <a:pt x="2571" y="215"/>
                        <a:pt x="2665" y="227"/>
                        <a:pt x="2763" y="252"/>
                      </a:cubicBezTo>
                      <a:lnTo>
                        <a:pt x="2811" y="252"/>
                      </a:lnTo>
                      <a:cubicBezTo>
                        <a:pt x="2824" y="247"/>
                        <a:pt x="2969" y="214"/>
                        <a:pt x="3159" y="214"/>
                      </a:cubicBezTo>
                      <a:close/>
                      <a:moveTo>
                        <a:pt x="2473" y="0"/>
                      </a:moveTo>
                      <a:cubicBezTo>
                        <a:pt x="1651" y="0"/>
                        <a:pt x="1204" y="803"/>
                        <a:pt x="1013" y="1133"/>
                      </a:cubicBezTo>
                      <a:lnTo>
                        <a:pt x="965" y="1216"/>
                      </a:lnTo>
                      <a:cubicBezTo>
                        <a:pt x="799" y="1478"/>
                        <a:pt x="1" y="2835"/>
                        <a:pt x="346" y="3764"/>
                      </a:cubicBezTo>
                      <a:cubicBezTo>
                        <a:pt x="620" y="4467"/>
                        <a:pt x="1215" y="4717"/>
                        <a:pt x="1787" y="4717"/>
                      </a:cubicBezTo>
                      <a:cubicBezTo>
                        <a:pt x="1906" y="4717"/>
                        <a:pt x="2025" y="4705"/>
                        <a:pt x="2132" y="4681"/>
                      </a:cubicBezTo>
                      <a:cubicBezTo>
                        <a:pt x="2323" y="4633"/>
                        <a:pt x="2477" y="4502"/>
                        <a:pt x="2561" y="4336"/>
                      </a:cubicBezTo>
                      <a:cubicBezTo>
                        <a:pt x="2739" y="4395"/>
                        <a:pt x="3144" y="4550"/>
                        <a:pt x="3501" y="4669"/>
                      </a:cubicBezTo>
                      <a:cubicBezTo>
                        <a:pt x="3577" y="4697"/>
                        <a:pt x="3650" y="4709"/>
                        <a:pt x="3721" y="4709"/>
                      </a:cubicBezTo>
                      <a:cubicBezTo>
                        <a:pt x="4101" y="4709"/>
                        <a:pt x="4411" y="4363"/>
                        <a:pt x="4502" y="4252"/>
                      </a:cubicBezTo>
                      <a:cubicBezTo>
                        <a:pt x="4859" y="4181"/>
                        <a:pt x="5144" y="3919"/>
                        <a:pt x="5252" y="3574"/>
                      </a:cubicBezTo>
                      <a:cubicBezTo>
                        <a:pt x="5430" y="3550"/>
                        <a:pt x="5847" y="3419"/>
                        <a:pt x="5930" y="2704"/>
                      </a:cubicBezTo>
                      <a:cubicBezTo>
                        <a:pt x="5966" y="2526"/>
                        <a:pt x="5906" y="2335"/>
                        <a:pt x="5776" y="2204"/>
                      </a:cubicBezTo>
                      <a:cubicBezTo>
                        <a:pt x="5589" y="2026"/>
                        <a:pt x="5271" y="1980"/>
                        <a:pt x="5008" y="1980"/>
                      </a:cubicBezTo>
                      <a:cubicBezTo>
                        <a:pt x="4884" y="1980"/>
                        <a:pt x="4772" y="1991"/>
                        <a:pt x="4692" y="2002"/>
                      </a:cubicBezTo>
                      <a:cubicBezTo>
                        <a:pt x="4680" y="1907"/>
                        <a:pt x="4633" y="1823"/>
                        <a:pt x="4585" y="1752"/>
                      </a:cubicBezTo>
                      <a:cubicBezTo>
                        <a:pt x="4573" y="1645"/>
                        <a:pt x="4537" y="1347"/>
                        <a:pt x="4275" y="680"/>
                      </a:cubicBezTo>
                      <a:cubicBezTo>
                        <a:pt x="4067" y="145"/>
                        <a:pt x="3547" y="4"/>
                        <a:pt x="3132" y="4"/>
                      </a:cubicBezTo>
                      <a:cubicBezTo>
                        <a:pt x="3003" y="4"/>
                        <a:pt x="2883" y="18"/>
                        <a:pt x="2787" y="37"/>
                      </a:cubicBezTo>
                      <a:cubicBezTo>
                        <a:pt x="2677" y="12"/>
                        <a:pt x="2572" y="0"/>
                        <a:pt x="247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4" name="Google Shape;7404;p107"/>
                <p:cNvSpPr/>
                <p:nvPr/>
              </p:nvSpPr>
              <p:spPr>
                <a:xfrm>
                  <a:off x="1376950" y="1873850"/>
                  <a:ext cx="54700" cy="31025"/>
                </a:xfrm>
                <a:custGeom>
                  <a:rect b="b" l="l" r="r" t="t"/>
                  <a:pathLst>
                    <a:path extrusionOk="0" h="1241" w="2188">
                      <a:moveTo>
                        <a:pt x="1177" y="1"/>
                      </a:moveTo>
                      <a:cubicBezTo>
                        <a:pt x="1162" y="1"/>
                        <a:pt x="1147" y="1"/>
                        <a:pt x="1131" y="1"/>
                      </a:cubicBezTo>
                      <a:cubicBezTo>
                        <a:pt x="679" y="1"/>
                        <a:pt x="393" y="132"/>
                        <a:pt x="334" y="251"/>
                      </a:cubicBezTo>
                      <a:cubicBezTo>
                        <a:pt x="274" y="382"/>
                        <a:pt x="0" y="1037"/>
                        <a:pt x="107" y="1121"/>
                      </a:cubicBezTo>
                      <a:cubicBezTo>
                        <a:pt x="203" y="1204"/>
                        <a:pt x="739" y="1228"/>
                        <a:pt x="1465" y="1240"/>
                      </a:cubicBezTo>
                      <a:cubicBezTo>
                        <a:pt x="1492" y="1241"/>
                        <a:pt x="1518" y="1241"/>
                        <a:pt x="1542" y="1241"/>
                      </a:cubicBezTo>
                      <a:cubicBezTo>
                        <a:pt x="2188" y="1241"/>
                        <a:pt x="2143" y="954"/>
                        <a:pt x="2143" y="954"/>
                      </a:cubicBezTo>
                      <a:cubicBezTo>
                        <a:pt x="2143" y="954"/>
                        <a:pt x="2001" y="382"/>
                        <a:pt x="1774" y="156"/>
                      </a:cubicBezTo>
                      <a:cubicBezTo>
                        <a:pt x="1774" y="156"/>
                        <a:pt x="1597" y="1"/>
                        <a:pt x="1177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5" name="Google Shape;7405;p107"/>
                <p:cNvSpPr/>
                <p:nvPr/>
              </p:nvSpPr>
              <p:spPr>
                <a:xfrm>
                  <a:off x="1383200" y="1924775"/>
                  <a:ext cx="32175" cy="74475"/>
                </a:xfrm>
                <a:custGeom>
                  <a:rect b="b" l="l" r="r" t="t"/>
                  <a:pathLst>
                    <a:path extrusionOk="0" h="2979" w="1287">
                      <a:moveTo>
                        <a:pt x="1262" y="0"/>
                      </a:moveTo>
                      <a:cubicBezTo>
                        <a:pt x="1251" y="0"/>
                        <a:pt x="1239" y="12"/>
                        <a:pt x="1239" y="24"/>
                      </a:cubicBezTo>
                      <a:cubicBezTo>
                        <a:pt x="1215" y="84"/>
                        <a:pt x="1191" y="143"/>
                        <a:pt x="1167" y="203"/>
                      </a:cubicBezTo>
                      <a:cubicBezTo>
                        <a:pt x="1143" y="250"/>
                        <a:pt x="1120" y="310"/>
                        <a:pt x="1084" y="358"/>
                      </a:cubicBezTo>
                      <a:cubicBezTo>
                        <a:pt x="1024" y="465"/>
                        <a:pt x="941" y="548"/>
                        <a:pt x="834" y="619"/>
                      </a:cubicBezTo>
                      <a:cubicBezTo>
                        <a:pt x="739" y="691"/>
                        <a:pt x="631" y="739"/>
                        <a:pt x="512" y="762"/>
                      </a:cubicBezTo>
                      <a:cubicBezTo>
                        <a:pt x="405" y="786"/>
                        <a:pt x="286" y="798"/>
                        <a:pt x="167" y="798"/>
                      </a:cubicBezTo>
                      <a:lnTo>
                        <a:pt x="155" y="798"/>
                      </a:lnTo>
                      <a:cubicBezTo>
                        <a:pt x="108" y="798"/>
                        <a:pt x="60" y="834"/>
                        <a:pt x="60" y="893"/>
                      </a:cubicBezTo>
                      <a:lnTo>
                        <a:pt x="12" y="1429"/>
                      </a:lnTo>
                      <a:cubicBezTo>
                        <a:pt x="0" y="1453"/>
                        <a:pt x="12" y="1477"/>
                        <a:pt x="24" y="1501"/>
                      </a:cubicBezTo>
                      <a:cubicBezTo>
                        <a:pt x="131" y="1620"/>
                        <a:pt x="227" y="1715"/>
                        <a:pt x="322" y="1822"/>
                      </a:cubicBezTo>
                      <a:cubicBezTo>
                        <a:pt x="381" y="1870"/>
                        <a:pt x="429" y="1929"/>
                        <a:pt x="489" y="1977"/>
                      </a:cubicBezTo>
                      <a:cubicBezTo>
                        <a:pt x="524" y="2001"/>
                        <a:pt x="560" y="2048"/>
                        <a:pt x="584" y="2108"/>
                      </a:cubicBezTo>
                      <a:cubicBezTo>
                        <a:pt x="631" y="2215"/>
                        <a:pt x="655" y="2334"/>
                        <a:pt x="643" y="2465"/>
                      </a:cubicBezTo>
                      <a:cubicBezTo>
                        <a:pt x="631" y="2584"/>
                        <a:pt x="608" y="2715"/>
                        <a:pt x="560" y="2834"/>
                      </a:cubicBezTo>
                      <a:cubicBezTo>
                        <a:pt x="529" y="2918"/>
                        <a:pt x="597" y="2978"/>
                        <a:pt x="662" y="2978"/>
                      </a:cubicBezTo>
                      <a:cubicBezTo>
                        <a:pt x="698" y="2978"/>
                        <a:pt x="733" y="2960"/>
                        <a:pt x="750" y="2917"/>
                      </a:cubicBezTo>
                      <a:cubicBezTo>
                        <a:pt x="810" y="2774"/>
                        <a:pt x="846" y="2620"/>
                        <a:pt x="858" y="2465"/>
                      </a:cubicBezTo>
                      <a:cubicBezTo>
                        <a:pt x="870" y="2310"/>
                        <a:pt x="834" y="2143"/>
                        <a:pt x="774" y="2001"/>
                      </a:cubicBezTo>
                      <a:cubicBezTo>
                        <a:pt x="739" y="1929"/>
                        <a:pt x="679" y="1870"/>
                        <a:pt x="619" y="1810"/>
                      </a:cubicBezTo>
                      <a:cubicBezTo>
                        <a:pt x="560" y="1774"/>
                        <a:pt x="512" y="1727"/>
                        <a:pt x="465" y="1679"/>
                      </a:cubicBezTo>
                      <a:cubicBezTo>
                        <a:pt x="381" y="1595"/>
                        <a:pt x="297" y="1511"/>
                        <a:pt x="229" y="1419"/>
                      </a:cubicBezTo>
                      <a:lnTo>
                        <a:pt x="229" y="1419"/>
                      </a:lnTo>
                      <a:lnTo>
                        <a:pt x="256" y="1017"/>
                      </a:lnTo>
                      <a:lnTo>
                        <a:pt x="256" y="1017"/>
                      </a:lnTo>
                      <a:cubicBezTo>
                        <a:pt x="361" y="1016"/>
                        <a:pt x="466" y="1000"/>
                        <a:pt x="572" y="965"/>
                      </a:cubicBezTo>
                      <a:cubicBezTo>
                        <a:pt x="703" y="917"/>
                        <a:pt x="822" y="846"/>
                        <a:pt x="929" y="750"/>
                      </a:cubicBezTo>
                      <a:cubicBezTo>
                        <a:pt x="1036" y="655"/>
                        <a:pt x="1120" y="548"/>
                        <a:pt x="1179" y="417"/>
                      </a:cubicBezTo>
                      <a:cubicBezTo>
                        <a:pt x="1227" y="298"/>
                        <a:pt x="1262" y="167"/>
                        <a:pt x="1274" y="36"/>
                      </a:cubicBezTo>
                      <a:cubicBezTo>
                        <a:pt x="1286" y="24"/>
                        <a:pt x="1274" y="12"/>
                        <a:pt x="1262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6" name="Google Shape;7406;p107"/>
                <p:cNvSpPr/>
                <p:nvPr/>
              </p:nvSpPr>
              <p:spPr>
                <a:xfrm>
                  <a:off x="1414450" y="1962250"/>
                  <a:ext cx="38725" cy="36275"/>
                </a:xfrm>
                <a:custGeom>
                  <a:rect b="b" l="l" r="r" t="t"/>
                  <a:pathLst>
                    <a:path extrusionOk="0" h="1451" w="1549">
                      <a:moveTo>
                        <a:pt x="633" y="0"/>
                      </a:moveTo>
                      <a:cubicBezTo>
                        <a:pt x="576" y="0"/>
                        <a:pt x="520" y="5"/>
                        <a:pt x="465" y="13"/>
                      </a:cubicBezTo>
                      <a:cubicBezTo>
                        <a:pt x="405" y="25"/>
                        <a:pt x="346" y="61"/>
                        <a:pt x="298" y="97"/>
                      </a:cubicBezTo>
                      <a:cubicBezTo>
                        <a:pt x="262" y="133"/>
                        <a:pt x="227" y="180"/>
                        <a:pt x="191" y="228"/>
                      </a:cubicBezTo>
                      <a:cubicBezTo>
                        <a:pt x="120" y="323"/>
                        <a:pt x="60" y="418"/>
                        <a:pt x="12" y="514"/>
                      </a:cubicBezTo>
                      <a:cubicBezTo>
                        <a:pt x="1" y="525"/>
                        <a:pt x="12" y="537"/>
                        <a:pt x="24" y="549"/>
                      </a:cubicBezTo>
                      <a:cubicBezTo>
                        <a:pt x="36" y="549"/>
                        <a:pt x="48" y="549"/>
                        <a:pt x="60" y="537"/>
                      </a:cubicBezTo>
                      <a:cubicBezTo>
                        <a:pt x="108" y="442"/>
                        <a:pt x="167" y="359"/>
                        <a:pt x="239" y="275"/>
                      </a:cubicBezTo>
                      <a:cubicBezTo>
                        <a:pt x="298" y="192"/>
                        <a:pt x="382" y="133"/>
                        <a:pt x="489" y="97"/>
                      </a:cubicBezTo>
                      <a:cubicBezTo>
                        <a:pt x="509" y="96"/>
                        <a:pt x="529" y="95"/>
                        <a:pt x="549" y="95"/>
                      </a:cubicBezTo>
                      <a:cubicBezTo>
                        <a:pt x="733" y="95"/>
                        <a:pt x="923" y="144"/>
                        <a:pt x="1084" y="252"/>
                      </a:cubicBezTo>
                      <a:cubicBezTo>
                        <a:pt x="1167" y="287"/>
                        <a:pt x="1251" y="359"/>
                        <a:pt x="1310" y="430"/>
                      </a:cubicBezTo>
                      <a:cubicBezTo>
                        <a:pt x="1358" y="514"/>
                        <a:pt x="1382" y="609"/>
                        <a:pt x="1382" y="704"/>
                      </a:cubicBezTo>
                      <a:cubicBezTo>
                        <a:pt x="1370" y="906"/>
                        <a:pt x="1322" y="1121"/>
                        <a:pt x="1251" y="1311"/>
                      </a:cubicBezTo>
                      <a:cubicBezTo>
                        <a:pt x="1251" y="1315"/>
                        <a:pt x="1249" y="1317"/>
                        <a:pt x="1248" y="1317"/>
                      </a:cubicBezTo>
                      <a:cubicBezTo>
                        <a:pt x="1244" y="1317"/>
                        <a:pt x="1239" y="1311"/>
                        <a:pt x="1239" y="1311"/>
                      </a:cubicBezTo>
                      <a:lnTo>
                        <a:pt x="1239" y="1311"/>
                      </a:lnTo>
                      <a:cubicBezTo>
                        <a:pt x="1218" y="1395"/>
                        <a:pt x="1283" y="1450"/>
                        <a:pt x="1345" y="1450"/>
                      </a:cubicBezTo>
                      <a:cubicBezTo>
                        <a:pt x="1389" y="1450"/>
                        <a:pt x="1431" y="1423"/>
                        <a:pt x="1441" y="1359"/>
                      </a:cubicBezTo>
                      <a:cubicBezTo>
                        <a:pt x="1513" y="1145"/>
                        <a:pt x="1548" y="918"/>
                        <a:pt x="1548" y="692"/>
                      </a:cubicBezTo>
                      <a:cubicBezTo>
                        <a:pt x="1536" y="561"/>
                        <a:pt x="1501" y="442"/>
                        <a:pt x="1417" y="347"/>
                      </a:cubicBezTo>
                      <a:cubicBezTo>
                        <a:pt x="1346" y="252"/>
                        <a:pt x="1239" y="180"/>
                        <a:pt x="1132" y="133"/>
                      </a:cubicBezTo>
                      <a:cubicBezTo>
                        <a:pt x="979" y="43"/>
                        <a:pt x="806" y="0"/>
                        <a:pt x="63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7" name="Google Shape;7407;p107"/>
                <p:cNvSpPr/>
                <p:nvPr/>
              </p:nvSpPr>
              <p:spPr>
                <a:xfrm>
                  <a:off x="1430525" y="1950600"/>
                  <a:ext cx="39025" cy="30800"/>
                </a:xfrm>
                <a:custGeom>
                  <a:rect b="b" l="l" r="r" t="t"/>
                  <a:pathLst>
                    <a:path extrusionOk="0" h="1232" w="1561">
                      <a:moveTo>
                        <a:pt x="555" y="1"/>
                      </a:moveTo>
                      <a:cubicBezTo>
                        <a:pt x="529" y="1"/>
                        <a:pt x="503" y="2"/>
                        <a:pt x="477" y="3"/>
                      </a:cubicBezTo>
                      <a:cubicBezTo>
                        <a:pt x="370" y="15"/>
                        <a:pt x="274" y="39"/>
                        <a:pt x="179" y="87"/>
                      </a:cubicBezTo>
                      <a:cubicBezTo>
                        <a:pt x="96" y="134"/>
                        <a:pt x="24" y="218"/>
                        <a:pt x="0" y="325"/>
                      </a:cubicBezTo>
                      <a:cubicBezTo>
                        <a:pt x="0" y="337"/>
                        <a:pt x="12" y="348"/>
                        <a:pt x="24" y="348"/>
                      </a:cubicBezTo>
                      <a:cubicBezTo>
                        <a:pt x="28" y="352"/>
                        <a:pt x="31" y="353"/>
                        <a:pt x="34" y="353"/>
                      </a:cubicBezTo>
                      <a:cubicBezTo>
                        <a:pt x="42" y="353"/>
                        <a:pt x="48" y="345"/>
                        <a:pt x="48" y="337"/>
                      </a:cubicBezTo>
                      <a:cubicBezTo>
                        <a:pt x="72" y="253"/>
                        <a:pt x="131" y="182"/>
                        <a:pt x="215" y="146"/>
                      </a:cubicBezTo>
                      <a:cubicBezTo>
                        <a:pt x="298" y="110"/>
                        <a:pt x="381" y="98"/>
                        <a:pt x="477" y="98"/>
                      </a:cubicBezTo>
                      <a:cubicBezTo>
                        <a:pt x="655" y="98"/>
                        <a:pt x="834" y="134"/>
                        <a:pt x="1012" y="206"/>
                      </a:cubicBezTo>
                      <a:cubicBezTo>
                        <a:pt x="1048" y="229"/>
                        <a:pt x="1084" y="253"/>
                        <a:pt x="1120" y="277"/>
                      </a:cubicBezTo>
                      <a:cubicBezTo>
                        <a:pt x="1155" y="301"/>
                        <a:pt x="1179" y="325"/>
                        <a:pt x="1215" y="360"/>
                      </a:cubicBezTo>
                      <a:cubicBezTo>
                        <a:pt x="1263" y="432"/>
                        <a:pt x="1298" y="503"/>
                        <a:pt x="1322" y="587"/>
                      </a:cubicBezTo>
                      <a:cubicBezTo>
                        <a:pt x="1370" y="753"/>
                        <a:pt x="1370" y="932"/>
                        <a:pt x="1322" y="1099"/>
                      </a:cubicBezTo>
                      <a:cubicBezTo>
                        <a:pt x="1310" y="1099"/>
                        <a:pt x="1310" y="1110"/>
                        <a:pt x="1322" y="1110"/>
                      </a:cubicBezTo>
                      <a:cubicBezTo>
                        <a:pt x="1310" y="1158"/>
                        <a:pt x="1346" y="1218"/>
                        <a:pt x="1405" y="1230"/>
                      </a:cubicBezTo>
                      <a:cubicBezTo>
                        <a:pt x="1412" y="1231"/>
                        <a:pt x="1418" y="1232"/>
                        <a:pt x="1424" y="1232"/>
                      </a:cubicBezTo>
                      <a:cubicBezTo>
                        <a:pt x="1468" y="1232"/>
                        <a:pt x="1514" y="1198"/>
                        <a:pt x="1524" y="1146"/>
                      </a:cubicBezTo>
                      <a:cubicBezTo>
                        <a:pt x="1560" y="944"/>
                        <a:pt x="1548" y="729"/>
                        <a:pt x="1489" y="527"/>
                      </a:cubicBezTo>
                      <a:cubicBezTo>
                        <a:pt x="1453" y="432"/>
                        <a:pt x="1393" y="337"/>
                        <a:pt x="1322" y="265"/>
                      </a:cubicBezTo>
                      <a:cubicBezTo>
                        <a:pt x="1286" y="218"/>
                        <a:pt x="1239" y="182"/>
                        <a:pt x="1203" y="158"/>
                      </a:cubicBezTo>
                      <a:cubicBezTo>
                        <a:pt x="1155" y="134"/>
                        <a:pt x="1108" y="110"/>
                        <a:pt x="1060" y="87"/>
                      </a:cubicBezTo>
                      <a:cubicBezTo>
                        <a:pt x="894" y="35"/>
                        <a:pt x="728" y="1"/>
                        <a:pt x="55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8" name="Google Shape;7408;p107"/>
                <p:cNvSpPr/>
                <p:nvPr/>
              </p:nvSpPr>
              <p:spPr>
                <a:xfrm>
                  <a:off x="1179000" y="1697075"/>
                  <a:ext cx="292925" cy="176700"/>
                </a:xfrm>
                <a:custGeom>
                  <a:rect b="b" l="l" r="r" t="t"/>
                  <a:pathLst>
                    <a:path extrusionOk="0" h="7068" w="11717">
                      <a:moveTo>
                        <a:pt x="7918" y="0"/>
                      </a:moveTo>
                      <a:cubicBezTo>
                        <a:pt x="7811" y="0"/>
                        <a:pt x="7716" y="60"/>
                        <a:pt x="7644" y="143"/>
                      </a:cubicBezTo>
                      <a:lnTo>
                        <a:pt x="2584" y="5394"/>
                      </a:lnTo>
                      <a:cubicBezTo>
                        <a:pt x="2430" y="5132"/>
                        <a:pt x="2406" y="4810"/>
                        <a:pt x="2501" y="4524"/>
                      </a:cubicBezTo>
                      <a:cubicBezTo>
                        <a:pt x="2739" y="3786"/>
                        <a:pt x="2453" y="2096"/>
                        <a:pt x="2132" y="1441"/>
                      </a:cubicBezTo>
                      <a:cubicBezTo>
                        <a:pt x="1915" y="999"/>
                        <a:pt x="1655" y="537"/>
                        <a:pt x="1363" y="537"/>
                      </a:cubicBezTo>
                      <a:cubicBezTo>
                        <a:pt x="1222" y="537"/>
                        <a:pt x="1073" y="645"/>
                        <a:pt x="917" y="917"/>
                      </a:cubicBezTo>
                      <a:cubicBezTo>
                        <a:pt x="1" y="2560"/>
                        <a:pt x="929" y="4774"/>
                        <a:pt x="1203" y="5346"/>
                      </a:cubicBezTo>
                      <a:cubicBezTo>
                        <a:pt x="1477" y="5917"/>
                        <a:pt x="1370" y="6834"/>
                        <a:pt x="2239" y="7049"/>
                      </a:cubicBezTo>
                      <a:cubicBezTo>
                        <a:pt x="2289" y="7062"/>
                        <a:pt x="2337" y="7068"/>
                        <a:pt x="2382" y="7068"/>
                      </a:cubicBezTo>
                      <a:cubicBezTo>
                        <a:pt x="2874" y="7068"/>
                        <a:pt x="3071" y="6350"/>
                        <a:pt x="2930" y="6001"/>
                      </a:cubicBezTo>
                      <a:lnTo>
                        <a:pt x="7978" y="762"/>
                      </a:lnTo>
                      <a:lnTo>
                        <a:pt x="11181" y="2441"/>
                      </a:lnTo>
                      <a:cubicBezTo>
                        <a:pt x="11232" y="2470"/>
                        <a:pt x="11287" y="2484"/>
                        <a:pt x="11341" y="2484"/>
                      </a:cubicBezTo>
                      <a:cubicBezTo>
                        <a:pt x="11461" y="2484"/>
                        <a:pt x="11576" y="2417"/>
                        <a:pt x="11633" y="2310"/>
                      </a:cubicBezTo>
                      <a:cubicBezTo>
                        <a:pt x="11716" y="2143"/>
                        <a:pt x="11657" y="1941"/>
                        <a:pt x="11490" y="1846"/>
                      </a:cubicBezTo>
                      <a:lnTo>
                        <a:pt x="8097" y="36"/>
                      </a:lnTo>
                      <a:lnTo>
                        <a:pt x="8073" y="24"/>
                      </a:lnTo>
                      <a:cubicBezTo>
                        <a:pt x="8049" y="12"/>
                        <a:pt x="8037" y="12"/>
                        <a:pt x="8014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9" name="Google Shape;7409;p107"/>
                <p:cNvSpPr/>
                <p:nvPr/>
              </p:nvSpPr>
              <p:spPr>
                <a:xfrm>
                  <a:off x="1536200" y="1354650"/>
                  <a:ext cx="28000" cy="34475"/>
                </a:xfrm>
                <a:custGeom>
                  <a:rect b="b" l="l" r="r" t="t"/>
                  <a:pathLst>
                    <a:path extrusionOk="0" h="1379" w="1120">
                      <a:moveTo>
                        <a:pt x="595" y="0"/>
                      </a:moveTo>
                      <a:cubicBezTo>
                        <a:pt x="560" y="0"/>
                        <a:pt x="525" y="2"/>
                        <a:pt x="488" y="5"/>
                      </a:cubicBezTo>
                      <a:cubicBezTo>
                        <a:pt x="214" y="29"/>
                        <a:pt x="0" y="172"/>
                        <a:pt x="24" y="303"/>
                      </a:cubicBezTo>
                      <a:lnTo>
                        <a:pt x="107" y="1160"/>
                      </a:lnTo>
                      <a:lnTo>
                        <a:pt x="107" y="1184"/>
                      </a:lnTo>
                      <a:cubicBezTo>
                        <a:pt x="118" y="1300"/>
                        <a:pt x="306" y="1378"/>
                        <a:pt x="539" y="1378"/>
                      </a:cubicBezTo>
                      <a:cubicBezTo>
                        <a:pt x="569" y="1378"/>
                        <a:pt x="600" y="1377"/>
                        <a:pt x="631" y="1374"/>
                      </a:cubicBezTo>
                      <a:cubicBezTo>
                        <a:pt x="917" y="1338"/>
                        <a:pt x="1119" y="1196"/>
                        <a:pt x="1107" y="1065"/>
                      </a:cubicBezTo>
                      <a:lnTo>
                        <a:pt x="1024" y="195"/>
                      </a:lnTo>
                      <a:cubicBezTo>
                        <a:pt x="1014" y="71"/>
                        <a:pt x="831" y="0"/>
                        <a:pt x="595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0" name="Google Shape;7410;p107"/>
                <p:cNvSpPr/>
                <p:nvPr/>
              </p:nvSpPr>
              <p:spPr>
                <a:xfrm>
                  <a:off x="1526675" y="1372075"/>
                  <a:ext cx="60150" cy="78300"/>
                </a:xfrm>
                <a:custGeom>
                  <a:rect b="b" l="l" r="r" t="t"/>
                  <a:pathLst>
                    <a:path extrusionOk="0" h="3132" w="2406">
                      <a:moveTo>
                        <a:pt x="1128" y="1"/>
                      </a:moveTo>
                      <a:cubicBezTo>
                        <a:pt x="1067" y="1"/>
                        <a:pt x="1004" y="4"/>
                        <a:pt x="941" y="10"/>
                      </a:cubicBezTo>
                      <a:cubicBezTo>
                        <a:pt x="465" y="58"/>
                        <a:pt x="107" y="296"/>
                        <a:pt x="131" y="522"/>
                      </a:cubicBezTo>
                      <a:cubicBezTo>
                        <a:pt x="167" y="606"/>
                        <a:pt x="24" y="2308"/>
                        <a:pt x="0" y="2523"/>
                      </a:cubicBezTo>
                      <a:cubicBezTo>
                        <a:pt x="0" y="2535"/>
                        <a:pt x="0" y="2535"/>
                        <a:pt x="0" y="2546"/>
                      </a:cubicBezTo>
                      <a:cubicBezTo>
                        <a:pt x="0" y="2570"/>
                        <a:pt x="0" y="2594"/>
                        <a:pt x="0" y="2618"/>
                      </a:cubicBezTo>
                      <a:cubicBezTo>
                        <a:pt x="42" y="2929"/>
                        <a:pt x="471" y="3132"/>
                        <a:pt x="1014" y="3132"/>
                      </a:cubicBezTo>
                      <a:cubicBezTo>
                        <a:pt x="1095" y="3132"/>
                        <a:pt x="1178" y="3127"/>
                        <a:pt x="1262" y="3118"/>
                      </a:cubicBezTo>
                      <a:cubicBezTo>
                        <a:pt x="1905" y="3046"/>
                        <a:pt x="2405" y="2701"/>
                        <a:pt x="2358" y="2356"/>
                      </a:cubicBezTo>
                      <a:lnTo>
                        <a:pt x="2334" y="2261"/>
                      </a:lnTo>
                      <a:lnTo>
                        <a:pt x="1834" y="332"/>
                      </a:lnTo>
                      <a:cubicBezTo>
                        <a:pt x="1813" y="126"/>
                        <a:pt x="1509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DFB3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1" name="Google Shape;7411;p107"/>
                <p:cNvSpPr/>
                <p:nvPr/>
              </p:nvSpPr>
              <p:spPr>
                <a:xfrm>
                  <a:off x="1526675" y="1372075"/>
                  <a:ext cx="60150" cy="78300"/>
                </a:xfrm>
                <a:custGeom>
                  <a:rect b="b" l="l" r="r" t="t"/>
                  <a:pathLst>
                    <a:path extrusionOk="0" h="3132" w="2406">
                      <a:moveTo>
                        <a:pt x="1128" y="1"/>
                      </a:moveTo>
                      <a:cubicBezTo>
                        <a:pt x="1067" y="1"/>
                        <a:pt x="1004" y="4"/>
                        <a:pt x="941" y="10"/>
                      </a:cubicBezTo>
                      <a:cubicBezTo>
                        <a:pt x="465" y="58"/>
                        <a:pt x="107" y="296"/>
                        <a:pt x="131" y="522"/>
                      </a:cubicBezTo>
                      <a:cubicBezTo>
                        <a:pt x="167" y="606"/>
                        <a:pt x="24" y="2308"/>
                        <a:pt x="0" y="2523"/>
                      </a:cubicBezTo>
                      <a:cubicBezTo>
                        <a:pt x="0" y="2535"/>
                        <a:pt x="0" y="2535"/>
                        <a:pt x="0" y="2546"/>
                      </a:cubicBezTo>
                      <a:cubicBezTo>
                        <a:pt x="0" y="2570"/>
                        <a:pt x="0" y="2594"/>
                        <a:pt x="0" y="2618"/>
                      </a:cubicBezTo>
                      <a:cubicBezTo>
                        <a:pt x="42" y="2929"/>
                        <a:pt x="471" y="3132"/>
                        <a:pt x="1014" y="3132"/>
                      </a:cubicBezTo>
                      <a:cubicBezTo>
                        <a:pt x="1095" y="3132"/>
                        <a:pt x="1178" y="3127"/>
                        <a:pt x="1262" y="3118"/>
                      </a:cubicBezTo>
                      <a:cubicBezTo>
                        <a:pt x="1905" y="3046"/>
                        <a:pt x="2405" y="2701"/>
                        <a:pt x="2358" y="2356"/>
                      </a:cubicBezTo>
                      <a:lnTo>
                        <a:pt x="2334" y="2261"/>
                      </a:lnTo>
                      <a:lnTo>
                        <a:pt x="1834" y="332"/>
                      </a:lnTo>
                      <a:cubicBezTo>
                        <a:pt x="1813" y="126"/>
                        <a:pt x="1509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2" name="Google Shape;7412;p107"/>
                <p:cNvSpPr/>
                <p:nvPr/>
              </p:nvSpPr>
              <p:spPr>
                <a:xfrm>
                  <a:off x="1485000" y="1398175"/>
                  <a:ext cx="156000" cy="151875"/>
                </a:xfrm>
                <a:custGeom>
                  <a:rect b="b" l="l" r="r" t="t"/>
                  <a:pathLst>
                    <a:path extrusionOk="0" h="6075" w="6240">
                      <a:moveTo>
                        <a:pt x="3337" y="0"/>
                      </a:moveTo>
                      <a:cubicBezTo>
                        <a:pt x="3132" y="0"/>
                        <a:pt x="2920" y="13"/>
                        <a:pt x="2703" y="38"/>
                      </a:cubicBezTo>
                      <a:cubicBezTo>
                        <a:pt x="1167" y="217"/>
                        <a:pt x="0" y="955"/>
                        <a:pt x="84" y="1705"/>
                      </a:cubicBezTo>
                      <a:lnTo>
                        <a:pt x="179" y="4800"/>
                      </a:lnTo>
                      <a:lnTo>
                        <a:pt x="179" y="4908"/>
                      </a:lnTo>
                      <a:cubicBezTo>
                        <a:pt x="261" y="5607"/>
                        <a:pt x="1320" y="6075"/>
                        <a:pt x="2665" y="6075"/>
                      </a:cubicBezTo>
                      <a:cubicBezTo>
                        <a:pt x="2878" y="6075"/>
                        <a:pt x="3098" y="6063"/>
                        <a:pt x="3322" y="6039"/>
                      </a:cubicBezTo>
                      <a:cubicBezTo>
                        <a:pt x="4965" y="5848"/>
                        <a:pt x="6239" y="5039"/>
                        <a:pt x="6144" y="4241"/>
                      </a:cubicBezTo>
                      <a:lnTo>
                        <a:pt x="5620" y="1086"/>
                      </a:lnTo>
                      <a:cubicBezTo>
                        <a:pt x="5538" y="442"/>
                        <a:pt x="4572" y="0"/>
                        <a:pt x="3337" y="0"/>
                      </a:cubicBezTo>
                      <a:close/>
                    </a:path>
                  </a:pathLst>
                </a:custGeom>
                <a:solidFill>
                  <a:srgbClr val="CD83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3" name="Google Shape;7413;p107"/>
                <p:cNvSpPr/>
                <p:nvPr/>
              </p:nvSpPr>
              <p:spPr>
                <a:xfrm>
                  <a:off x="1485000" y="1398175"/>
                  <a:ext cx="156000" cy="151875"/>
                </a:xfrm>
                <a:custGeom>
                  <a:rect b="b" l="l" r="r" t="t"/>
                  <a:pathLst>
                    <a:path extrusionOk="0" h="6075" w="6240">
                      <a:moveTo>
                        <a:pt x="3337" y="0"/>
                      </a:moveTo>
                      <a:cubicBezTo>
                        <a:pt x="3132" y="0"/>
                        <a:pt x="2920" y="13"/>
                        <a:pt x="2703" y="38"/>
                      </a:cubicBezTo>
                      <a:cubicBezTo>
                        <a:pt x="1167" y="217"/>
                        <a:pt x="0" y="955"/>
                        <a:pt x="84" y="1705"/>
                      </a:cubicBezTo>
                      <a:lnTo>
                        <a:pt x="179" y="4800"/>
                      </a:lnTo>
                      <a:lnTo>
                        <a:pt x="179" y="4908"/>
                      </a:lnTo>
                      <a:cubicBezTo>
                        <a:pt x="261" y="5607"/>
                        <a:pt x="1320" y="6075"/>
                        <a:pt x="2665" y="6075"/>
                      </a:cubicBezTo>
                      <a:cubicBezTo>
                        <a:pt x="2878" y="6075"/>
                        <a:pt x="3098" y="6063"/>
                        <a:pt x="3322" y="6039"/>
                      </a:cubicBezTo>
                      <a:cubicBezTo>
                        <a:pt x="4965" y="5848"/>
                        <a:pt x="6239" y="5039"/>
                        <a:pt x="6144" y="4241"/>
                      </a:cubicBezTo>
                      <a:lnTo>
                        <a:pt x="5620" y="1086"/>
                      </a:lnTo>
                      <a:cubicBezTo>
                        <a:pt x="5538" y="442"/>
                        <a:pt x="4572" y="0"/>
                        <a:pt x="3337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4" name="Google Shape;7414;p107"/>
                <p:cNvSpPr/>
                <p:nvPr/>
              </p:nvSpPr>
              <p:spPr>
                <a:xfrm>
                  <a:off x="1483500" y="1395900"/>
                  <a:ext cx="160175" cy="156825"/>
                </a:xfrm>
                <a:custGeom>
                  <a:rect b="b" l="l" r="r" t="t"/>
                  <a:pathLst>
                    <a:path extrusionOk="0" h="6273" w="6407">
                      <a:moveTo>
                        <a:pt x="3382" y="188"/>
                      </a:moveTo>
                      <a:lnTo>
                        <a:pt x="3382" y="200"/>
                      </a:lnTo>
                      <a:cubicBezTo>
                        <a:pt x="3420" y="199"/>
                        <a:pt x="3457" y="199"/>
                        <a:pt x="3494" y="199"/>
                      </a:cubicBezTo>
                      <a:cubicBezTo>
                        <a:pt x="3909" y="199"/>
                        <a:pt x="4322" y="260"/>
                        <a:pt x="4716" y="391"/>
                      </a:cubicBezTo>
                      <a:cubicBezTo>
                        <a:pt x="5228" y="581"/>
                        <a:pt x="5525" y="855"/>
                        <a:pt x="5573" y="1177"/>
                      </a:cubicBezTo>
                      <a:lnTo>
                        <a:pt x="6097" y="4332"/>
                      </a:lnTo>
                      <a:cubicBezTo>
                        <a:pt x="6180" y="5070"/>
                        <a:pt x="4930" y="5844"/>
                        <a:pt x="3370" y="6011"/>
                      </a:cubicBezTo>
                      <a:cubicBezTo>
                        <a:pt x="3156" y="6034"/>
                        <a:pt x="2944" y="6045"/>
                        <a:pt x="2739" y="6045"/>
                      </a:cubicBezTo>
                      <a:cubicBezTo>
                        <a:pt x="1455" y="6045"/>
                        <a:pt x="418" y="5613"/>
                        <a:pt x="346" y="4987"/>
                      </a:cubicBezTo>
                      <a:lnTo>
                        <a:pt x="239" y="1772"/>
                      </a:lnTo>
                      <a:cubicBezTo>
                        <a:pt x="203" y="1451"/>
                        <a:pt x="441" y="1117"/>
                        <a:pt x="894" y="820"/>
                      </a:cubicBezTo>
                      <a:cubicBezTo>
                        <a:pt x="1465" y="486"/>
                        <a:pt x="2108" y="284"/>
                        <a:pt x="2763" y="224"/>
                      </a:cubicBezTo>
                      <a:cubicBezTo>
                        <a:pt x="2965" y="200"/>
                        <a:pt x="3180" y="188"/>
                        <a:pt x="3382" y="188"/>
                      </a:cubicBezTo>
                      <a:close/>
                      <a:moveTo>
                        <a:pt x="3317" y="0"/>
                      </a:moveTo>
                      <a:cubicBezTo>
                        <a:pt x="2438" y="0"/>
                        <a:pt x="1564" y="223"/>
                        <a:pt x="787" y="665"/>
                      </a:cubicBezTo>
                      <a:cubicBezTo>
                        <a:pt x="263" y="998"/>
                        <a:pt x="1" y="1403"/>
                        <a:pt x="48" y="1796"/>
                      </a:cubicBezTo>
                      <a:lnTo>
                        <a:pt x="132" y="4891"/>
                      </a:lnTo>
                      <a:lnTo>
                        <a:pt x="132" y="5011"/>
                      </a:lnTo>
                      <a:cubicBezTo>
                        <a:pt x="227" y="5773"/>
                        <a:pt x="1299" y="6273"/>
                        <a:pt x="2692" y="6273"/>
                      </a:cubicBezTo>
                      <a:cubicBezTo>
                        <a:pt x="2930" y="6273"/>
                        <a:pt x="3168" y="6261"/>
                        <a:pt x="3394" y="6237"/>
                      </a:cubicBezTo>
                      <a:cubicBezTo>
                        <a:pt x="5120" y="6034"/>
                        <a:pt x="6406" y="5201"/>
                        <a:pt x="6299" y="4320"/>
                      </a:cubicBezTo>
                      <a:lnTo>
                        <a:pt x="5775" y="1165"/>
                      </a:lnTo>
                      <a:cubicBezTo>
                        <a:pt x="5728" y="760"/>
                        <a:pt x="5382" y="427"/>
                        <a:pt x="4787" y="212"/>
                      </a:cubicBezTo>
                      <a:cubicBezTo>
                        <a:pt x="4307" y="71"/>
                        <a:pt x="3811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5" name="Google Shape;7415;p107"/>
                <p:cNvSpPr/>
                <p:nvPr/>
              </p:nvSpPr>
              <p:spPr>
                <a:xfrm>
                  <a:off x="1439450" y="1455500"/>
                  <a:ext cx="307500" cy="418750"/>
                </a:xfrm>
                <a:custGeom>
                  <a:rect b="b" l="l" r="r" t="t"/>
                  <a:pathLst>
                    <a:path extrusionOk="0" h="16750" w="12300">
                      <a:moveTo>
                        <a:pt x="5678" y="1"/>
                      </a:moveTo>
                      <a:cubicBezTo>
                        <a:pt x="5366" y="1"/>
                        <a:pt x="5044" y="18"/>
                        <a:pt x="4716" y="55"/>
                      </a:cubicBezTo>
                      <a:cubicBezTo>
                        <a:pt x="2358" y="329"/>
                        <a:pt x="560" y="1472"/>
                        <a:pt x="679" y="2627"/>
                      </a:cubicBezTo>
                      <a:lnTo>
                        <a:pt x="48" y="13747"/>
                      </a:lnTo>
                      <a:cubicBezTo>
                        <a:pt x="1" y="13926"/>
                        <a:pt x="1" y="14104"/>
                        <a:pt x="13" y="14295"/>
                      </a:cubicBezTo>
                      <a:cubicBezTo>
                        <a:pt x="177" y="15758"/>
                        <a:pt x="2351" y="16749"/>
                        <a:pt x="5095" y="16749"/>
                      </a:cubicBezTo>
                      <a:cubicBezTo>
                        <a:pt x="5520" y="16749"/>
                        <a:pt x="5959" y="16725"/>
                        <a:pt x="6406" y="16676"/>
                      </a:cubicBezTo>
                      <a:cubicBezTo>
                        <a:pt x="9740" y="16295"/>
                        <a:pt x="12300" y="14616"/>
                        <a:pt x="12109" y="12925"/>
                      </a:cubicBezTo>
                      <a:cubicBezTo>
                        <a:pt x="12085" y="12771"/>
                        <a:pt x="12050" y="12628"/>
                        <a:pt x="11990" y="12497"/>
                      </a:cubicBezTo>
                      <a:lnTo>
                        <a:pt x="9216" y="1662"/>
                      </a:lnTo>
                      <a:cubicBezTo>
                        <a:pt x="9103" y="668"/>
                        <a:pt x="7598" y="1"/>
                        <a:pt x="5678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6" name="Google Shape;7416;p107"/>
                <p:cNvSpPr/>
                <p:nvPr/>
              </p:nvSpPr>
              <p:spPr>
                <a:xfrm>
                  <a:off x="1506725" y="1714375"/>
                  <a:ext cx="236400" cy="55125"/>
                </a:xfrm>
                <a:custGeom>
                  <a:rect b="b" l="l" r="r" t="t"/>
                  <a:pathLst>
                    <a:path extrusionOk="0" h="2205" w="9456">
                      <a:moveTo>
                        <a:pt x="4472" y="0"/>
                      </a:moveTo>
                      <a:cubicBezTo>
                        <a:pt x="3788" y="0"/>
                        <a:pt x="3105" y="61"/>
                        <a:pt x="2429" y="177"/>
                      </a:cubicBezTo>
                      <a:cubicBezTo>
                        <a:pt x="1608" y="320"/>
                        <a:pt x="786" y="546"/>
                        <a:pt x="12" y="880"/>
                      </a:cubicBezTo>
                      <a:cubicBezTo>
                        <a:pt x="0" y="892"/>
                        <a:pt x="0" y="904"/>
                        <a:pt x="0" y="915"/>
                      </a:cubicBezTo>
                      <a:cubicBezTo>
                        <a:pt x="12" y="927"/>
                        <a:pt x="24" y="927"/>
                        <a:pt x="36" y="927"/>
                      </a:cubicBezTo>
                      <a:cubicBezTo>
                        <a:pt x="810" y="606"/>
                        <a:pt x="1620" y="392"/>
                        <a:pt x="2453" y="261"/>
                      </a:cubicBezTo>
                      <a:cubicBezTo>
                        <a:pt x="3045" y="166"/>
                        <a:pt x="3648" y="121"/>
                        <a:pt x="4251" y="121"/>
                      </a:cubicBezTo>
                      <a:cubicBezTo>
                        <a:pt x="4486" y="121"/>
                        <a:pt x="4720" y="128"/>
                        <a:pt x="4953" y="142"/>
                      </a:cubicBezTo>
                      <a:cubicBezTo>
                        <a:pt x="5370" y="165"/>
                        <a:pt x="5775" y="213"/>
                        <a:pt x="6192" y="296"/>
                      </a:cubicBezTo>
                      <a:cubicBezTo>
                        <a:pt x="6597" y="368"/>
                        <a:pt x="6989" y="487"/>
                        <a:pt x="7382" y="630"/>
                      </a:cubicBezTo>
                      <a:cubicBezTo>
                        <a:pt x="7763" y="773"/>
                        <a:pt x="8132" y="975"/>
                        <a:pt x="8466" y="1213"/>
                      </a:cubicBezTo>
                      <a:cubicBezTo>
                        <a:pt x="8799" y="1439"/>
                        <a:pt x="9049" y="1761"/>
                        <a:pt x="9216" y="2130"/>
                      </a:cubicBezTo>
                      <a:lnTo>
                        <a:pt x="9228" y="2130"/>
                      </a:lnTo>
                      <a:cubicBezTo>
                        <a:pt x="9245" y="2183"/>
                        <a:pt x="9284" y="2205"/>
                        <a:pt x="9323" y="2205"/>
                      </a:cubicBezTo>
                      <a:cubicBezTo>
                        <a:pt x="9389" y="2205"/>
                        <a:pt x="9456" y="2141"/>
                        <a:pt x="9418" y="2058"/>
                      </a:cubicBezTo>
                      <a:cubicBezTo>
                        <a:pt x="9240" y="1654"/>
                        <a:pt x="8942" y="1308"/>
                        <a:pt x="8585" y="1058"/>
                      </a:cubicBezTo>
                      <a:cubicBezTo>
                        <a:pt x="8228" y="820"/>
                        <a:pt x="7847" y="618"/>
                        <a:pt x="7442" y="475"/>
                      </a:cubicBezTo>
                      <a:cubicBezTo>
                        <a:pt x="7049" y="332"/>
                        <a:pt x="6632" y="225"/>
                        <a:pt x="6216" y="153"/>
                      </a:cubicBezTo>
                      <a:cubicBezTo>
                        <a:pt x="5799" y="82"/>
                        <a:pt x="5382" y="34"/>
                        <a:pt x="4953" y="11"/>
                      </a:cubicBezTo>
                      <a:cubicBezTo>
                        <a:pt x="4793" y="4"/>
                        <a:pt x="4633" y="0"/>
                        <a:pt x="4472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7" name="Google Shape;7417;p107"/>
                <p:cNvSpPr/>
                <p:nvPr/>
              </p:nvSpPr>
              <p:spPr>
                <a:xfrm>
                  <a:off x="1560900" y="1517375"/>
                  <a:ext cx="79500" cy="66800"/>
                </a:xfrm>
                <a:custGeom>
                  <a:rect b="b" l="l" r="r" t="t"/>
                  <a:pathLst>
                    <a:path extrusionOk="0" h="2672" w="3180">
                      <a:moveTo>
                        <a:pt x="1759" y="0"/>
                      </a:moveTo>
                      <a:cubicBezTo>
                        <a:pt x="1709" y="0"/>
                        <a:pt x="1659" y="3"/>
                        <a:pt x="1608" y="9"/>
                      </a:cubicBezTo>
                      <a:cubicBezTo>
                        <a:pt x="441" y="140"/>
                        <a:pt x="0" y="1640"/>
                        <a:pt x="929" y="2378"/>
                      </a:cubicBezTo>
                      <a:cubicBezTo>
                        <a:pt x="1184" y="2581"/>
                        <a:pt x="1472" y="2671"/>
                        <a:pt x="1752" y="2671"/>
                      </a:cubicBezTo>
                      <a:cubicBezTo>
                        <a:pt x="2492" y="2671"/>
                        <a:pt x="3179" y="2042"/>
                        <a:pt x="3084" y="1187"/>
                      </a:cubicBezTo>
                      <a:cubicBezTo>
                        <a:pt x="3006" y="511"/>
                        <a:pt x="2433" y="0"/>
                        <a:pt x="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8" name="Google Shape;7418;p107"/>
                <p:cNvSpPr/>
                <p:nvPr/>
              </p:nvSpPr>
              <p:spPr>
                <a:xfrm>
                  <a:off x="1574875" y="1560625"/>
                  <a:ext cx="62250" cy="25875"/>
                </a:xfrm>
                <a:custGeom>
                  <a:rect b="b" l="l" r="r" t="t"/>
                  <a:pathLst>
                    <a:path extrusionOk="0" h="1035" w="2490">
                      <a:moveTo>
                        <a:pt x="2467" y="0"/>
                      </a:moveTo>
                      <a:cubicBezTo>
                        <a:pt x="2459" y="0"/>
                        <a:pt x="2450" y="9"/>
                        <a:pt x="2442" y="17"/>
                      </a:cubicBezTo>
                      <a:cubicBezTo>
                        <a:pt x="2239" y="469"/>
                        <a:pt x="1811" y="779"/>
                        <a:pt x="1311" y="827"/>
                      </a:cubicBezTo>
                      <a:cubicBezTo>
                        <a:pt x="1282" y="828"/>
                        <a:pt x="1253" y="829"/>
                        <a:pt x="1224" y="829"/>
                      </a:cubicBezTo>
                      <a:cubicBezTo>
                        <a:pt x="1015" y="829"/>
                        <a:pt x="807" y="790"/>
                        <a:pt x="608" y="696"/>
                      </a:cubicBezTo>
                      <a:cubicBezTo>
                        <a:pt x="394" y="588"/>
                        <a:pt x="203" y="422"/>
                        <a:pt x="61" y="219"/>
                      </a:cubicBezTo>
                      <a:cubicBezTo>
                        <a:pt x="49" y="207"/>
                        <a:pt x="37" y="207"/>
                        <a:pt x="25" y="207"/>
                      </a:cubicBezTo>
                      <a:cubicBezTo>
                        <a:pt x="13" y="207"/>
                        <a:pt x="1" y="231"/>
                        <a:pt x="13" y="243"/>
                      </a:cubicBezTo>
                      <a:cubicBezTo>
                        <a:pt x="108" y="493"/>
                        <a:pt x="299" y="708"/>
                        <a:pt x="525" y="850"/>
                      </a:cubicBezTo>
                      <a:cubicBezTo>
                        <a:pt x="739" y="973"/>
                        <a:pt x="971" y="1034"/>
                        <a:pt x="1205" y="1034"/>
                      </a:cubicBezTo>
                      <a:cubicBezTo>
                        <a:pt x="1244" y="1034"/>
                        <a:pt x="1283" y="1032"/>
                        <a:pt x="1323" y="1029"/>
                      </a:cubicBezTo>
                      <a:cubicBezTo>
                        <a:pt x="1608" y="1005"/>
                        <a:pt x="1870" y="898"/>
                        <a:pt x="2085" y="719"/>
                      </a:cubicBezTo>
                      <a:cubicBezTo>
                        <a:pt x="2287" y="541"/>
                        <a:pt x="2430" y="303"/>
                        <a:pt x="2489" y="29"/>
                      </a:cubicBezTo>
                      <a:cubicBezTo>
                        <a:pt x="2489" y="17"/>
                        <a:pt x="2489" y="5"/>
                        <a:pt x="2477" y="5"/>
                      </a:cubicBezTo>
                      <a:cubicBezTo>
                        <a:pt x="2474" y="2"/>
                        <a:pt x="2470" y="0"/>
                        <a:pt x="246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9" name="Google Shape;7419;p107"/>
                <p:cNvSpPr/>
                <p:nvPr/>
              </p:nvSpPr>
              <p:spPr>
                <a:xfrm>
                  <a:off x="1575775" y="1522750"/>
                  <a:ext cx="58675" cy="55800"/>
                </a:xfrm>
                <a:custGeom>
                  <a:rect b="b" l="l" r="r" t="t"/>
                  <a:pathLst>
                    <a:path extrusionOk="0" h="2232" w="2347">
                      <a:moveTo>
                        <a:pt x="1178" y="0"/>
                      </a:moveTo>
                      <a:cubicBezTo>
                        <a:pt x="1135" y="0"/>
                        <a:pt x="1092" y="3"/>
                        <a:pt x="1048" y="8"/>
                      </a:cubicBezTo>
                      <a:cubicBezTo>
                        <a:pt x="429" y="79"/>
                        <a:pt x="1" y="627"/>
                        <a:pt x="60" y="1234"/>
                      </a:cubicBezTo>
                      <a:cubicBezTo>
                        <a:pt x="72" y="1282"/>
                        <a:pt x="72" y="1318"/>
                        <a:pt x="84" y="1353"/>
                      </a:cubicBezTo>
                      <a:lnTo>
                        <a:pt x="858" y="1270"/>
                      </a:lnTo>
                      <a:lnTo>
                        <a:pt x="667" y="1687"/>
                      </a:lnTo>
                      <a:lnTo>
                        <a:pt x="525" y="2020"/>
                      </a:lnTo>
                      <a:cubicBezTo>
                        <a:pt x="713" y="2159"/>
                        <a:pt x="934" y="2231"/>
                        <a:pt x="1160" y="2231"/>
                      </a:cubicBezTo>
                      <a:cubicBezTo>
                        <a:pt x="1206" y="2231"/>
                        <a:pt x="1252" y="2229"/>
                        <a:pt x="1298" y="2223"/>
                      </a:cubicBezTo>
                      <a:cubicBezTo>
                        <a:pt x="1906" y="2151"/>
                        <a:pt x="2346" y="1603"/>
                        <a:pt x="2275" y="984"/>
                      </a:cubicBezTo>
                      <a:cubicBezTo>
                        <a:pt x="2208" y="420"/>
                        <a:pt x="1732" y="0"/>
                        <a:pt x="117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0" name="Google Shape;7420;p107"/>
                <p:cNvSpPr/>
                <p:nvPr/>
              </p:nvSpPr>
              <p:spPr>
                <a:xfrm>
                  <a:off x="1567475" y="1495865"/>
                  <a:ext cx="64025" cy="20100"/>
                </a:xfrm>
                <a:custGeom>
                  <a:rect b="b" l="l" r="r" t="t"/>
                  <a:pathLst>
                    <a:path extrusionOk="0" h="804" w="2561">
                      <a:moveTo>
                        <a:pt x="1114" y="1"/>
                      </a:moveTo>
                      <a:cubicBezTo>
                        <a:pt x="965" y="1"/>
                        <a:pt x="816" y="19"/>
                        <a:pt x="667" y="57"/>
                      </a:cubicBezTo>
                      <a:cubicBezTo>
                        <a:pt x="548" y="80"/>
                        <a:pt x="441" y="104"/>
                        <a:pt x="334" y="152"/>
                      </a:cubicBezTo>
                      <a:cubicBezTo>
                        <a:pt x="227" y="199"/>
                        <a:pt x="120" y="247"/>
                        <a:pt x="13" y="295"/>
                      </a:cubicBezTo>
                      <a:cubicBezTo>
                        <a:pt x="1" y="307"/>
                        <a:pt x="1" y="319"/>
                        <a:pt x="1" y="330"/>
                      </a:cubicBezTo>
                      <a:cubicBezTo>
                        <a:pt x="1" y="342"/>
                        <a:pt x="13" y="342"/>
                        <a:pt x="24" y="342"/>
                      </a:cubicBezTo>
                      <a:cubicBezTo>
                        <a:pt x="144" y="330"/>
                        <a:pt x="251" y="295"/>
                        <a:pt x="358" y="283"/>
                      </a:cubicBezTo>
                      <a:cubicBezTo>
                        <a:pt x="477" y="259"/>
                        <a:pt x="584" y="247"/>
                        <a:pt x="691" y="223"/>
                      </a:cubicBezTo>
                      <a:cubicBezTo>
                        <a:pt x="810" y="211"/>
                        <a:pt x="917" y="211"/>
                        <a:pt x="1025" y="211"/>
                      </a:cubicBezTo>
                      <a:cubicBezTo>
                        <a:pt x="1064" y="211"/>
                        <a:pt x="1104" y="206"/>
                        <a:pt x="1140" y="206"/>
                      </a:cubicBezTo>
                      <a:cubicBezTo>
                        <a:pt x="1158" y="206"/>
                        <a:pt x="1175" y="207"/>
                        <a:pt x="1191" y="211"/>
                      </a:cubicBezTo>
                      <a:cubicBezTo>
                        <a:pt x="1251" y="211"/>
                        <a:pt x="1298" y="223"/>
                        <a:pt x="1358" y="223"/>
                      </a:cubicBezTo>
                      <a:cubicBezTo>
                        <a:pt x="1572" y="247"/>
                        <a:pt x="1775" y="307"/>
                        <a:pt x="1977" y="402"/>
                      </a:cubicBezTo>
                      <a:cubicBezTo>
                        <a:pt x="2180" y="497"/>
                        <a:pt x="2358" y="628"/>
                        <a:pt x="2513" y="795"/>
                      </a:cubicBezTo>
                      <a:cubicBezTo>
                        <a:pt x="2519" y="801"/>
                        <a:pt x="2525" y="804"/>
                        <a:pt x="2529" y="804"/>
                      </a:cubicBezTo>
                      <a:cubicBezTo>
                        <a:pt x="2534" y="804"/>
                        <a:pt x="2537" y="801"/>
                        <a:pt x="2537" y="795"/>
                      </a:cubicBezTo>
                      <a:cubicBezTo>
                        <a:pt x="2561" y="795"/>
                        <a:pt x="2561" y="771"/>
                        <a:pt x="2549" y="759"/>
                      </a:cubicBezTo>
                      <a:cubicBezTo>
                        <a:pt x="2441" y="545"/>
                        <a:pt x="2275" y="378"/>
                        <a:pt x="2060" y="247"/>
                      </a:cubicBezTo>
                      <a:cubicBezTo>
                        <a:pt x="1858" y="128"/>
                        <a:pt x="1620" y="45"/>
                        <a:pt x="1382" y="21"/>
                      </a:cubicBezTo>
                      <a:cubicBezTo>
                        <a:pt x="1292" y="7"/>
                        <a:pt x="120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1" name="Google Shape;7421;p107"/>
                <p:cNvSpPr/>
                <p:nvPr/>
              </p:nvSpPr>
              <p:spPr>
                <a:xfrm>
                  <a:off x="1463575" y="1529925"/>
                  <a:ext cx="63425" cy="66425"/>
                </a:xfrm>
                <a:custGeom>
                  <a:rect b="b" l="l" r="r" t="t"/>
                  <a:pathLst>
                    <a:path extrusionOk="0" h="2657" w="2537">
                      <a:moveTo>
                        <a:pt x="1239" y="0"/>
                      </a:moveTo>
                      <a:cubicBezTo>
                        <a:pt x="1199" y="0"/>
                        <a:pt x="1159" y="2"/>
                        <a:pt x="1119" y="7"/>
                      </a:cubicBezTo>
                      <a:cubicBezTo>
                        <a:pt x="464" y="78"/>
                        <a:pt x="0" y="721"/>
                        <a:pt x="71" y="1459"/>
                      </a:cubicBezTo>
                      <a:cubicBezTo>
                        <a:pt x="150" y="2152"/>
                        <a:pt x="690" y="2656"/>
                        <a:pt x="1297" y="2656"/>
                      </a:cubicBezTo>
                      <a:cubicBezTo>
                        <a:pt x="1337" y="2656"/>
                        <a:pt x="1377" y="2654"/>
                        <a:pt x="1417" y="2650"/>
                      </a:cubicBezTo>
                      <a:cubicBezTo>
                        <a:pt x="2072" y="2578"/>
                        <a:pt x="2536" y="1924"/>
                        <a:pt x="2453" y="1197"/>
                      </a:cubicBezTo>
                      <a:cubicBezTo>
                        <a:pt x="2374" y="504"/>
                        <a:pt x="1845" y="0"/>
                        <a:pt x="12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2" name="Google Shape;7422;p107"/>
                <p:cNvSpPr/>
                <p:nvPr/>
              </p:nvSpPr>
              <p:spPr>
                <a:xfrm>
                  <a:off x="1468625" y="1535250"/>
                  <a:ext cx="53300" cy="55700"/>
                </a:xfrm>
                <a:custGeom>
                  <a:rect b="b" l="l" r="r" t="t"/>
                  <a:pathLst>
                    <a:path extrusionOk="0" h="2228" w="2132">
                      <a:moveTo>
                        <a:pt x="1055" y="1"/>
                      </a:moveTo>
                      <a:cubicBezTo>
                        <a:pt x="1017" y="1"/>
                        <a:pt x="979" y="3"/>
                        <a:pt x="941" y="8"/>
                      </a:cubicBezTo>
                      <a:cubicBezTo>
                        <a:pt x="393" y="68"/>
                        <a:pt x="0" y="615"/>
                        <a:pt x="72" y="1222"/>
                      </a:cubicBezTo>
                      <a:cubicBezTo>
                        <a:pt x="72" y="1258"/>
                        <a:pt x="84" y="1306"/>
                        <a:pt x="84" y="1342"/>
                      </a:cubicBezTo>
                      <a:lnTo>
                        <a:pt x="774" y="1258"/>
                      </a:lnTo>
                      <a:lnTo>
                        <a:pt x="620" y="1675"/>
                      </a:lnTo>
                      <a:lnTo>
                        <a:pt x="489" y="2008"/>
                      </a:lnTo>
                      <a:cubicBezTo>
                        <a:pt x="666" y="2154"/>
                        <a:pt x="879" y="2227"/>
                        <a:pt x="1097" y="2227"/>
                      </a:cubicBezTo>
                      <a:cubicBezTo>
                        <a:pt x="1129" y="2227"/>
                        <a:pt x="1160" y="2226"/>
                        <a:pt x="1191" y="2223"/>
                      </a:cubicBezTo>
                      <a:cubicBezTo>
                        <a:pt x="1739" y="2151"/>
                        <a:pt x="2132" y="1603"/>
                        <a:pt x="2060" y="996"/>
                      </a:cubicBezTo>
                      <a:cubicBezTo>
                        <a:pt x="2005" y="431"/>
                        <a:pt x="1558" y="1"/>
                        <a:pt x="105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3" name="Google Shape;7423;p107"/>
                <p:cNvSpPr/>
                <p:nvPr/>
              </p:nvSpPr>
              <p:spPr>
                <a:xfrm>
                  <a:off x="1463300" y="1505065"/>
                  <a:ext cx="50325" cy="31950"/>
                </a:xfrm>
                <a:custGeom>
                  <a:rect b="b" l="l" r="r" t="t"/>
                  <a:pathLst>
                    <a:path extrusionOk="0" h="1278" w="2013">
                      <a:moveTo>
                        <a:pt x="1524" y="1"/>
                      </a:moveTo>
                      <a:cubicBezTo>
                        <a:pt x="1469" y="1"/>
                        <a:pt x="1413" y="4"/>
                        <a:pt x="1358" y="10"/>
                      </a:cubicBezTo>
                      <a:cubicBezTo>
                        <a:pt x="1132" y="46"/>
                        <a:pt x="929" y="105"/>
                        <a:pt x="739" y="224"/>
                      </a:cubicBezTo>
                      <a:cubicBezTo>
                        <a:pt x="548" y="332"/>
                        <a:pt x="381" y="486"/>
                        <a:pt x="262" y="665"/>
                      </a:cubicBezTo>
                      <a:cubicBezTo>
                        <a:pt x="191" y="760"/>
                        <a:pt x="143" y="843"/>
                        <a:pt x="96" y="951"/>
                      </a:cubicBezTo>
                      <a:cubicBezTo>
                        <a:pt x="60" y="1046"/>
                        <a:pt x="24" y="1141"/>
                        <a:pt x="0" y="1248"/>
                      </a:cubicBezTo>
                      <a:cubicBezTo>
                        <a:pt x="0" y="1260"/>
                        <a:pt x="0" y="1272"/>
                        <a:pt x="12" y="1272"/>
                      </a:cubicBezTo>
                      <a:cubicBezTo>
                        <a:pt x="16" y="1276"/>
                        <a:pt x="19" y="1277"/>
                        <a:pt x="23" y="1277"/>
                      </a:cubicBezTo>
                      <a:cubicBezTo>
                        <a:pt x="31" y="1277"/>
                        <a:pt x="40" y="1269"/>
                        <a:pt x="48" y="1260"/>
                      </a:cubicBezTo>
                      <a:cubicBezTo>
                        <a:pt x="143" y="1094"/>
                        <a:pt x="262" y="927"/>
                        <a:pt x="393" y="772"/>
                      </a:cubicBezTo>
                      <a:cubicBezTo>
                        <a:pt x="524" y="629"/>
                        <a:pt x="667" y="498"/>
                        <a:pt x="846" y="403"/>
                      </a:cubicBezTo>
                      <a:cubicBezTo>
                        <a:pt x="1013" y="308"/>
                        <a:pt x="1191" y="224"/>
                        <a:pt x="1382" y="189"/>
                      </a:cubicBezTo>
                      <a:cubicBezTo>
                        <a:pt x="1584" y="141"/>
                        <a:pt x="1775" y="117"/>
                        <a:pt x="1977" y="117"/>
                      </a:cubicBezTo>
                      <a:lnTo>
                        <a:pt x="1989" y="117"/>
                      </a:lnTo>
                      <a:cubicBezTo>
                        <a:pt x="2001" y="117"/>
                        <a:pt x="2013" y="105"/>
                        <a:pt x="2013" y="93"/>
                      </a:cubicBezTo>
                      <a:cubicBezTo>
                        <a:pt x="2013" y="81"/>
                        <a:pt x="2013" y="70"/>
                        <a:pt x="1989" y="70"/>
                      </a:cubicBezTo>
                      <a:cubicBezTo>
                        <a:pt x="1839" y="25"/>
                        <a:pt x="1682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4" name="Google Shape;7424;p107"/>
                <p:cNvSpPr/>
                <p:nvPr/>
              </p:nvSpPr>
              <p:spPr>
                <a:xfrm>
                  <a:off x="1453324" y="1733989"/>
                  <a:ext cx="270600" cy="124750"/>
                </a:xfrm>
                <a:custGeom>
                  <a:rect b="b" l="l" r="r" t="t"/>
                  <a:pathLst>
                    <a:path extrusionOk="0" h="4990" w="10824">
                      <a:moveTo>
                        <a:pt x="6650" y="1"/>
                      </a:moveTo>
                      <a:cubicBezTo>
                        <a:pt x="6386" y="1"/>
                        <a:pt x="6123" y="12"/>
                        <a:pt x="5859" y="32"/>
                      </a:cubicBezTo>
                      <a:lnTo>
                        <a:pt x="5859" y="21"/>
                      </a:lnTo>
                      <a:cubicBezTo>
                        <a:pt x="5835" y="21"/>
                        <a:pt x="5835" y="56"/>
                        <a:pt x="5859" y="68"/>
                      </a:cubicBezTo>
                      <a:cubicBezTo>
                        <a:pt x="6023" y="60"/>
                        <a:pt x="6187" y="55"/>
                        <a:pt x="6351" y="55"/>
                      </a:cubicBezTo>
                      <a:cubicBezTo>
                        <a:pt x="7088" y="55"/>
                        <a:pt x="7815" y="143"/>
                        <a:pt x="8526" y="318"/>
                      </a:cubicBezTo>
                      <a:cubicBezTo>
                        <a:pt x="8966" y="413"/>
                        <a:pt x="9383" y="568"/>
                        <a:pt x="9764" y="783"/>
                      </a:cubicBezTo>
                      <a:cubicBezTo>
                        <a:pt x="9955" y="890"/>
                        <a:pt x="10133" y="1021"/>
                        <a:pt x="10288" y="1187"/>
                      </a:cubicBezTo>
                      <a:cubicBezTo>
                        <a:pt x="10431" y="1330"/>
                        <a:pt x="10550" y="1521"/>
                        <a:pt x="10597" y="1723"/>
                      </a:cubicBezTo>
                      <a:cubicBezTo>
                        <a:pt x="10657" y="1926"/>
                        <a:pt x="10645" y="2140"/>
                        <a:pt x="10574" y="2330"/>
                      </a:cubicBezTo>
                      <a:cubicBezTo>
                        <a:pt x="10490" y="2533"/>
                        <a:pt x="10383" y="2711"/>
                        <a:pt x="10240" y="2878"/>
                      </a:cubicBezTo>
                      <a:cubicBezTo>
                        <a:pt x="9931" y="3200"/>
                        <a:pt x="9585" y="3461"/>
                        <a:pt x="9193" y="3676"/>
                      </a:cubicBezTo>
                      <a:cubicBezTo>
                        <a:pt x="8407" y="4092"/>
                        <a:pt x="7561" y="4378"/>
                        <a:pt x="6680" y="4545"/>
                      </a:cubicBezTo>
                      <a:cubicBezTo>
                        <a:pt x="5865" y="4712"/>
                        <a:pt x="5030" y="4796"/>
                        <a:pt x="4193" y="4796"/>
                      </a:cubicBezTo>
                      <a:cubicBezTo>
                        <a:pt x="4137" y="4796"/>
                        <a:pt x="4081" y="4796"/>
                        <a:pt x="4025" y="4795"/>
                      </a:cubicBezTo>
                      <a:cubicBezTo>
                        <a:pt x="3132" y="4783"/>
                        <a:pt x="2263" y="4628"/>
                        <a:pt x="1430" y="4319"/>
                      </a:cubicBezTo>
                      <a:cubicBezTo>
                        <a:pt x="1013" y="4164"/>
                        <a:pt x="644" y="3914"/>
                        <a:pt x="370" y="3581"/>
                      </a:cubicBezTo>
                      <a:cubicBezTo>
                        <a:pt x="239" y="3414"/>
                        <a:pt x="156" y="3211"/>
                        <a:pt x="144" y="2997"/>
                      </a:cubicBezTo>
                      <a:cubicBezTo>
                        <a:pt x="132" y="2783"/>
                        <a:pt x="180" y="2568"/>
                        <a:pt x="287" y="2390"/>
                      </a:cubicBezTo>
                      <a:cubicBezTo>
                        <a:pt x="501" y="1997"/>
                        <a:pt x="811" y="1676"/>
                        <a:pt x="1192" y="1437"/>
                      </a:cubicBezTo>
                      <a:cubicBezTo>
                        <a:pt x="1561" y="1187"/>
                        <a:pt x="1954" y="973"/>
                        <a:pt x="2370" y="806"/>
                      </a:cubicBezTo>
                      <a:cubicBezTo>
                        <a:pt x="2382" y="794"/>
                        <a:pt x="2382" y="783"/>
                        <a:pt x="2382" y="771"/>
                      </a:cubicBezTo>
                      <a:cubicBezTo>
                        <a:pt x="2374" y="762"/>
                        <a:pt x="2365" y="754"/>
                        <a:pt x="2357" y="754"/>
                      </a:cubicBezTo>
                      <a:cubicBezTo>
                        <a:pt x="2353" y="754"/>
                        <a:pt x="2350" y="755"/>
                        <a:pt x="2346" y="759"/>
                      </a:cubicBezTo>
                      <a:cubicBezTo>
                        <a:pt x="1918" y="914"/>
                        <a:pt x="1513" y="1116"/>
                        <a:pt x="1132" y="1366"/>
                      </a:cubicBezTo>
                      <a:cubicBezTo>
                        <a:pt x="739" y="1604"/>
                        <a:pt x="406" y="1926"/>
                        <a:pt x="168" y="2330"/>
                      </a:cubicBezTo>
                      <a:cubicBezTo>
                        <a:pt x="49" y="2533"/>
                        <a:pt x="1" y="2771"/>
                        <a:pt x="1" y="3009"/>
                      </a:cubicBezTo>
                      <a:cubicBezTo>
                        <a:pt x="13" y="3247"/>
                        <a:pt x="96" y="3473"/>
                        <a:pt x="239" y="3664"/>
                      </a:cubicBezTo>
                      <a:cubicBezTo>
                        <a:pt x="537" y="4033"/>
                        <a:pt x="918" y="4307"/>
                        <a:pt x="1358" y="4473"/>
                      </a:cubicBezTo>
                      <a:cubicBezTo>
                        <a:pt x="1775" y="4652"/>
                        <a:pt x="2215" y="4771"/>
                        <a:pt x="2668" y="4854"/>
                      </a:cubicBezTo>
                      <a:cubicBezTo>
                        <a:pt x="3120" y="4926"/>
                        <a:pt x="3573" y="4974"/>
                        <a:pt x="4025" y="4985"/>
                      </a:cubicBezTo>
                      <a:cubicBezTo>
                        <a:pt x="4137" y="4988"/>
                        <a:pt x="4248" y="4990"/>
                        <a:pt x="4360" y="4990"/>
                      </a:cubicBezTo>
                      <a:cubicBezTo>
                        <a:pt x="5155" y="4990"/>
                        <a:pt x="5957" y="4914"/>
                        <a:pt x="6740" y="4747"/>
                      </a:cubicBezTo>
                      <a:cubicBezTo>
                        <a:pt x="7621" y="4581"/>
                        <a:pt x="8490" y="4271"/>
                        <a:pt x="9288" y="3854"/>
                      </a:cubicBezTo>
                      <a:cubicBezTo>
                        <a:pt x="9693" y="3628"/>
                        <a:pt x="10062" y="3342"/>
                        <a:pt x="10371" y="3009"/>
                      </a:cubicBezTo>
                      <a:cubicBezTo>
                        <a:pt x="10526" y="2830"/>
                        <a:pt x="10657" y="2628"/>
                        <a:pt x="10740" y="2402"/>
                      </a:cubicBezTo>
                      <a:cubicBezTo>
                        <a:pt x="10824" y="2176"/>
                        <a:pt x="10824" y="1926"/>
                        <a:pt x="10764" y="1687"/>
                      </a:cubicBezTo>
                      <a:cubicBezTo>
                        <a:pt x="10693" y="1461"/>
                        <a:pt x="10574" y="1247"/>
                        <a:pt x="10395" y="1080"/>
                      </a:cubicBezTo>
                      <a:cubicBezTo>
                        <a:pt x="10228" y="914"/>
                        <a:pt x="10038" y="783"/>
                        <a:pt x="9835" y="663"/>
                      </a:cubicBezTo>
                      <a:cubicBezTo>
                        <a:pt x="9431" y="449"/>
                        <a:pt x="9002" y="294"/>
                        <a:pt x="8562" y="199"/>
                      </a:cubicBezTo>
                      <a:cubicBezTo>
                        <a:pt x="7929" y="64"/>
                        <a:pt x="7290" y="1"/>
                        <a:pt x="665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5" name="Google Shape;7425;p107"/>
                <p:cNvSpPr/>
                <p:nvPr/>
              </p:nvSpPr>
              <p:spPr>
                <a:xfrm>
                  <a:off x="1526975" y="1592075"/>
                  <a:ext cx="36925" cy="22400"/>
                </a:xfrm>
                <a:custGeom>
                  <a:rect b="b" l="l" r="r" t="t"/>
                  <a:pathLst>
                    <a:path extrusionOk="0" h="896" w="1477">
                      <a:moveTo>
                        <a:pt x="1454" y="0"/>
                      </a:moveTo>
                      <a:cubicBezTo>
                        <a:pt x="1447" y="0"/>
                        <a:pt x="1441" y="3"/>
                        <a:pt x="1441" y="9"/>
                      </a:cubicBezTo>
                      <a:cubicBezTo>
                        <a:pt x="1334" y="140"/>
                        <a:pt x="1226" y="259"/>
                        <a:pt x="1119" y="366"/>
                      </a:cubicBezTo>
                      <a:cubicBezTo>
                        <a:pt x="1012" y="485"/>
                        <a:pt x="893" y="581"/>
                        <a:pt x="762" y="652"/>
                      </a:cubicBezTo>
                      <a:cubicBezTo>
                        <a:pt x="726" y="664"/>
                        <a:pt x="703" y="676"/>
                        <a:pt x="667" y="688"/>
                      </a:cubicBezTo>
                      <a:cubicBezTo>
                        <a:pt x="631" y="688"/>
                        <a:pt x="607" y="700"/>
                        <a:pt x="572" y="700"/>
                      </a:cubicBezTo>
                      <a:cubicBezTo>
                        <a:pt x="500" y="700"/>
                        <a:pt x="429" y="688"/>
                        <a:pt x="369" y="664"/>
                      </a:cubicBezTo>
                      <a:cubicBezTo>
                        <a:pt x="238" y="604"/>
                        <a:pt x="131" y="497"/>
                        <a:pt x="60" y="366"/>
                      </a:cubicBezTo>
                      <a:lnTo>
                        <a:pt x="48" y="354"/>
                      </a:lnTo>
                      <a:cubicBezTo>
                        <a:pt x="36" y="354"/>
                        <a:pt x="24" y="342"/>
                        <a:pt x="24" y="342"/>
                      </a:cubicBezTo>
                      <a:cubicBezTo>
                        <a:pt x="0" y="342"/>
                        <a:pt x="0" y="354"/>
                        <a:pt x="0" y="378"/>
                      </a:cubicBezTo>
                      <a:cubicBezTo>
                        <a:pt x="24" y="557"/>
                        <a:pt x="119" y="723"/>
                        <a:pt x="286" y="819"/>
                      </a:cubicBezTo>
                      <a:cubicBezTo>
                        <a:pt x="369" y="866"/>
                        <a:pt x="464" y="890"/>
                        <a:pt x="560" y="890"/>
                      </a:cubicBezTo>
                      <a:cubicBezTo>
                        <a:pt x="574" y="894"/>
                        <a:pt x="588" y="895"/>
                        <a:pt x="602" y="895"/>
                      </a:cubicBezTo>
                      <a:cubicBezTo>
                        <a:pt x="636" y="895"/>
                        <a:pt x="672" y="887"/>
                        <a:pt x="714" y="878"/>
                      </a:cubicBezTo>
                      <a:cubicBezTo>
                        <a:pt x="750" y="866"/>
                        <a:pt x="798" y="854"/>
                        <a:pt x="845" y="831"/>
                      </a:cubicBezTo>
                      <a:cubicBezTo>
                        <a:pt x="1000" y="747"/>
                        <a:pt x="1143" y="628"/>
                        <a:pt x="1238" y="485"/>
                      </a:cubicBezTo>
                      <a:cubicBezTo>
                        <a:pt x="1345" y="354"/>
                        <a:pt x="1417" y="200"/>
                        <a:pt x="1476" y="33"/>
                      </a:cubicBezTo>
                      <a:cubicBezTo>
                        <a:pt x="1476" y="33"/>
                        <a:pt x="1476" y="21"/>
                        <a:pt x="1476" y="9"/>
                      </a:cubicBezTo>
                      <a:cubicBezTo>
                        <a:pt x="1470" y="3"/>
                        <a:pt x="1462" y="0"/>
                        <a:pt x="145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6" name="Google Shape;7426;p107"/>
                <p:cNvSpPr/>
                <p:nvPr/>
              </p:nvSpPr>
              <p:spPr>
                <a:xfrm>
                  <a:off x="1559400" y="1583525"/>
                  <a:ext cx="9850" cy="14750"/>
                </a:xfrm>
                <a:custGeom>
                  <a:rect b="b" l="l" r="r" t="t"/>
                  <a:pathLst>
                    <a:path extrusionOk="0" h="590" w="394">
                      <a:moveTo>
                        <a:pt x="72" y="1"/>
                      </a:moveTo>
                      <a:cubicBezTo>
                        <a:pt x="60" y="1"/>
                        <a:pt x="48" y="9"/>
                        <a:pt x="48" y="18"/>
                      </a:cubicBezTo>
                      <a:cubicBezTo>
                        <a:pt x="13" y="77"/>
                        <a:pt x="1" y="137"/>
                        <a:pt x="1" y="196"/>
                      </a:cubicBezTo>
                      <a:cubicBezTo>
                        <a:pt x="13" y="268"/>
                        <a:pt x="25" y="327"/>
                        <a:pt x="48" y="387"/>
                      </a:cubicBezTo>
                      <a:cubicBezTo>
                        <a:pt x="84" y="446"/>
                        <a:pt x="120" y="494"/>
                        <a:pt x="179" y="542"/>
                      </a:cubicBezTo>
                      <a:cubicBezTo>
                        <a:pt x="239" y="577"/>
                        <a:pt x="299" y="589"/>
                        <a:pt x="370" y="589"/>
                      </a:cubicBezTo>
                      <a:lnTo>
                        <a:pt x="382" y="589"/>
                      </a:lnTo>
                      <a:cubicBezTo>
                        <a:pt x="394" y="577"/>
                        <a:pt x="394" y="565"/>
                        <a:pt x="394" y="554"/>
                      </a:cubicBezTo>
                      <a:cubicBezTo>
                        <a:pt x="358" y="494"/>
                        <a:pt x="322" y="458"/>
                        <a:pt x="299" y="423"/>
                      </a:cubicBezTo>
                      <a:cubicBezTo>
                        <a:pt x="287" y="375"/>
                        <a:pt x="263" y="339"/>
                        <a:pt x="239" y="303"/>
                      </a:cubicBezTo>
                      <a:cubicBezTo>
                        <a:pt x="191" y="220"/>
                        <a:pt x="156" y="125"/>
                        <a:pt x="96" y="30"/>
                      </a:cubicBezTo>
                      <a:lnTo>
                        <a:pt x="96" y="18"/>
                      </a:lnTo>
                      <a:cubicBezTo>
                        <a:pt x="96" y="18"/>
                        <a:pt x="84" y="6"/>
                        <a:pt x="84" y="6"/>
                      </a:cubicBezTo>
                      <a:cubicBezTo>
                        <a:pt x="81" y="2"/>
                        <a:pt x="76" y="1"/>
                        <a:pt x="7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7" name="Google Shape;7427;p107"/>
                <p:cNvSpPr/>
                <p:nvPr/>
              </p:nvSpPr>
              <p:spPr>
                <a:xfrm>
                  <a:off x="1531725" y="1622050"/>
                  <a:ext cx="19675" cy="14025"/>
                </a:xfrm>
                <a:custGeom>
                  <a:rect b="b" l="l" r="r" t="t"/>
                  <a:pathLst>
                    <a:path extrusionOk="0" h="561" w="787">
                      <a:moveTo>
                        <a:pt x="24" y="1"/>
                      </a:moveTo>
                      <a:cubicBezTo>
                        <a:pt x="12" y="1"/>
                        <a:pt x="1" y="13"/>
                        <a:pt x="1" y="25"/>
                      </a:cubicBezTo>
                      <a:cubicBezTo>
                        <a:pt x="1" y="108"/>
                        <a:pt x="24" y="203"/>
                        <a:pt x="72" y="275"/>
                      </a:cubicBezTo>
                      <a:cubicBezTo>
                        <a:pt x="108" y="358"/>
                        <a:pt x="179" y="417"/>
                        <a:pt x="251" y="477"/>
                      </a:cubicBezTo>
                      <a:cubicBezTo>
                        <a:pt x="322" y="525"/>
                        <a:pt x="417" y="560"/>
                        <a:pt x="513" y="560"/>
                      </a:cubicBezTo>
                      <a:cubicBezTo>
                        <a:pt x="608" y="560"/>
                        <a:pt x="691" y="536"/>
                        <a:pt x="774" y="489"/>
                      </a:cubicBezTo>
                      <a:cubicBezTo>
                        <a:pt x="774" y="489"/>
                        <a:pt x="774" y="477"/>
                        <a:pt x="774" y="477"/>
                      </a:cubicBezTo>
                      <a:cubicBezTo>
                        <a:pt x="786" y="465"/>
                        <a:pt x="774" y="441"/>
                        <a:pt x="763" y="441"/>
                      </a:cubicBezTo>
                      <a:cubicBezTo>
                        <a:pt x="679" y="417"/>
                        <a:pt x="608" y="417"/>
                        <a:pt x="548" y="394"/>
                      </a:cubicBezTo>
                      <a:cubicBezTo>
                        <a:pt x="477" y="370"/>
                        <a:pt x="417" y="346"/>
                        <a:pt x="370" y="310"/>
                      </a:cubicBezTo>
                      <a:cubicBezTo>
                        <a:pt x="251" y="215"/>
                        <a:pt x="143" y="120"/>
                        <a:pt x="48" y="13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8" name="Google Shape;7428;p107"/>
                <p:cNvSpPr/>
                <p:nvPr/>
              </p:nvSpPr>
              <p:spPr>
                <a:xfrm>
                  <a:off x="1437075" y="1451575"/>
                  <a:ext cx="310175" cy="424125"/>
                </a:xfrm>
                <a:custGeom>
                  <a:rect b="b" l="l" r="r" t="t"/>
                  <a:pathLst>
                    <a:path extrusionOk="0" h="16965" w="12407">
                      <a:moveTo>
                        <a:pt x="5799" y="212"/>
                      </a:moveTo>
                      <a:cubicBezTo>
                        <a:pt x="7656" y="212"/>
                        <a:pt x="9109" y="843"/>
                        <a:pt x="9228" y="1795"/>
                      </a:cubicBezTo>
                      <a:lnTo>
                        <a:pt x="12014" y="12642"/>
                      </a:lnTo>
                      <a:cubicBezTo>
                        <a:pt x="12061" y="12773"/>
                        <a:pt x="12097" y="12904"/>
                        <a:pt x="12109" y="13047"/>
                      </a:cubicBezTo>
                      <a:cubicBezTo>
                        <a:pt x="12204" y="13821"/>
                        <a:pt x="11692" y="14618"/>
                        <a:pt x="10633" y="15309"/>
                      </a:cubicBezTo>
                      <a:cubicBezTo>
                        <a:pt x="9573" y="16011"/>
                        <a:pt x="8109" y="16499"/>
                        <a:pt x="6513" y="16678"/>
                      </a:cubicBezTo>
                      <a:cubicBezTo>
                        <a:pt x="6059" y="16732"/>
                        <a:pt x="5610" y="16758"/>
                        <a:pt x="5173" y="16758"/>
                      </a:cubicBezTo>
                      <a:cubicBezTo>
                        <a:pt x="4065" y="16758"/>
                        <a:pt x="3033" y="16589"/>
                        <a:pt x="2179" y="16273"/>
                      </a:cubicBezTo>
                      <a:cubicBezTo>
                        <a:pt x="1012" y="15833"/>
                        <a:pt x="322" y="15166"/>
                        <a:pt x="239" y="14392"/>
                      </a:cubicBezTo>
                      <a:cubicBezTo>
                        <a:pt x="215" y="14213"/>
                        <a:pt x="227" y="14047"/>
                        <a:pt x="262" y="13880"/>
                      </a:cubicBezTo>
                      <a:cubicBezTo>
                        <a:pt x="262" y="13868"/>
                        <a:pt x="262" y="13868"/>
                        <a:pt x="262" y="13856"/>
                      </a:cubicBezTo>
                      <a:lnTo>
                        <a:pt x="893" y="2736"/>
                      </a:lnTo>
                      <a:cubicBezTo>
                        <a:pt x="893" y="2736"/>
                        <a:pt x="893" y="2724"/>
                        <a:pt x="893" y="2724"/>
                      </a:cubicBezTo>
                      <a:cubicBezTo>
                        <a:pt x="774" y="1629"/>
                        <a:pt x="2536" y="521"/>
                        <a:pt x="4834" y="271"/>
                      </a:cubicBezTo>
                      <a:cubicBezTo>
                        <a:pt x="5156" y="236"/>
                        <a:pt x="5477" y="212"/>
                        <a:pt x="5799" y="212"/>
                      </a:cubicBezTo>
                      <a:close/>
                      <a:moveTo>
                        <a:pt x="5810" y="0"/>
                      </a:moveTo>
                      <a:cubicBezTo>
                        <a:pt x="5488" y="0"/>
                        <a:pt x="5153" y="19"/>
                        <a:pt x="4811" y="57"/>
                      </a:cubicBezTo>
                      <a:cubicBezTo>
                        <a:pt x="2405" y="331"/>
                        <a:pt x="560" y="1533"/>
                        <a:pt x="691" y="2736"/>
                      </a:cubicBezTo>
                      <a:lnTo>
                        <a:pt x="48" y="13832"/>
                      </a:lnTo>
                      <a:cubicBezTo>
                        <a:pt x="12" y="14023"/>
                        <a:pt x="0" y="14213"/>
                        <a:pt x="24" y="14404"/>
                      </a:cubicBezTo>
                      <a:cubicBezTo>
                        <a:pt x="119" y="15273"/>
                        <a:pt x="858" y="15999"/>
                        <a:pt x="2108" y="16464"/>
                      </a:cubicBezTo>
                      <a:cubicBezTo>
                        <a:pt x="3063" y="16798"/>
                        <a:pt x="4063" y="16964"/>
                        <a:pt x="5075" y="16964"/>
                      </a:cubicBezTo>
                      <a:cubicBezTo>
                        <a:pt x="5110" y="16964"/>
                        <a:pt x="5145" y="16964"/>
                        <a:pt x="5180" y="16964"/>
                      </a:cubicBezTo>
                      <a:cubicBezTo>
                        <a:pt x="5632" y="16964"/>
                        <a:pt x="6084" y="16928"/>
                        <a:pt x="6525" y="16880"/>
                      </a:cubicBezTo>
                      <a:cubicBezTo>
                        <a:pt x="8156" y="16702"/>
                        <a:pt x="9633" y="16214"/>
                        <a:pt x="10740" y="15487"/>
                      </a:cubicBezTo>
                      <a:cubicBezTo>
                        <a:pt x="11847" y="14761"/>
                        <a:pt x="12407" y="13880"/>
                        <a:pt x="12311" y="13023"/>
                      </a:cubicBezTo>
                      <a:cubicBezTo>
                        <a:pt x="12300" y="12868"/>
                        <a:pt x="12252" y="12713"/>
                        <a:pt x="12204" y="12570"/>
                      </a:cubicBezTo>
                      <a:lnTo>
                        <a:pt x="9418" y="1748"/>
                      </a:lnTo>
                      <a:cubicBezTo>
                        <a:pt x="9306" y="693"/>
                        <a:pt x="7785" y="0"/>
                        <a:pt x="581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9" name="Google Shape;7429;p107"/>
                <p:cNvSpPr/>
                <p:nvPr/>
              </p:nvSpPr>
              <p:spPr>
                <a:xfrm>
                  <a:off x="1604650" y="1528700"/>
                  <a:ext cx="17600" cy="13300"/>
                </a:xfrm>
                <a:custGeom>
                  <a:rect b="b" l="l" r="r" t="t"/>
                  <a:pathLst>
                    <a:path extrusionOk="0" h="532" w="704">
                      <a:moveTo>
                        <a:pt x="172" y="1"/>
                      </a:moveTo>
                      <a:cubicBezTo>
                        <a:pt x="120" y="1"/>
                        <a:pt x="70" y="9"/>
                        <a:pt x="24" y="32"/>
                      </a:cubicBezTo>
                      <a:cubicBezTo>
                        <a:pt x="24" y="32"/>
                        <a:pt x="13" y="32"/>
                        <a:pt x="13" y="44"/>
                      </a:cubicBezTo>
                      <a:cubicBezTo>
                        <a:pt x="1" y="56"/>
                        <a:pt x="13" y="68"/>
                        <a:pt x="24" y="80"/>
                      </a:cubicBezTo>
                      <a:cubicBezTo>
                        <a:pt x="84" y="103"/>
                        <a:pt x="143" y="127"/>
                        <a:pt x="203" y="163"/>
                      </a:cubicBezTo>
                      <a:cubicBezTo>
                        <a:pt x="251" y="199"/>
                        <a:pt x="298" y="234"/>
                        <a:pt x="346" y="270"/>
                      </a:cubicBezTo>
                      <a:cubicBezTo>
                        <a:pt x="453" y="341"/>
                        <a:pt x="548" y="425"/>
                        <a:pt x="655" y="520"/>
                      </a:cubicBezTo>
                      <a:lnTo>
                        <a:pt x="655" y="532"/>
                      </a:lnTo>
                      <a:lnTo>
                        <a:pt x="679" y="532"/>
                      </a:lnTo>
                      <a:cubicBezTo>
                        <a:pt x="691" y="520"/>
                        <a:pt x="703" y="520"/>
                        <a:pt x="703" y="496"/>
                      </a:cubicBezTo>
                      <a:cubicBezTo>
                        <a:pt x="691" y="425"/>
                        <a:pt x="667" y="353"/>
                        <a:pt x="620" y="282"/>
                      </a:cubicBezTo>
                      <a:cubicBezTo>
                        <a:pt x="584" y="222"/>
                        <a:pt x="536" y="163"/>
                        <a:pt x="477" y="115"/>
                      </a:cubicBezTo>
                      <a:cubicBezTo>
                        <a:pt x="405" y="68"/>
                        <a:pt x="334" y="32"/>
                        <a:pt x="263" y="8"/>
                      </a:cubicBezTo>
                      <a:cubicBezTo>
                        <a:pt x="232" y="4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0" name="Google Shape;7430;p107"/>
                <p:cNvSpPr/>
                <p:nvPr/>
              </p:nvSpPr>
              <p:spPr>
                <a:xfrm>
                  <a:off x="1494225" y="1539575"/>
                  <a:ext cx="17575" cy="12975"/>
                </a:xfrm>
                <a:custGeom>
                  <a:rect b="b" l="l" r="r" t="t"/>
                  <a:pathLst>
                    <a:path extrusionOk="0" h="519" w="703">
                      <a:moveTo>
                        <a:pt x="165" y="1"/>
                      </a:moveTo>
                      <a:cubicBezTo>
                        <a:pt x="117" y="1"/>
                        <a:pt x="68" y="11"/>
                        <a:pt x="24" y="26"/>
                      </a:cubicBezTo>
                      <a:cubicBezTo>
                        <a:pt x="12" y="26"/>
                        <a:pt x="12" y="37"/>
                        <a:pt x="12" y="37"/>
                      </a:cubicBezTo>
                      <a:cubicBezTo>
                        <a:pt x="0" y="49"/>
                        <a:pt x="0" y="61"/>
                        <a:pt x="24" y="73"/>
                      </a:cubicBezTo>
                      <a:cubicBezTo>
                        <a:pt x="84" y="109"/>
                        <a:pt x="143" y="133"/>
                        <a:pt x="203" y="156"/>
                      </a:cubicBezTo>
                      <a:cubicBezTo>
                        <a:pt x="250" y="192"/>
                        <a:pt x="298" y="228"/>
                        <a:pt x="346" y="264"/>
                      </a:cubicBezTo>
                      <a:cubicBezTo>
                        <a:pt x="453" y="335"/>
                        <a:pt x="536" y="430"/>
                        <a:pt x="655" y="514"/>
                      </a:cubicBezTo>
                      <a:cubicBezTo>
                        <a:pt x="662" y="517"/>
                        <a:pt x="669" y="519"/>
                        <a:pt x="676" y="519"/>
                      </a:cubicBezTo>
                      <a:cubicBezTo>
                        <a:pt x="691" y="519"/>
                        <a:pt x="703" y="510"/>
                        <a:pt x="703" y="502"/>
                      </a:cubicBezTo>
                      <a:cubicBezTo>
                        <a:pt x="691" y="418"/>
                        <a:pt x="655" y="347"/>
                        <a:pt x="620" y="287"/>
                      </a:cubicBezTo>
                      <a:cubicBezTo>
                        <a:pt x="584" y="216"/>
                        <a:pt x="524" y="156"/>
                        <a:pt x="465" y="109"/>
                      </a:cubicBezTo>
                      <a:cubicBezTo>
                        <a:pt x="405" y="61"/>
                        <a:pt x="334" y="26"/>
                        <a:pt x="250" y="14"/>
                      </a:cubicBezTo>
                      <a:cubicBezTo>
                        <a:pt x="223" y="5"/>
                        <a:pt x="194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1" name="Google Shape;7431;p107"/>
                <p:cNvSpPr/>
                <p:nvPr/>
              </p:nvSpPr>
              <p:spPr>
                <a:xfrm>
                  <a:off x="1734425" y="1916325"/>
                  <a:ext cx="19175" cy="11075"/>
                </a:xfrm>
                <a:custGeom>
                  <a:rect b="b" l="l" r="r" t="t"/>
                  <a:pathLst>
                    <a:path extrusionOk="0" h="443" w="767">
                      <a:moveTo>
                        <a:pt x="121" y="1"/>
                      </a:moveTo>
                      <a:cubicBezTo>
                        <a:pt x="93" y="1"/>
                        <a:pt x="65" y="2"/>
                        <a:pt x="36" y="5"/>
                      </a:cubicBezTo>
                      <a:cubicBezTo>
                        <a:pt x="13" y="5"/>
                        <a:pt x="1" y="17"/>
                        <a:pt x="1" y="29"/>
                      </a:cubicBezTo>
                      <a:cubicBezTo>
                        <a:pt x="1" y="41"/>
                        <a:pt x="13" y="53"/>
                        <a:pt x="36" y="65"/>
                      </a:cubicBezTo>
                      <a:cubicBezTo>
                        <a:pt x="132" y="76"/>
                        <a:pt x="239" y="112"/>
                        <a:pt x="334" y="172"/>
                      </a:cubicBezTo>
                      <a:cubicBezTo>
                        <a:pt x="370" y="207"/>
                        <a:pt x="406" y="231"/>
                        <a:pt x="441" y="279"/>
                      </a:cubicBezTo>
                      <a:cubicBezTo>
                        <a:pt x="477" y="315"/>
                        <a:pt x="513" y="350"/>
                        <a:pt x="537" y="398"/>
                      </a:cubicBezTo>
                      <a:cubicBezTo>
                        <a:pt x="537" y="398"/>
                        <a:pt x="537" y="410"/>
                        <a:pt x="548" y="410"/>
                      </a:cubicBezTo>
                      <a:cubicBezTo>
                        <a:pt x="572" y="433"/>
                        <a:pt x="598" y="443"/>
                        <a:pt x="622" y="443"/>
                      </a:cubicBezTo>
                      <a:cubicBezTo>
                        <a:pt x="700" y="443"/>
                        <a:pt x="766" y="348"/>
                        <a:pt x="703" y="267"/>
                      </a:cubicBezTo>
                      <a:cubicBezTo>
                        <a:pt x="620" y="184"/>
                        <a:pt x="513" y="100"/>
                        <a:pt x="394" y="53"/>
                      </a:cubicBezTo>
                      <a:cubicBezTo>
                        <a:pt x="303" y="16"/>
                        <a:pt x="212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2" name="Google Shape;7432;p107"/>
                <p:cNvSpPr/>
                <p:nvPr/>
              </p:nvSpPr>
              <p:spPr>
                <a:xfrm>
                  <a:off x="1468425" y="1564600"/>
                  <a:ext cx="57975" cy="34275"/>
                </a:xfrm>
                <a:custGeom>
                  <a:rect b="b" l="l" r="r" t="t"/>
                  <a:pathLst>
                    <a:path extrusionOk="0" h="1371" w="2319">
                      <a:moveTo>
                        <a:pt x="2271" y="1"/>
                      </a:moveTo>
                      <a:cubicBezTo>
                        <a:pt x="2259" y="1"/>
                        <a:pt x="2247" y="1"/>
                        <a:pt x="2247" y="25"/>
                      </a:cubicBezTo>
                      <a:cubicBezTo>
                        <a:pt x="2199" y="275"/>
                        <a:pt x="2104" y="525"/>
                        <a:pt x="1949" y="727"/>
                      </a:cubicBezTo>
                      <a:cubicBezTo>
                        <a:pt x="1794" y="918"/>
                        <a:pt x="1592" y="1060"/>
                        <a:pt x="1354" y="1132"/>
                      </a:cubicBezTo>
                      <a:cubicBezTo>
                        <a:pt x="1267" y="1154"/>
                        <a:pt x="1176" y="1164"/>
                        <a:pt x="1085" y="1164"/>
                      </a:cubicBezTo>
                      <a:cubicBezTo>
                        <a:pt x="928" y="1164"/>
                        <a:pt x="771" y="1133"/>
                        <a:pt x="628" y="1072"/>
                      </a:cubicBezTo>
                      <a:cubicBezTo>
                        <a:pt x="401" y="953"/>
                        <a:pt x="199" y="787"/>
                        <a:pt x="56" y="572"/>
                      </a:cubicBezTo>
                      <a:cubicBezTo>
                        <a:pt x="52" y="560"/>
                        <a:pt x="43" y="555"/>
                        <a:pt x="35" y="555"/>
                      </a:cubicBezTo>
                      <a:cubicBezTo>
                        <a:pt x="18" y="555"/>
                        <a:pt x="1" y="573"/>
                        <a:pt x="8" y="596"/>
                      </a:cubicBezTo>
                      <a:cubicBezTo>
                        <a:pt x="116" y="858"/>
                        <a:pt x="306" y="1084"/>
                        <a:pt x="556" y="1227"/>
                      </a:cubicBezTo>
                      <a:cubicBezTo>
                        <a:pt x="723" y="1322"/>
                        <a:pt x="916" y="1370"/>
                        <a:pt x="1111" y="1370"/>
                      </a:cubicBezTo>
                      <a:cubicBezTo>
                        <a:pt x="1208" y="1370"/>
                        <a:pt x="1306" y="1358"/>
                        <a:pt x="1401" y="1334"/>
                      </a:cubicBezTo>
                      <a:cubicBezTo>
                        <a:pt x="1687" y="1251"/>
                        <a:pt x="1925" y="1072"/>
                        <a:pt x="2092" y="822"/>
                      </a:cubicBezTo>
                      <a:cubicBezTo>
                        <a:pt x="2247" y="584"/>
                        <a:pt x="2318" y="310"/>
                        <a:pt x="2294" y="25"/>
                      </a:cubicBezTo>
                      <a:cubicBezTo>
                        <a:pt x="2294" y="13"/>
                        <a:pt x="2283" y="1"/>
                        <a:pt x="2271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3" name="Google Shape;7433;p107"/>
                <p:cNvSpPr/>
                <p:nvPr/>
              </p:nvSpPr>
              <p:spPr>
                <a:xfrm>
                  <a:off x="1429025" y="1631825"/>
                  <a:ext cx="16400" cy="32825"/>
                </a:xfrm>
                <a:custGeom>
                  <a:rect b="b" l="l" r="r" t="t"/>
                  <a:pathLst>
                    <a:path extrusionOk="0" h="1313" w="656">
                      <a:moveTo>
                        <a:pt x="366" y="0"/>
                      </a:moveTo>
                      <a:cubicBezTo>
                        <a:pt x="356" y="0"/>
                        <a:pt x="345" y="1"/>
                        <a:pt x="334" y="3"/>
                      </a:cubicBezTo>
                      <a:cubicBezTo>
                        <a:pt x="132" y="62"/>
                        <a:pt x="1" y="241"/>
                        <a:pt x="13" y="455"/>
                      </a:cubicBezTo>
                      <a:cubicBezTo>
                        <a:pt x="1" y="669"/>
                        <a:pt x="215" y="1312"/>
                        <a:pt x="275" y="1312"/>
                      </a:cubicBezTo>
                      <a:cubicBezTo>
                        <a:pt x="275" y="1312"/>
                        <a:pt x="276" y="1312"/>
                        <a:pt x="276" y="1312"/>
                      </a:cubicBezTo>
                      <a:cubicBezTo>
                        <a:pt x="339" y="1312"/>
                        <a:pt x="632" y="632"/>
                        <a:pt x="644" y="396"/>
                      </a:cubicBezTo>
                      <a:cubicBezTo>
                        <a:pt x="655" y="172"/>
                        <a:pt x="529" y="0"/>
                        <a:pt x="366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4" name="Google Shape;7434;p107"/>
                <p:cNvSpPr/>
                <p:nvPr/>
              </p:nvSpPr>
              <p:spPr>
                <a:xfrm>
                  <a:off x="1414450" y="1642250"/>
                  <a:ext cx="19975" cy="23675"/>
                </a:xfrm>
                <a:custGeom>
                  <a:rect b="b" l="l" r="r" t="t"/>
                  <a:pathLst>
                    <a:path extrusionOk="0" h="947" w="799">
                      <a:moveTo>
                        <a:pt x="293" y="1"/>
                      </a:moveTo>
                      <a:cubicBezTo>
                        <a:pt x="215" y="1"/>
                        <a:pt x="138" y="37"/>
                        <a:pt x="96" y="109"/>
                      </a:cubicBezTo>
                      <a:cubicBezTo>
                        <a:pt x="1" y="252"/>
                        <a:pt x="1" y="443"/>
                        <a:pt x="108" y="586"/>
                      </a:cubicBezTo>
                      <a:cubicBezTo>
                        <a:pt x="208" y="708"/>
                        <a:pt x="664" y="946"/>
                        <a:pt x="750" y="946"/>
                      </a:cubicBezTo>
                      <a:cubicBezTo>
                        <a:pt x="756" y="946"/>
                        <a:pt x="760" y="945"/>
                        <a:pt x="763" y="943"/>
                      </a:cubicBezTo>
                      <a:cubicBezTo>
                        <a:pt x="798" y="895"/>
                        <a:pt x="608" y="240"/>
                        <a:pt x="489" y="98"/>
                      </a:cubicBezTo>
                      <a:cubicBezTo>
                        <a:pt x="442" y="34"/>
                        <a:pt x="367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5" name="Google Shape;7435;p107"/>
                <p:cNvSpPr/>
                <p:nvPr/>
              </p:nvSpPr>
              <p:spPr>
                <a:xfrm>
                  <a:off x="1409700" y="1659850"/>
                  <a:ext cx="22925" cy="14925"/>
                </a:xfrm>
                <a:custGeom>
                  <a:rect b="b" l="l" r="r" t="t"/>
                  <a:pathLst>
                    <a:path extrusionOk="0" h="597" w="917">
                      <a:moveTo>
                        <a:pt x="262" y="1"/>
                      </a:moveTo>
                      <a:cubicBezTo>
                        <a:pt x="107" y="1"/>
                        <a:pt x="0" y="132"/>
                        <a:pt x="12" y="287"/>
                      </a:cubicBezTo>
                      <a:cubicBezTo>
                        <a:pt x="0" y="441"/>
                        <a:pt x="107" y="572"/>
                        <a:pt x="250" y="596"/>
                      </a:cubicBezTo>
                      <a:cubicBezTo>
                        <a:pt x="254" y="596"/>
                        <a:pt x="259" y="597"/>
                        <a:pt x="263" y="597"/>
                      </a:cubicBezTo>
                      <a:cubicBezTo>
                        <a:pt x="431" y="597"/>
                        <a:pt x="905" y="392"/>
                        <a:pt x="917" y="334"/>
                      </a:cubicBezTo>
                      <a:cubicBezTo>
                        <a:pt x="917" y="275"/>
                        <a:pt x="405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6" name="Google Shape;7436;p107"/>
                <p:cNvSpPr/>
                <p:nvPr/>
              </p:nvSpPr>
              <p:spPr>
                <a:xfrm>
                  <a:off x="1414150" y="1670700"/>
                  <a:ext cx="19975" cy="20075"/>
                </a:xfrm>
                <a:custGeom>
                  <a:rect b="b" l="l" r="r" t="t"/>
                  <a:pathLst>
                    <a:path extrusionOk="0" h="803" w="799">
                      <a:moveTo>
                        <a:pt x="738" y="0"/>
                      </a:moveTo>
                      <a:cubicBezTo>
                        <a:pt x="626" y="0"/>
                        <a:pt x="204" y="174"/>
                        <a:pt x="108" y="281"/>
                      </a:cubicBezTo>
                      <a:cubicBezTo>
                        <a:pt x="13" y="400"/>
                        <a:pt x="1" y="567"/>
                        <a:pt x="96" y="698"/>
                      </a:cubicBezTo>
                      <a:cubicBezTo>
                        <a:pt x="136" y="765"/>
                        <a:pt x="211" y="802"/>
                        <a:pt x="287" y="802"/>
                      </a:cubicBezTo>
                      <a:cubicBezTo>
                        <a:pt x="346" y="802"/>
                        <a:pt x="406" y="780"/>
                        <a:pt x="453" y="734"/>
                      </a:cubicBezTo>
                      <a:cubicBezTo>
                        <a:pt x="572" y="626"/>
                        <a:pt x="798" y="55"/>
                        <a:pt x="763" y="7"/>
                      </a:cubicBezTo>
                      <a:cubicBezTo>
                        <a:pt x="759" y="2"/>
                        <a:pt x="750" y="0"/>
                        <a:pt x="738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7" name="Google Shape;7437;p107"/>
                <p:cNvSpPr/>
                <p:nvPr/>
              </p:nvSpPr>
              <p:spPr>
                <a:xfrm>
                  <a:off x="1427550" y="1672050"/>
                  <a:ext cx="14900" cy="28450"/>
                </a:xfrm>
                <a:custGeom>
                  <a:rect b="b" l="l" r="r" t="t"/>
                  <a:pathLst>
                    <a:path extrusionOk="0" h="1138" w="596">
                      <a:moveTo>
                        <a:pt x="322" y="1"/>
                      </a:moveTo>
                      <a:cubicBezTo>
                        <a:pt x="262" y="1"/>
                        <a:pt x="12" y="572"/>
                        <a:pt x="12" y="751"/>
                      </a:cubicBezTo>
                      <a:cubicBezTo>
                        <a:pt x="0" y="918"/>
                        <a:pt x="108" y="1073"/>
                        <a:pt x="262" y="1132"/>
                      </a:cubicBezTo>
                      <a:cubicBezTo>
                        <a:pt x="280" y="1136"/>
                        <a:pt x="297" y="1138"/>
                        <a:pt x="314" y="1138"/>
                      </a:cubicBezTo>
                      <a:cubicBezTo>
                        <a:pt x="460" y="1138"/>
                        <a:pt x="584" y="1007"/>
                        <a:pt x="584" y="858"/>
                      </a:cubicBezTo>
                      <a:cubicBezTo>
                        <a:pt x="596" y="668"/>
                        <a:pt x="369" y="1"/>
                        <a:pt x="32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8" name="Google Shape;7438;p107"/>
                <p:cNvSpPr/>
                <p:nvPr/>
              </p:nvSpPr>
              <p:spPr>
                <a:xfrm>
                  <a:off x="1436775" y="1671100"/>
                  <a:ext cx="25025" cy="25725"/>
                </a:xfrm>
                <a:custGeom>
                  <a:rect b="b" l="l" r="r" t="t"/>
                  <a:pathLst>
                    <a:path extrusionOk="0" h="1029" w="1001">
                      <a:moveTo>
                        <a:pt x="58" y="0"/>
                      </a:moveTo>
                      <a:cubicBezTo>
                        <a:pt x="53" y="0"/>
                        <a:pt x="50" y="1"/>
                        <a:pt x="48" y="3"/>
                      </a:cubicBezTo>
                      <a:cubicBezTo>
                        <a:pt x="0" y="51"/>
                        <a:pt x="203" y="706"/>
                        <a:pt x="334" y="872"/>
                      </a:cubicBezTo>
                      <a:cubicBezTo>
                        <a:pt x="404" y="973"/>
                        <a:pt x="519" y="1029"/>
                        <a:pt x="640" y="1029"/>
                      </a:cubicBezTo>
                      <a:cubicBezTo>
                        <a:pt x="705" y="1029"/>
                        <a:pt x="772" y="1013"/>
                        <a:pt x="834" y="980"/>
                      </a:cubicBezTo>
                      <a:cubicBezTo>
                        <a:pt x="989" y="837"/>
                        <a:pt x="1001" y="599"/>
                        <a:pt x="858" y="456"/>
                      </a:cubicBezTo>
                      <a:cubicBezTo>
                        <a:pt x="722" y="298"/>
                        <a:pt x="148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9" name="Google Shape;7439;p107"/>
                <p:cNvSpPr/>
                <p:nvPr/>
              </p:nvSpPr>
              <p:spPr>
                <a:xfrm>
                  <a:off x="1438850" y="1660100"/>
                  <a:ext cx="33650" cy="19250"/>
                </a:xfrm>
                <a:custGeom>
                  <a:rect b="b" l="l" r="r" t="t"/>
                  <a:pathLst>
                    <a:path extrusionOk="0" h="770" w="1346">
                      <a:moveTo>
                        <a:pt x="954" y="1"/>
                      </a:moveTo>
                      <a:cubicBezTo>
                        <a:pt x="942" y="1"/>
                        <a:pt x="930" y="1"/>
                        <a:pt x="918" y="3"/>
                      </a:cubicBezTo>
                      <a:cubicBezTo>
                        <a:pt x="679" y="3"/>
                        <a:pt x="13" y="277"/>
                        <a:pt x="13" y="336"/>
                      </a:cubicBezTo>
                      <a:cubicBezTo>
                        <a:pt x="1" y="408"/>
                        <a:pt x="620" y="741"/>
                        <a:pt x="846" y="765"/>
                      </a:cubicBezTo>
                      <a:cubicBezTo>
                        <a:pt x="868" y="768"/>
                        <a:pt x="890" y="770"/>
                        <a:pt x="911" y="770"/>
                      </a:cubicBezTo>
                      <a:cubicBezTo>
                        <a:pt x="1112" y="770"/>
                        <a:pt x="1291" y="623"/>
                        <a:pt x="1334" y="408"/>
                      </a:cubicBezTo>
                      <a:cubicBezTo>
                        <a:pt x="1346" y="194"/>
                        <a:pt x="1165" y="1"/>
                        <a:pt x="954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0" name="Google Shape;7440;p107"/>
                <p:cNvSpPr/>
                <p:nvPr/>
              </p:nvSpPr>
              <p:spPr>
                <a:xfrm>
                  <a:off x="1437375" y="1638775"/>
                  <a:ext cx="28900" cy="27200"/>
                </a:xfrm>
                <a:custGeom>
                  <a:rect b="b" l="l" r="r" t="t"/>
                  <a:pathLst>
                    <a:path extrusionOk="0" h="1088" w="1156">
                      <a:moveTo>
                        <a:pt x="786" y="0"/>
                      </a:moveTo>
                      <a:cubicBezTo>
                        <a:pt x="664" y="0"/>
                        <a:pt x="532" y="60"/>
                        <a:pt x="441" y="165"/>
                      </a:cubicBezTo>
                      <a:cubicBezTo>
                        <a:pt x="286" y="344"/>
                        <a:pt x="0" y="1034"/>
                        <a:pt x="36" y="1082"/>
                      </a:cubicBezTo>
                      <a:cubicBezTo>
                        <a:pt x="39" y="1086"/>
                        <a:pt x="46" y="1088"/>
                        <a:pt x="57" y="1088"/>
                      </a:cubicBezTo>
                      <a:cubicBezTo>
                        <a:pt x="179" y="1088"/>
                        <a:pt x="765" y="854"/>
                        <a:pt x="929" y="701"/>
                      </a:cubicBezTo>
                      <a:cubicBezTo>
                        <a:pt x="1119" y="522"/>
                        <a:pt x="1155" y="237"/>
                        <a:pt x="1012" y="94"/>
                      </a:cubicBezTo>
                      <a:cubicBezTo>
                        <a:pt x="953" y="30"/>
                        <a:pt x="872" y="0"/>
                        <a:pt x="786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1" name="Google Shape;7441;p107"/>
                <p:cNvSpPr/>
                <p:nvPr/>
              </p:nvSpPr>
              <p:spPr>
                <a:xfrm>
                  <a:off x="1427550" y="1661325"/>
                  <a:ext cx="17925" cy="16425"/>
                </a:xfrm>
                <a:custGeom>
                  <a:rect b="b" l="l" r="r" t="t"/>
                  <a:pathLst>
                    <a:path extrusionOk="0" h="657" w="717">
                      <a:moveTo>
                        <a:pt x="330" y="0"/>
                      </a:moveTo>
                      <a:cubicBezTo>
                        <a:pt x="163" y="0"/>
                        <a:pt x="1" y="85"/>
                        <a:pt x="12" y="263"/>
                      </a:cubicBezTo>
                      <a:cubicBezTo>
                        <a:pt x="0" y="454"/>
                        <a:pt x="119" y="620"/>
                        <a:pt x="310" y="656"/>
                      </a:cubicBezTo>
                      <a:cubicBezTo>
                        <a:pt x="317" y="657"/>
                        <a:pt x="324" y="657"/>
                        <a:pt x="330" y="657"/>
                      </a:cubicBezTo>
                      <a:cubicBezTo>
                        <a:pt x="523" y="657"/>
                        <a:pt x="679" y="495"/>
                        <a:pt x="679" y="311"/>
                      </a:cubicBezTo>
                      <a:cubicBezTo>
                        <a:pt x="717" y="109"/>
                        <a:pt x="520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2" name="Google Shape;7442;p107"/>
                <p:cNvSpPr/>
                <p:nvPr/>
              </p:nvSpPr>
              <p:spPr>
                <a:xfrm>
                  <a:off x="1546600" y="1682425"/>
                  <a:ext cx="128925" cy="391900"/>
                </a:xfrm>
                <a:custGeom>
                  <a:rect b="b" l="l" r="r" t="t"/>
                  <a:pathLst>
                    <a:path extrusionOk="0" h="15676" w="5157">
                      <a:moveTo>
                        <a:pt x="1796" y="1"/>
                      </a:moveTo>
                      <a:cubicBezTo>
                        <a:pt x="1675" y="1"/>
                        <a:pt x="1559" y="65"/>
                        <a:pt x="1501" y="181"/>
                      </a:cubicBezTo>
                      <a:cubicBezTo>
                        <a:pt x="1477" y="205"/>
                        <a:pt x="1465" y="241"/>
                        <a:pt x="1465" y="288"/>
                      </a:cubicBezTo>
                      <a:cubicBezTo>
                        <a:pt x="1465" y="312"/>
                        <a:pt x="1465" y="336"/>
                        <a:pt x="1465" y="372"/>
                      </a:cubicBezTo>
                      <a:lnTo>
                        <a:pt x="2215" y="9730"/>
                      </a:lnTo>
                      <a:cubicBezTo>
                        <a:pt x="1763" y="10075"/>
                        <a:pt x="1525" y="10873"/>
                        <a:pt x="1406" y="11314"/>
                      </a:cubicBezTo>
                      <a:cubicBezTo>
                        <a:pt x="1239" y="11909"/>
                        <a:pt x="1" y="13754"/>
                        <a:pt x="1037" y="15493"/>
                      </a:cubicBezTo>
                      <a:cubicBezTo>
                        <a:pt x="1144" y="15607"/>
                        <a:pt x="1278" y="15675"/>
                        <a:pt x="1406" y="15675"/>
                      </a:cubicBezTo>
                      <a:cubicBezTo>
                        <a:pt x="1505" y="15675"/>
                        <a:pt x="1602" y="15634"/>
                        <a:pt x="1680" y="15540"/>
                      </a:cubicBezTo>
                      <a:cubicBezTo>
                        <a:pt x="1870" y="15338"/>
                        <a:pt x="2430" y="14683"/>
                        <a:pt x="2680" y="14028"/>
                      </a:cubicBezTo>
                      <a:cubicBezTo>
                        <a:pt x="2918" y="13373"/>
                        <a:pt x="2906" y="12647"/>
                        <a:pt x="2966" y="12207"/>
                      </a:cubicBezTo>
                      <a:cubicBezTo>
                        <a:pt x="3025" y="11778"/>
                        <a:pt x="3930" y="9813"/>
                        <a:pt x="2882" y="9587"/>
                      </a:cubicBezTo>
                      <a:lnTo>
                        <a:pt x="2180" y="919"/>
                      </a:lnTo>
                      <a:lnTo>
                        <a:pt x="2180" y="919"/>
                      </a:lnTo>
                      <a:lnTo>
                        <a:pt x="4621" y="2241"/>
                      </a:lnTo>
                      <a:cubicBezTo>
                        <a:pt x="4667" y="2266"/>
                        <a:pt x="4719" y="2278"/>
                        <a:pt x="4770" y="2278"/>
                      </a:cubicBezTo>
                      <a:cubicBezTo>
                        <a:pt x="4888" y="2278"/>
                        <a:pt x="5007" y="2214"/>
                        <a:pt x="5073" y="2098"/>
                      </a:cubicBezTo>
                      <a:cubicBezTo>
                        <a:pt x="5156" y="1931"/>
                        <a:pt x="5085" y="1741"/>
                        <a:pt x="4930" y="1646"/>
                      </a:cubicBezTo>
                      <a:lnTo>
                        <a:pt x="1954" y="38"/>
                      </a:lnTo>
                      <a:cubicBezTo>
                        <a:pt x="1903" y="13"/>
                        <a:pt x="1849" y="1"/>
                        <a:pt x="1796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3" name="Google Shape;7443;p107"/>
                <p:cNvSpPr/>
                <p:nvPr/>
              </p:nvSpPr>
              <p:spPr>
                <a:xfrm>
                  <a:off x="1559400" y="1679425"/>
                  <a:ext cx="111050" cy="397175"/>
                </a:xfrm>
                <a:custGeom>
                  <a:rect b="b" l="l" r="r" t="t"/>
                  <a:pathLst>
                    <a:path extrusionOk="0" h="15887" w="4442">
                      <a:moveTo>
                        <a:pt x="1295" y="1"/>
                      </a:moveTo>
                      <a:cubicBezTo>
                        <a:pt x="1280" y="1"/>
                        <a:pt x="1265" y="2"/>
                        <a:pt x="1251" y="4"/>
                      </a:cubicBezTo>
                      <a:cubicBezTo>
                        <a:pt x="1156" y="16"/>
                        <a:pt x="1061" y="51"/>
                        <a:pt x="1001" y="111"/>
                      </a:cubicBezTo>
                      <a:cubicBezTo>
                        <a:pt x="965" y="135"/>
                        <a:pt x="930" y="170"/>
                        <a:pt x="906" y="218"/>
                      </a:cubicBezTo>
                      <a:cubicBezTo>
                        <a:pt x="882" y="254"/>
                        <a:pt x="858" y="301"/>
                        <a:pt x="846" y="349"/>
                      </a:cubicBezTo>
                      <a:cubicBezTo>
                        <a:pt x="834" y="397"/>
                        <a:pt x="834" y="432"/>
                        <a:pt x="846" y="480"/>
                      </a:cubicBezTo>
                      <a:lnTo>
                        <a:pt x="846" y="587"/>
                      </a:lnTo>
                      <a:lnTo>
                        <a:pt x="918" y="1432"/>
                      </a:lnTo>
                      <a:lnTo>
                        <a:pt x="1037" y="3111"/>
                      </a:lnTo>
                      <a:lnTo>
                        <a:pt x="1311" y="6481"/>
                      </a:lnTo>
                      <a:lnTo>
                        <a:pt x="1592" y="9791"/>
                      </a:lnTo>
                      <a:lnTo>
                        <a:pt x="1592" y="9791"/>
                      </a:lnTo>
                      <a:cubicBezTo>
                        <a:pt x="1406" y="9962"/>
                        <a:pt x="1244" y="10164"/>
                        <a:pt x="1144" y="10398"/>
                      </a:cubicBezTo>
                      <a:cubicBezTo>
                        <a:pt x="1025" y="10648"/>
                        <a:pt x="930" y="10898"/>
                        <a:pt x="858" y="11148"/>
                      </a:cubicBezTo>
                      <a:cubicBezTo>
                        <a:pt x="822" y="11267"/>
                        <a:pt x="799" y="11398"/>
                        <a:pt x="751" y="11505"/>
                      </a:cubicBezTo>
                      <a:cubicBezTo>
                        <a:pt x="703" y="11624"/>
                        <a:pt x="656" y="11743"/>
                        <a:pt x="596" y="11862"/>
                      </a:cubicBezTo>
                      <a:cubicBezTo>
                        <a:pt x="501" y="12100"/>
                        <a:pt x="394" y="12338"/>
                        <a:pt x="299" y="12588"/>
                      </a:cubicBezTo>
                      <a:cubicBezTo>
                        <a:pt x="108" y="13077"/>
                        <a:pt x="13" y="13601"/>
                        <a:pt x="1" y="14136"/>
                      </a:cubicBezTo>
                      <a:cubicBezTo>
                        <a:pt x="13" y="14672"/>
                        <a:pt x="156" y="15196"/>
                        <a:pt x="429" y="15660"/>
                      </a:cubicBezTo>
                      <a:lnTo>
                        <a:pt x="453" y="15684"/>
                      </a:lnTo>
                      <a:cubicBezTo>
                        <a:pt x="572" y="15815"/>
                        <a:pt x="751" y="15887"/>
                        <a:pt x="941" y="15887"/>
                      </a:cubicBezTo>
                      <a:cubicBezTo>
                        <a:pt x="1037" y="15875"/>
                        <a:pt x="1132" y="15827"/>
                        <a:pt x="1203" y="15756"/>
                      </a:cubicBezTo>
                      <a:cubicBezTo>
                        <a:pt x="1239" y="15732"/>
                        <a:pt x="1263" y="15696"/>
                        <a:pt x="1287" y="15672"/>
                      </a:cubicBezTo>
                      <a:lnTo>
                        <a:pt x="1370" y="15577"/>
                      </a:lnTo>
                      <a:cubicBezTo>
                        <a:pt x="1561" y="15339"/>
                        <a:pt x="1751" y="15089"/>
                        <a:pt x="1918" y="14839"/>
                      </a:cubicBezTo>
                      <a:cubicBezTo>
                        <a:pt x="2084" y="14565"/>
                        <a:pt x="2215" y="14279"/>
                        <a:pt x="2311" y="13982"/>
                      </a:cubicBezTo>
                      <a:cubicBezTo>
                        <a:pt x="2406" y="13684"/>
                        <a:pt x="2454" y="13374"/>
                        <a:pt x="2477" y="13065"/>
                      </a:cubicBezTo>
                      <a:lnTo>
                        <a:pt x="2525" y="12612"/>
                      </a:lnTo>
                      <a:cubicBezTo>
                        <a:pt x="2525" y="12541"/>
                        <a:pt x="2525" y="12458"/>
                        <a:pt x="2537" y="12386"/>
                      </a:cubicBezTo>
                      <a:cubicBezTo>
                        <a:pt x="2549" y="12350"/>
                        <a:pt x="2549" y="12315"/>
                        <a:pt x="2561" y="12279"/>
                      </a:cubicBezTo>
                      <a:cubicBezTo>
                        <a:pt x="2561" y="12255"/>
                        <a:pt x="2573" y="12219"/>
                        <a:pt x="2585" y="12184"/>
                      </a:cubicBezTo>
                      <a:cubicBezTo>
                        <a:pt x="2668" y="11898"/>
                        <a:pt x="2775" y="11600"/>
                        <a:pt x="2846" y="11303"/>
                      </a:cubicBezTo>
                      <a:cubicBezTo>
                        <a:pt x="2930" y="10993"/>
                        <a:pt x="2966" y="10684"/>
                        <a:pt x="2966" y="10362"/>
                      </a:cubicBezTo>
                      <a:cubicBezTo>
                        <a:pt x="2954" y="10195"/>
                        <a:pt x="2906" y="10029"/>
                        <a:pt x="2811" y="9874"/>
                      </a:cubicBezTo>
                      <a:cubicBezTo>
                        <a:pt x="2727" y="9749"/>
                        <a:pt x="2599" y="9651"/>
                        <a:pt x="2448" y="9613"/>
                      </a:cubicBezTo>
                      <a:lnTo>
                        <a:pt x="2448" y="9613"/>
                      </a:lnTo>
                      <a:lnTo>
                        <a:pt x="1789" y="1219"/>
                      </a:lnTo>
                      <a:lnTo>
                        <a:pt x="1789" y="1219"/>
                      </a:lnTo>
                      <a:lnTo>
                        <a:pt x="3858" y="2254"/>
                      </a:lnTo>
                      <a:cubicBezTo>
                        <a:pt x="3882" y="2254"/>
                        <a:pt x="3894" y="2230"/>
                        <a:pt x="3882" y="2218"/>
                      </a:cubicBezTo>
                      <a:lnTo>
                        <a:pt x="1727" y="956"/>
                      </a:lnTo>
                      <a:cubicBezTo>
                        <a:pt x="1715" y="944"/>
                        <a:pt x="1692" y="932"/>
                        <a:pt x="1668" y="932"/>
                      </a:cubicBezTo>
                      <a:cubicBezTo>
                        <a:pt x="1620" y="944"/>
                        <a:pt x="1572" y="992"/>
                        <a:pt x="1572" y="1039"/>
                      </a:cubicBezTo>
                      <a:lnTo>
                        <a:pt x="2263" y="9695"/>
                      </a:lnTo>
                      <a:cubicBezTo>
                        <a:pt x="2263" y="9743"/>
                        <a:pt x="2299" y="9779"/>
                        <a:pt x="2346" y="9791"/>
                      </a:cubicBezTo>
                      <a:cubicBezTo>
                        <a:pt x="2477" y="9814"/>
                        <a:pt x="2585" y="9886"/>
                        <a:pt x="2656" y="9981"/>
                      </a:cubicBezTo>
                      <a:cubicBezTo>
                        <a:pt x="2727" y="10100"/>
                        <a:pt x="2763" y="10231"/>
                        <a:pt x="2763" y="10362"/>
                      </a:cubicBezTo>
                      <a:cubicBezTo>
                        <a:pt x="2775" y="10660"/>
                        <a:pt x="2739" y="10957"/>
                        <a:pt x="2656" y="11243"/>
                      </a:cubicBezTo>
                      <a:cubicBezTo>
                        <a:pt x="2585" y="11529"/>
                        <a:pt x="2489" y="11815"/>
                        <a:pt x="2394" y="12112"/>
                      </a:cubicBezTo>
                      <a:cubicBezTo>
                        <a:pt x="2382" y="12148"/>
                        <a:pt x="2370" y="12184"/>
                        <a:pt x="2370" y="12231"/>
                      </a:cubicBezTo>
                      <a:cubicBezTo>
                        <a:pt x="2358" y="12267"/>
                        <a:pt x="2346" y="12315"/>
                        <a:pt x="2346" y="12350"/>
                      </a:cubicBezTo>
                      <a:cubicBezTo>
                        <a:pt x="2334" y="12434"/>
                        <a:pt x="2323" y="12505"/>
                        <a:pt x="2323" y="12588"/>
                      </a:cubicBezTo>
                      <a:lnTo>
                        <a:pt x="2287" y="13041"/>
                      </a:lnTo>
                      <a:cubicBezTo>
                        <a:pt x="2263" y="13339"/>
                        <a:pt x="2204" y="13624"/>
                        <a:pt x="2132" y="13910"/>
                      </a:cubicBezTo>
                      <a:cubicBezTo>
                        <a:pt x="2037" y="14196"/>
                        <a:pt x="1906" y="14470"/>
                        <a:pt x="1751" y="14720"/>
                      </a:cubicBezTo>
                      <a:cubicBezTo>
                        <a:pt x="1584" y="14970"/>
                        <a:pt x="1406" y="15208"/>
                        <a:pt x="1215" y="15434"/>
                      </a:cubicBezTo>
                      <a:lnTo>
                        <a:pt x="1144" y="15517"/>
                      </a:lnTo>
                      <a:cubicBezTo>
                        <a:pt x="1120" y="15553"/>
                        <a:pt x="1096" y="15577"/>
                        <a:pt x="1072" y="15601"/>
                      </a:cubicBezTo>
                      <a:cubicBezTo>
                        <a:pt x="1037" y="15636"/>
                        <a:pt x="977" y="15660"/>
                        <a:pt x="930" y="15672"/>
                      </a:cubicBezTo>
                      <a:cubicBezTo>
                        <a:pt x="799" y="15672"/>
                        <a:pt x="680" y="15613"/>
                        <a:pt x="608" y="15517"/>
                      </a:cubicBezTo>
                      <a:lnTo>
                        <a:pt x="608" y="15517"/>
                      </a:lnTo>
                      <a:lnTo>
                        <a:pt x="620" y="15541"/>
                      </a:lnTo>
                      <a:cubicBezTo>
                        <a:pt x="358" y="15113"/>
                        <a:pt x="227" y="14624"/>
                        <a:pt x="215" y="14112"/>
                      </a:cubicBezTo>
                      <a:cubicBezTo>
                        <a:pt x="227" y="13612"/>
                        <a:pt x="322" y="13112"/>
                        <a:pt x="501" y="12636"/>
                      </a:cubicBezTo>
                      <a:cubicBezTo>
                        <a:pt x="596" y="12398"/>
                        <a:pt x="691" y="12172"/>
                        <a:pt x="799" y="11934"/>
                      </a:cubicBezTo>
                      <a:cubicBezTo>
                        <a:pt x="846" y="11815"/>
                        <a:pt x="894" y="11707"/>
                        <a:pt x="953" y="11576"/>
                      </a:cubicBezTo>
                      <a:cubicBezTo>
                        <a:pt x="1001" y="11434"/>
                        <a:pt x="1025" y="11315"/>
                        <a:pt x="1061" y="11195"/>
                      </a:cubicBezTo>
                      <a:cubicBezTo>
                        <a:pt x="1132" y="10957"/>
                        <a:pt x="1227" y="10719"/>
                        <a:pt x="1334" y="10493"/>
                      </a:cubicBezTo>
                      <a:cubicBezTo>
                        <a:pt x="1430" y="10267"/>
                        <a:pt x="1584" y="10064"/>
                        <a:pt x="1763" y="9910"/>
                      </a:cubicBezTo>
                      <a:cubicBezTo>
                        <a:pt x="1787" y="9886"/>
                        <a:pt x="1799" y="9850"/>
                        <a:pt x="1799" y="9826"/>
                      </a:cubicBezTo>
                      <a:lnTo>
                        <a:pt x="1549" y="6457"/>
                      </a:lnTo>
                      <a:lnTo>
                        <a:pt x="1287" y="3087"/>
                      </a:lnTo>
                      <a:lnTo>
                        <a:pt x="1144" y="1409"/>
                      </a:lnTo>
                      <a:lnTo>
                        <a:pt x="1072" y="563"/>
                      </a:lnTo>
                      <a:lnTo>
                        <a:pt x="1061" y="456"/>
                      </a:lnTo>
                      <a:cubicBezTo>
                        <a:pt x="1061" y="432"/>
                        <a:pt x="1061" y="408"/>
                        <a:pt x="1061" y="385"/>
                      </a:cubicBezTo>
                      <a:cubicBezTo>
                        <a:pt x="1061" y="361"/>
                        <a:pt x="1072" y="349"/>
                        <a:pt x="1084" y="325"/>
                      </a:cubicBezTo>
                      <a:cubicBezTo>
                        <a:pt x="1096" y="301"/>
                        <a:pt x="1108" y="289"/>
                        <a:pt x="1132" y="266"/>
                      </a:cubicBezTo>
                      <a:cubicBezTo>
                        <a:pt x="1171" y="233"/>
                        <a:pt x="1225" y="215"/>
                        <a:pt x="1279" y="215"/>
                      </a:cubicBezTo>
                      <a:cubicBezTo>
                        <a:pt x="1323" y="215"/>
                        <a:pt x="1368" y="227"/>
                        <a:pt x="1406" y="254"/>
                      </a:cubicBezTo>
                      <a:cubicBezTo>
                        <a:pt x="2394" y="789"/>
                        <a:pt x="3382" y="1313"/>
                        <a:pt x="4418" y="1778"/>
                      </a:cubicBezTo>
                      <a:cubicBezTo>
                        <a:pt x="4418" y="1784"/>
                        <a:pt x="4421" y="1787"/>
                        <a:pt x="4426" y="1787"/>
                      </a:cubicBezTo>
                      <a:cubicBezTo>
                        <a:pt x="4430" y="1787"/>
                        <a:pt x="4436" y="1784"/>
                        <a:pt x="4442" y="1778"/>
                      </a:cubicBezTo>
                      <a:cubicBezTo>
                        <a:pt x="4442" y="1778"/>
                        <a:pt x="4442" y="1766"/>
                        <a:pt x="4442" y="1754"/>
                      </a:cubicBezTo>
                      <a:cubicBezTo>
                        <a:pt x="3489" y="1147"/>
                        <a:pt x="2501" y="599"/>
                        <a:pt x="1513" y="63"/>
                      </a:cubicBezTo>
                      <a:cubicBezTo>
                        <a:pt x="1444" y="24"/>
                        <a:pt x="136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4" name="Google Shape;7444;p107"/>
                <p:cNvSpPr/>
                <p:nvPr/>
              </p:nvSpPr>
              <p:spPr>
                <a:xfrm>
                  <a:off x="1571325" y="1970325"/>
                  <a:ext cx="32150" cy="15725"/>
                </a:xfrm>
                <a:custGeom>
                  <a:rect b="b" l="l" r="r" t="t"/>
                  <a:pathLst>
                    <a:path extrusionOk="0" h="629" w="1286">
                      <a:moveTo>
                        <a:pt x="929" y="0"/>
                      </a:moveTo>
                      <a:cubicBezTo>
                        <a:pt x="810" y="0"/>
                        <a:pt x="691" y="12"/>
                        <a:pt x="584" y="36"/>
                      </a:cubicBezTo>
                      <a:cubicBezTo>
                        <a:pt x="464" y="71"/>
                        <a:pt x="357" y="119"/>
                        <a:pt x="262" y="191"/>
                      </a:cubicBezTo>
                      <a:cubicBezTo>
                        <a:pt x="155" y="274"/>
                        <a:pt x="72" y="369"/>
                        <a:pt x="12" y="476"/>
                      </a:cubicBezTo>
                      <a:lnTo>
                        <a:pt x="24" y="488"/>
                      </a:lnTo>
                      <a:cubicBezTo>
                        <a:pt x="0" y="536"/>
                        <a:pt x="24" y="595"/>
                        <a:pt x="83" y="619"/>
                      </a:cubicBezTo>
                      <a:cubicBezTo>
                        <a:pt x="96" y="625"/>
                        <a:pt x="109" y="628"/>
                        <a:pt x="122" y="628"/>
                      </a:cubicBezTo>
                      <a:cubicBezTo>
                        <a:pt x="159" y="628"/>
                        <a:pt x="197" y="604"/>
                        <a:pt x="214" y="560"/>
                      </a:cubicBezTo>
                      <a:cubicBezTo>
                        <a:pt x="250" y="476"/>
                        <a:pt x="310" y="393"/>
                        <a:pt x="381" y="333"/>
                      </a:cubicBezTo>
                      <a:cubicBezTo>
                        <a:pt x="453" y="262"/>
                        <a:pt x="536" y="202"/>
                        <a:pt x="631" y="167"/>
                      </a:cubicBezTo>
                      <a:cubicBezTo>
                        <a:pt x="726" y="131"/>
                        <a:pt x="822" y="107"/>
                        <a:pt x="929" y="107"/>
                      </a:cubicBezTo>
                      <a:lnTo>
                        <a:pt x="1084" y="107"/>
                      </a:lnTo>
                      <a:lnTo>
                        <a:pt x="1250" y="119"/>
                      </a:lnTo>
                      <a:cubicBezTo>
                        <a:pt x="1262" y="119"/>
                        <a:pt x="1274" y="119"/>
                        <a:pt x="1286" y="107"/>
                      </a:cubicBezTo>
                      <a:cubicBezTo>
                        <a:pt x="1286" y="83"/>
                        <a:pt x="1274" y="71"/>
                        <a:pt x="1262" y="71"/>
                      </a:cubicBezTo>
                      <a:lnTo>
                        <a:pt x="1095" y="24"/>
                      </a:lnTo>
                      <a:cubicBezTo>
                        <a:pt x="1036" y="24"/>
                        <a:pt x="988" y="0"/>
                        <a:pt x="92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5" name="Google Shape;7445;p107"/>
                <p:cNvSpPr/>
                <p:nvPr/>
              </p:nvSpPr>
              <p:spPr>
                <a:xfrm>
                  <a:off x="1714500" y="1829125"/>
                  <a:ext cx="114900" cy="162375"/>
                </a:xfrm>
                <a:custGeom>
                  <a:rect b="b" l="l" r="r" t="t"/>
                  <a:pathLst>
                    <a:path extrusionOk="0" h="6495" w="4596">
                      <a:moveTo>
                        <a:pt x="2632" y="1"/>
                      </a:moveTo>
                      <a:cubicBezTo>
                        <a:pt x="2601" y="1"/>
                        <a:pt x="2569" y="2"/>
                        <a:pt x="2536" y="4"/>
                      </a:cubicBezTo>
                      <a:cubicBezTo>
                        <a:pt x="2536" y="4"/>
                        <a:pt x="953" y="4"/>
                        <a:pt x="595" y="897"/>
                      </a:cubicBezTo>
                      <a:cubicBezTo>
                        <a:pt x="226" y="1790"/>
                        <a:pt x="0" y="2695"/>
                        <a:pt x="48" y="3148"/>
                      </a:cubicBezTo>
                      <a:cubicBezTo>
                        <a:pt x="107" y="3600"/>
                        <a:pt x="405" y="4946"/>
                        <a:pt x="464" y="5136"/>
                      </a:cubicBezTo>
                      <a:cubicBezTo>
                        <a:pt x="501" y="5259"/>
                        <a:pt x="691" y="5382"/>
                        <a:pt x="925" y="5382"/>
                      </a:cubicBezTo>
                      <a:cubicBezTo>
                        <a:pt x="1077" y="5382"/>
                        <a:pt x="1246" y="5331"/>
                        <a:pt x="1405" y="5196"/>
                      </a:cubicBezTo>
                      <a:cubicBezTo>
                        <a:pt x="1810" y="4862"/>
                        <a:pt x="1738" y="4219"/>
                        <a:pt x="1536" y="3993"/>
                      </a:cubicBezTo>
                      <a:cubicBezTo>
                        <a:pt x="1417" y="3886"/>
                        <a:pt x="1357" y="3731"/>
                        <a:pt x="1357" y="3564"/>
                      </a:cubicBezTo>
                      <a:lnTo>
                        <a:pt x="1631" y="2683"/>
                      </a:lnTo>
                      <a:lnTo>
                        <a:pt x="2179" y="4005"/>
                      </a:lnTo>
                      <a:cubicBezTo>
                        <a:pt x="2179" y="4267"/>
                        <a:pt x="2131" y="4529"/>
                        <a:pt x="2060" y="4779"/>
                      </a:cubicBezTo>
                      <a:cubicBezTo>
                        <a:pt x="1941" y="5112"/>
                        <a:pt x="1560" y="5112"/>
                        <a:pt x="1417" y="5696"/>
                      </a:cubicBezTo>
                      <a:cubicBezTo>
                        <a:pt x="1280" y="6253"/>
                        <a:pt x="1784" y="6495"/>
                        <a:pt x="2058" y="6495"/>
                      </a:cubicBezTo>
                      <a:cubicBezTo>
                        <a:pt x="2071" y="6495"/>
                        <a:pt x="2084" y="6494"/>
                        <a:pt x="2096" y="6493"/>
                      </a:cubicBezTo>
                      <a:cubicBezTo>
                        <a:pt x="2346" y="6470"/>
                        <a:pt x="2858" y="6089"/>
                        <a:pt x="3000" y="5636"/>
                      </a:cubicBezTo>
                      <a:cubicBezTo>
                        <a:pt x="3131" y="5172"/>
                        <a:pt x="3227" y="4815"/>
                        <a:pt x="3227" y="4815"/>
                      </a:cubicBezTo>
                      <a:cubicBezTo>
                        <a:pt x="3429" y="4672"/>
                        <a:pt x="3631" y="4517"/>
                        <a:pt x="3822" y="4350"/>
                      </a:cubicBezTo>
                      <a:cubicBezTo>
                        <a:pt x="3941" y="4219"/>
                        <a:pt x="3917" y="3898"/>
                        <a:pt x="3917" y="3898"/>
                      </a:cubicBezTo>
                      <a:cubicBezTo>
                        <a:pt x="4096" y="3791"/>
                        <a:pt x="4239" y="3648"/>
                        <a:pt x="4346" y="3469"/>
                      </a:cubicBezTo>
                      <a:cubicBezTo>
                        <a:pt x="4536" y="3136"/>
                        <a:pt x="4596" y="2743"/>
                        <a:pt x="4501" y="2362"/>
                      </a:cubicBezTo>
                      <a:cubicBezTo>
                        <a:pt x="4405" y="2040"/>
                        <a:pt x="3798" y="624"/>
                        <a:pt x="3798" y="624"/>
                      </a:cubicBezTo>
                      <a:cubicBezTo>
                        <a:pt x="3798" y="624"/>
                        <a:pt x="3350" y="1"/>
                        <a:pt x="2632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6" name="Google Shape;7446;p107"/>
                <p:cNvSpPr/>
                <p:nvPr/>
              </p:nvSpPr>
              <p:spPr>
                <a:xfrm>
                  <a:off x="1711800" y="1826475"/>
                  <a:ext cx="120000" cy="167675"/>
                </a:xfrm>
                <a:custGeom>
                  <a:rect b="b" l="l" r="r" t="t"/>
                  <a:pathLst>
                    <a:path extrusionOk="0" h="6707" w="4800">
                      <a:moveTo>
                        <a:pt x="1751" y="3087"/>
                      </a:moveTo>
                      <a:lnTo>
                        <a:pt x="2180" y="4135"/>
                      </a:lnTo>
                      <a:cubicBezTo>
                        <a:pt x="2180" y="4385"/>
                        <a:pt x="2132" y="4623"/>
                        <a:pt x="2073" y="4861"/>
                      </a:cubicBezTo>
                      <a:cubicBezTo>
                        <a:pt x="2025" y="4968"/>
                        <a:pt x="1953" y="5052"/>
                        <a:pt x="1858" y="5111"/>
                      </a:cubicBezTo>
                      <a:cubicBezTo>
                        <a:pt x="1811" y="5147"/>
                        <a:pt x="1763" y="5183"/>
                        <a:pt x="1727" y="5230"/>
                      </a:cubicBezTo>
                      <a:cubicBezTo>
                        <a:pt x="1834" y="5075"/>
                        <a:pt x="1894" y="4885"/>
                        <a:pt x="1906" y="4694"/>
                      </a:cubicBezTo>
                      <a:cubicBezTo>
                        <a:pt x="1930" y="4456"/>
                        <a:pt x="1858" y="4218"/>
                        <a:pt x="1715" y="4028"/>
                      </a:cubicBezTo>
                      <a:cubicBezTo>
                        <a:pt x="1632" y="3944"/>
                        <a:pt x="1572" y="3825"/>
                        <a:pt x="1561" y="3694"/>
                      </a:cubicBezTo>
                      <a:lnTo>
                        <a:pt x="1751" y="3087"/>
                      </a:lnTo>
                      <a:close/>
                      <a:moveTo>
                        <a:pt x="2726" y="215"/>
                      </a:moveTo>
                      <a:cubicBezTo>
                        <a:pt x="3336" y="215"/>
                        <a:pt x="3742" y="709"/>
                        <a:pt x="3799" y="777"/>
                      </a:cubicBezTo>
                      <a:cubicBezTo>
                        <a:pt x="3858" y="920"/>
                        <a:pt x="4406" y="2206"/>
                        <a:pt x="4490" y="2504"/>
                      </a:cubicBezTo>
                      <a:cubicBezTo>
                        <a:pt x="4585" y="2849"/>
                        <a:pt x="4537" y="3206"/>
                        <a:pt x="4359" y="3516"/>
                      </a:cubicBezTo>
                      <a:cubicBezTo>
                        <a:pt x="4251" y="3682"/>
                        <a:pt x="4120" y="3813"/>
                        <a:pt x="3966" y="3920"/>
                      </a:cubicBezTo>
                      <a:cubicBezTo>
                        <a:pt x="3930" y="3944"/>
                        <a:pt x="3918" y="3980"/>
                        <a:pt x="3918" y="4016"/>
                      </a:cubicBezTo>
                      <a:cubicBezTo>
                        <a:pt x="3930" y="4147"/>
                        <a:pt x="3906" y="4278"/>
                        <a:pt x="3847" y="4385"/>
                      </a:cubicBezTo>
                      <a:cubicBezTo>
                        <a:pt x="3656" y="4551"/>
                        <a:pt x="3466" y="4694"/>
                        <a:pt x="3263" y="4837"/>
                      </a:cubicBezTo>
                      <a:cubicBezTo>
                        <a:pt x="3251" y="4849"/>
                        <a:pt x="3227" y="4873"/>
                        <a:pt x="3227" y="4897"/>
                      </a:cubicBezTo>
                      <a:cubicBezTo>
                        <a:pt x="3227" y="4897"/>
                        <a:pt x="3132" y="5266"/>
                        <a:pt x="3001" y="5706"/>
                      </a:cubicBezTo>
                      <a:cubicBezTo>
                        <a:pt x="2870" y="6123"/>
                        <a:pt x="2394" y="6480"/>
                        <a:pt x="2180" y="6504"/>
                      </a:cubicBezTo>
                      <a:cubicBezTo>
                        <a:pt x="2001" y="6504"/>
                        <a:pt x="1834" y="6433"/>
                        <a:pt x="1715" y="6290"/>
                      </a:cubicBezTo>
                      <a:cubicBezTo>
                        <a:pt x="1608" y="6171"/>
                        <a:pt x="1572" y="5992"/>
                        <a:pt x="1620" y="5825"/>
                      </a:cubicBezTo>
                      <a:cubicBezTo>
                        <a:pt x="1668" y="5599"/>
                        <a:pt x="1799" y="5409"/>
                        <a:pt x="1977" y="5278"/>
                      </a:cubicBezTo>
                      <a:cubicBezTo>
                        <a:pt x="2108" y="5183"/>
                        <a:pt x="2204" y="5063"/>
                        <a:pt x="2263" y="4921"/>
                      </a:cubicBezTo>
                      <a:cubicBezTo>
                        <a:pt x="2334" y="4659"/>
                        <a:pt x="2382" y="4385"/>
                        <a:pt x="2382" y="4111"/>
                      </a:cubicBezTo>
                      <a:cubicBezTo>
                        <a:pt x="2382" y="4099"/>
                        <a:pt x="2382" y="4087"/>
                        <a:pt x="2382" y="4075"/>
                      </a:cubicBezTo>
                      <a:lnTo>
                        <a:pt x="1834" y="2754"/>
                      </a:lnTo>
                      <a:cubicBezTo>
                        <a:pt x="1811" y="2706"/>
                        <a:pt x="1775" y="2682"/>
                        <a:pt x="1739" y="2682"/>
                      </a:cubicBezTo>
                      <a:lnTo>
                        <a:pt x="1727" y="2682"/>
                      </a:lnTo>
                      <a:cubicBezTo>
                        <a:pt x="1680" y="2694"/>
                        <a:pt x="1644" y="2718"/>
                        <a:pt x="1632" y="2754"/>
                      </a:cubicBezTo>
                      <a:lnTo>
                        <a:pt x="1358" y="3647"/>
                      </a:lnTo>
                      <a:cubicBezTo>
                        <a:pt x="1358" y="3647"/>
                        <a:pt x="1358" y="3659"/>
                        <a:pt x="1358" y="3659"/>
                      </a:cubicBezTo>
                      <a:cubicBezTo>
                        <a:pt x="1346" y="3861"/>
                        <a:pt x="1430" y="4040"/>
                        <a:pt x="1561" y="4170"/>
                      </a:cubicBezTo>
                      <a:cubicBezTo>
                        <a:pt x="1668" y="4325"/>
                        <a:pt x="1715" y="4504"/>
                        <a:pt x="1692" y="4682"/>
                      </a:cubicBezTo>
                      <a:cubicBezTo>
                        <a:pt x="1692" y="4897"/>
                        <a:pt x="1596" y="5087"/>
                        <a:pt x="1442" y="5230"/>
                      </a:cubicBezTo>
                      <a:cubicBezTo>
                        <a:pt x="1328" y="5327"/>
                        <a:pt x="1188" y="5384"/>
                        <a:pt x="1041" y="5384"/>
                      </a:cubicBezTo>
                      <a:cubicBezTo>
                        <a:pt x="989" y="5384"/>
                        <a:pt x="935" y="5377"/>
                        <a:pt x="882" y="5361"/>
                      </a:cubicBezTo>
                      <a:cubicBezTo>
                        <a:pt x="799" y="5349"/>
                        <a:pt x="715" y="5290"/>
                        <a:pt x="668" y="5218"/>
                      </a:cubicBezTo>
                      <a:cubicBezTo>
                        <a:pt x="608" y="5016"/>
                        <a:pt x="310" y="3694"/>
                        <a:pt x="263" y="3242"/>
                      </a:cubicBezTo>
                      <a:cubicBezTo>
                        <a:pt x="215" y="2825"/>
                        <a:pt x="429" y="1932"/>
                        <a:pt x="799" y="1039"/>
                      </a:cubicBezTo>
                      <a:cubicBezTo>
                        <a:pt x="1132" y="230"/>
                        <a:pt x="2632" y="218"/>
                        <a:pt x="2644" y="218"/>
                      </a:cubicBezTo>
                      <a:cubicBezTo>
                        <a:pt x="2672" y="216"/>
                        <a:pt x="2699" y="215"/>
                        <a:pt x="2726" y="215"/>
                      </a:cubicBezTo>
                      <a:close/>
                      <a:moveTo>
                        <a:pt x="2715" y="1"/>
                      </a:moveTo>
                      <a:cubicBezTo>
                        <a:pt x="2687" y="1"/>
                        <a:pt x="2660" y="2"/>
                        <a:pt x="2632" y="3"/>
                      </a:cubicBezTo>
                      <a:cubicBezTo>
                        <a:pt x="2525" y="3"/>
                        <a:pt x="977" y="39"/>
                        <a:pt x="596" y="956"/>
                      </a:cubicBezTo>
                      <a:cubicBezTo>
                        <a:pt x="215" y="1884"/>
                        <a:pt x="1" y="2801"/>
                        <a:pt x="48" y="3266"/>
                      </a:cubicBezTo>
                      <a:cubicBezTo>
                        <a:pt x="96" y="3718"/>
                        <a:pt x="406" y="5075"/>
                        <a:pt x="465" y="5266"/>
                      </a:cubicBezTo>
                      <a:cubicBezTo>
                        <a:pt x="537" y="5421"/>
                        <a:pt x="668" y="5528"/>
                        <a:pt x="822" y="5552"/>
                      </a:cubicBezTo>
                      <a:cubicBezTo>
                        <a:pt x="895" y="5571"/>
                        <a:pt x="969" y="5581"/>
                        <a:pt x="1043" y="5581"/>
                      </a:cubicBezTo>
                      <a:cubicBezTo>
                        <a:pt x="1236" y="5581"/>
                        <a:pt x="1426" y="5514"/>
                        <a:pt x="1572" y="5385"/>
                      </a:cubicBezTo>
                      <a:lnTo>
                        <a:pt x="1608" y="5349"/>
                      </a:lnTo>
                      <a:lnTo>
                        <a:pt x="1608" y="5349"/>
                      </a:lnTo>
                      <a:cubicBezTo>
                        <a:pt x="1513" y="5480"/>
                        <a:pt x="1453" y="5623"/>
                        <a:pt x="1418" y="5766"/>
                      </a:cubicBezTo>
                      <a:cubicBezTo>
                        <a:pt x="1346" y="6004"/>
                        <a:pt x="1406" y="6254"/>
                        <a:pt x="1561" y="6433"/>
                      </a:cubicBezTo>
                      <a:cubicBezTo>
                        <a:pt x="1715" y="6599"/>
                        <a:pt x="1930" y="6695"/>
                        <a:pt x="2156" y="6706"/>
                      </a:cubicBezTo>
                      <a:lnTo>
                        <a:pt x="2204" y="6695"/>
                      </a:lnTo>
                      <a:cubicBezTo>
                        <a:pt x="2501" y="6659"/>
                        <a:pt x="3049" y="6254"/>
                        <a:pt x="3192" y="5754"/>
                      </a:cubicBezTo>
                      <a:cubicBezTo>
                        <a:pt x="3299" y="5385"/>
                        <a:pt x="3382" y="5075"/>
                        <a:pt x="3418" y="4980"/>
                      </a:cubicBezTo>
                      <a:cubicBezTo>
                        <a:pt x="3620" y="4837"/>
                        <a:pt x="3811" y="4682"/>
                        <a:pt x="4001" y="4516"/>
                      </a:cubicBezTo>
                      <a:cubicBezTo>
                        <a:pt x="4085" y="4385"/>
                        <a:pt x="4132" y="4218"/>
                        <a:pt x="4120" y="4051"/>
                      </a:cubicBezTo>
                      <a:cubicBezTo>
                        <a:pt x="4287" y="3944"/>
                        <a:pt x="4418" y="3789"/>
                        <a:pt x="4537" y="3623"/>
                      </a:cubicBezTo>
                      <a:cubicBezTo>
                        <a:pt x="4740" y="3266"/>
                        <a:pt x="4799" y="2837"/>
                        <a:pt x="4692" y="2432"/>
                      </a:cubicBezTo>
                      <a:cubicBezTo>
                        <a:pt x="4597" y="2111"/>
                        <a:pt x="4001" y="741"/>
                        <a:pt x="3978" y="682"/>
                      </a:cubicBezTo>
                      <a:cubicBezTo>
                        <a:pt x="3978" y="670"/>
                        <a:pt x="3978" y="670"/>
                        <a:pt x="3966" y="658"/>
                      </a:cubicBezTo>
                      <a:cubicBezTo>
                        <a:pt x="3954" y="635"/>
                        <a:pt x="3487" y="1"/>
                        <a:pt x="271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7" name="Google Shape;7447;p107"/>
                <p:cNvSpPr/>
                <p:nvPr/>
              </p:nvSpPr>
              <p:spPr>
                <a:xfrm>
                  <a:off x="1657350" y="1612975"/>
                  <a:ext cx="126525" cy="227575"/>
                </a:xfrm>
                <a:custGeom>
                  <a:rect b="b" l="l" r="r" t="t"/>
                  <a:pathLst>
                    <a:path extrusionOk="0" h="9103" w="5061">
                      <a:moveTo>
                        <a:pt x="305" y="1"/>
                      </a:moveTo>
                      <a:cubicBezTo>
                        <a:pt x="265" y="1"/>
                        <a:pt x="226" y="10"/>
                        <a:pt x="191" y="30"/>
                      </a:cubicBezTo>
                      <a:cubicBezTo>
                        <a:pt x="24" y="114"/>
                        <a:pt x="0" y="388"/>
                        <a:pt x="131" y="638"/>
                      </a:cubicBezTo>
                      <a:lnTo>
                        <a:pt x="4322" y="8781"/>
                      </a:lnTo>
                      <a:cubicBezTo>
                        <a:pt x="4427" y="8973"/>
                        <a:pt x="4610" y="9103"/>
                        <a:pt x="4764" y="9103"/>
                      </a:cubicBezTo>
                      <a:cubicBezTo>
                        <a:pt x="4801" y="9103"/>
                        <a:pt x="4837" y="9095"/>
                        <a:pt x="4870" y="9079"/>
                      </a:cubicBezTo>
                      <a:cubicBezTo>
                        <a:pt x="5024" y="8996"/>
                        <a:pt x="5060" y="8722"/>
                        <a:pt x="4929" y="8460"/>
                      </a:cubicBezTo>
                      <a:lnTo>
                        <a:pt x="726" y="328"/>
                      </a:lnTo>
                      <a:cubicBezTo>
                        <a:pt x="623" y="131"/>
                        <a:pt x="45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8" name="Google Shape;7448;p107"/>
                <p:cNvSpPr/>
                <p:nvPr/>
              </p:nvSpPr>
              <p:spPr>
                <a:xfrm>
                  <a:off x="1659925" y="1620575"/>
                  <a:ext cx="126025" cy="223075"/>
                </a:xfrm>
                <a:custGeom>
                  <a:rect b="b" l="l" r="r" t="t"/>
                  <a:pathLst>
                    <a:path extrusionOk="0" h="8923" w="5041">
                      <a:moveTo>
                        <a:pt x="623" y="0"/>
                      </a:moveTo>
                      <a:cubicBezTo>
                        <a:pt x="611" y="12"/>
                        <a:pt x="599" y="24"/>
                        <a:pt x="611" y="36"/>
                      </a:cubicBezTo>
                      <a:cubicBezTo>
                        <a:pt x="945" y="786"/>
                        <a:pt x="1302" y="1524"/>
                        <a:pt x="1671" y="2262"/>
                      </a:cubicBezTo>
                      <a:lnTo>
                        <a:pt x="2790" y="4441"/>
                      </a:lnTo>
                      <a:lnTo>
                        <a:pt x="3909" y="6632"/>
                      </a:lnTo>
                      <a:lnTo>
                        <a:pt x="4469" y="7727"/>
                      </a:lnTo>
                      <a:lnTo>
                        <a:pt x="4612" y="8001"/>
                      </a:lnTo>
                      <a:lnTo>
                        <a:pt x="4683" y="8144"/>
                      </a:lnTo>
                      <a:cubicBezTo>
                        <a:pt x="4707" y="8180"/>
                        <a:pt x="4731" y="8227"/>
                        <a:pt x="4743" y="8263"/>
                      </a:cubicBezTo>
                      <a:cubicBezTo>
                        <a:pt x="4779" y="8346"/>
                        <a:pt x="4790" y="8430"/>
                        <a:pt x="4790" y="8513"/>
                      </a:cubicBezTo>
                      <a:cubicBezTo>
                        <a:pt x="4790" y="8573"/>
                        <a:pt x="4755" y="8620"/>
                        <a:pt x="4707" y="8656"/>
                      </a:cubicBezTo>
                      <a:cubicBezTo>
                        <a:pt x="4686" y="8664"/>
                        <a:pt x="4665" y="8668"/>
                        <a:pt x="4644" y="8668"/>
                      </a:cubicBezTo>
                      <a:cubicBezTo>
                        <a:pt x="4607" y="8668"/>
                        <a:pt x="4571" y="8655"/>
                        <a:pt x="4540" y="8632"/>
                      </a:cubicBezTo>
                      <a:cubicBezTo>
                        <a:pt x="4469" y="8585"/>
                        <a:pt x="4409" y="8525"/>
                        <a:pt x="4362" y="8454"/>
                      </a:cubicBezTo>
                      <a:cubicBezTo>
                        <a:pt x="4350" y="8418"/>
                        <a:pt x="4326" y="8370"/>
                        <a:pt x="4302" y="8335"/>
                      </a:cubicBezTo>
                      <a:lnTo>
                        <a:pt x="4231" y="8192"/>
                      </a:lnTo>
                      <a:lnTo>
                        <a:pt x="4076" y="7918"/>
                      </a:lnTo>
                      <a:lnTo>
                        <a:pt x="3517" y="6834"/>
                      </a:lnTo>
                      <a:lnTo>
                        <a:pt x="2385" y="4644"/>
                      </a:lnTo>
                      <a:cubicBezTo>
                        <a:pt x="1623" y="3203"/>
                        <a:pt x="885" y="1727"/>
                        <a:pt x="52" y="322"/>
                      </a:cubicBezTo>
                      <a:lnTo>
                        <a:pt x="64" y="322"/>
                      </a:lnTo>
                      <a:cubicBezTo>
                        <a:pt x="55" y="309"/>
                        <a:pt x="44" y="304"/>
                        <a:pt x="34" y="304"/>
                      </a:cubicBezTo>
                      <a:cubicBezTo>
                        <a:pt x="15" y="304"/>
                        <a:pt x="1" y="322"/>
                        <a:pt x="16" y="345"/>
                      </a:cubicBezTo>
                      <a:cubicBezTo>
                        <a:pt x="671" y="1846"/>
                        <a:pt x="1445" y="3286"/>
                        <a:pt x="2195" y="4751"/>
                      </a:cubicBezTo>
                      <a:lnTo>
                        <a:pt x="3314" y="6942"/>
                      </a:lnTo>
                      <a:lnTo>
                        <a:pt x="3874" y="8037"/>
                      </a:lnTo>
                      <a:lnTo>
                        <a:pt x="4005" y="8311"/>
                      </a:lnTo>
                      <a:lnTo>
                        <a:pt x="4076" y="8442"/>
                      </a:lnTo>
                      <a:cubicBezTo>
                        <a:pt x="4100" y="8501"/>
                        <a:pt x="4124" y="8537"/>
                        <a:pt x="4159" y="8596"/>
                      </a:cubicBezTo>
                      <a:cubicBezTo>
                        <a:pt x="4219" y="8704"/>
                        <a:pt x="4302" y="8787"/>
                        <a:pt x="4409" y="8858"/>
                      </a:cubicBezTo>
                      <a:cubicBezTo>
                        <a:pt x="4469" y="8894"/>
                        <a:pt x="4529" y="8918"/>
                        <a:pt x="4600" y="8918"/>
                      </a:cubicBezTo>
                      <a:cubicBezTo>
                        <a:pt x="4619" y="8921"/>
                        <a:pt x="4639" y="8923"/>
                        <a:pt x="4660" y="8923"/>
                      </a:cubicBezTo>
                      <a:cubicBezTo>
                        <a:pt x="4715" y="8923"/>
                        <a:pt x="4774" y="8912"/>
                        <a:pt x="4826" y="8894"/>
                      </a:cubicBezTo>
                      <a:cubicBezTo>
                        <a:pt x="4945" y="8811"/>
                        <a:pt x="5029" y="8680"/>
                        <a:pt x="5029" y="8525"/>
                      </a:cubicBezTo>
                      <a:cubicBezTo>
                        <a:pt x="5041" y="8406"/>
                        <a:pt x="5017" y="8287"/>
                        <a:pt x="4969" y="8180"/>
                      </a:cubicBezTo>
                      <a:cubicBezTo>
                        <a:pt x="4933" y="8120"/>
                        <a:pt x="4910" y="8073"/>
                        <a:pt x="4886" y="8025"/>
                      </a:cubicBezTo>
                      <a:lnTo>
                        <a:pt x="4826" y="7894"/>
                      </a:lnTo>
                      <a:lnTo>
                        <a:pt x="4683" y="7620"/>
                      </a:lnTo>
                      <a:lnTo>
                        <a:pt x="4112" y="6525"/>
                      </a:lnTo>
                      <a:lnTo>
                        <a:pt x="2981" y="4346"/>
                      </a:lnTo>
                      <a:lnTo>
                        <a:pt x="1850" y="2167"/>
                      </a:lnTo>
                      <a:cubicBezTo>
                        <a:pt x="1469" y="1441"/>
                        <a:pt x="1076" y="726"/>
                        <a:pt x="659" y="12"/>
                      </a:cubicBezTo>
                      <a:cubicBezTo>
                        <a:pt x="647" y="0"/>
                        <a:pt x="635" y="0"/>
                        <a:pt x="62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9" name="Google Shape;7449;p107"/>
                <p:cNvSpPr/>
                <p:nvPr/>
              </p:nvSpPr>
              <p:spPr>
                <a:xfrm>
                  <a:off x="1733825" y="1797950"/>
                  <a:ext cx="66400" cy="49300"/>
                </a:xfrm>
                <a:custGeom>
                  <a:rect b="b" l="l" r="r" t="t"/>
                  <a:pathLst>
                    <a:path extrusionOk="0" h="1972" w="2656">
                      <a:moveTo>
                        <a:pt x="2124" y="1"/>
                      </a:moveTo>
                      <a:cubicBezTo>
                        <a:pt x="1565" y="1"/>
                        <a:pt x="394" y="501"/>
                        <a:pt x="394" y="501"/>
                      </a:cubicBezTo>
                      <a:cubicBezTo>
                        <a:pt x="108" y="656"/>
                        <a:pt x="1" y="1001"/>
                        <a:pt x="120" y="1299"/>
                      </a:cubicBezTo>
                      <a:cubicBezTo>
                        <a:pt x="239" y="1573"/>
                        <a:pt x="406" y="1930"/>
                        <a:pt x="513" y="1966"/>
                      </a:cubicBezTo>
                      <a:cubicBezTo>
                        <a:pt x="525" y="1970"/>
                        <a:pt x="550" y="1972"/>
                        <a:pt x="585" y="1972"/>
                      </a:cubicBezTo>
                      <a:cubicBezTo>
                        <a:pt x="867" y="1972"/>
                        <a:pt x="1811" y="1852"/>
                        <a:pt x="2192" y="1704"/>
                      </a:cubicBezTo>
                      <a:cubicBezTo>
                        <a:pt x="2608" y="1537"/>
                        <a:pt x="2656" y="1216"/>
                        <a:pt x="2632" y="930"/>
                      </a:cubicBezTo>
                      <a:cubicBezTo>
                        <a:pt x="2608" y="644"/>
                        <a:pt x="2549" y="120"/>
                        <a:pt x="2299" y="25"/>
                      </a:cubicBezTo>
                      <a:cubicBezTo>
                        <a:pt x="2252" y="8"/>
                        <a:pt x="2193" y="1"/>
                        <a:pt x="2124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0" name="Google Shape;7450;p107"/>
                <p:cNvSpPr/>
                <p:nvPr/>
              </p:nvSpPr>
              <p:spPr>
                <a:xfrm>
                  <a:off x="1791925" y="1921800"/>
                  <a:ext cx="7425" cy="30425"/>
                </a:xfrm>
                <a:custGeom>
                  <a:rect b="b" l="l" r="r" t="t"/>
                  <a:pathLst>
                    <a:path extrusionOk="0" h="1217" w="297">
                      <a:moveTo>
                        <a:pt x="153" y="0"/>
                      </a:moveTo>
                      <a:cubicBezTo>
                        <a:pt x="142" y="12"/>
                        <a:pt x="130" y="24"/>
                        <a:pt x="130" y="36"/>
                      </a:cubicBezTo>
                      <a:cubicBezTo>
                        <a:pt x="177" y="215"/>
                        <a:pt x="189" y="393"/>
                        <a:pt x="165" y="572"/>
                      </a:cubicBezTo>
                      <a:cubicBezTo>
                        <a:pt x="153" y="655"/>
                        <a:pt x="142" y="738"/>
                        <a:pt x="118" y="822"/>
                      </a:cubicBezTo>
                      <a:cubicBezTo>
                        <a:pt x="94" y="905"/>
                        <a:pt x="70" y="989"/>
                        <a:pt x="34" y="1060"/>
                      </a:cubicBezTo>
                      <a:lnTo>
                        <a:pt x="22" y="1072"/>
                      </a:lnTo>
                      <a:lnTo>
                        <a:pt x="22" y="1084"/>
                      </a:lnTo>
                      <a:cubicBezTo>
                        <a:pt x="1" y="1163"/>
                        <a:pt x="67" y="1217"/>
                        <a:pt x="130" y="1217"/>
                      </a:cubicBezTo>
                      <a:cubicBezTo>
                        <a:pt x="171" y="1217"/>
                        <a:pt x="211" y="1195"/>
                        <a:pt x="225" y="1143"/>
                      </a:cubicBezTo>
                      <a:cubicBezTo>
                        <a:pt x="249" y="1048"/>
                        <a:pt x="272" y="953"/>
                        <a:pt x="284" y="858"/>
                      </a:cubicBezTo>
                      <a:cubicBezTo>
                        <a:pt x="296" y="762"/>
                        <a:pt x="296" y="667"/>
                        <a:pt x="296" y="572"/>
                      </a:cubicBezTo>
                      <a:cubicBezTo>
                        <a:pt x="296" y="381"/>
                        <a:pt x="261" y="191"/>
                        <a:pt x="189" y="24"/>
                      </a:cubicBezTo>
                      <a:cubicBezTo>
                        <a:pt x="177" y="12"/>
                        <a:pt x="165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1" name="Google Shape;7451;p107"/>
                <p:cNvSpPr/>
                <p:nvPr/>
              </p:nvSpPr>
              <p:spPr>
                <a:xfrm>
                  <a:off x="1807050" y="1901425"/>
                  <a:ext cx="8075" cy="28275"/>
                </a:xfrm>
                <a:custGeom>
                  <a:rect b="b" l="l" r="r" t="t"/>
                  <a:pathLst>
                    <a:path extrusionOk="0" h="1131" w="323">
                      <a:moveTo>
                        <a:pt x="35" y="1"/>
                      </a:moveTo>
                      <a:cubicBezTo>
                        <a:pt x="32" y="1"/>
                        <a:pt x="28" y="2"/>
                        <a:pt x="25" y="6"/>
                      </a:cubicBezTo>
                      <a:cubicBezTo>
                        <a:pt x="1" y="18"/>
                        <a:pt x="1" y="29"/>
                        <a:pt x="13" y="41"/>
                      </a:cubicBezTo>
                      <a:cubicBezTo>
                        <a:pt x="72" y="196"/>
                        <a:pt x="108" y="351"/>
                        <a:pt x="120" y="518"/>
                      </a:cubicBezTo>
                      <a:cubicBezTo>
                        <a:pt x="132" y="684"/>
                        <a:pt x="132" y="839"/>
                        <a:pt x="120" y="1006"/>
                      </a:cubicBezTo>
                      <a:lnTo>
                        <a:pt x="108" y="1018"/>
                      </a:lnTo>
                      <a:cubicBezTo>
                        <a:pt x="108" y="1018"/>
                        <a:pt x="108" y="1018"/>
                        <a:pt x="108" y="1030"/>
                      </a:cubicBezTo>
                      <a:cubicBezTo>
                        <a:pt x="114" y="1098"/>
                        <a:pt x="163" y="1131"/>
                        <a:pt x="213" y="1131"/>
                      </a:cubicBezTo>
                      <a:cubicBezTo>
                        <a:pt x="267" y="1131"/>
                        <a:pt x="322" y="1092"/>
                        <a:pt x="322" y="1018"/>
                      </a:cubicBezTo>
                      <a:cubicBezTo>
                        <a:pt x="310" y="839"/>
                        <a:pt x="287" y="672"/>
                        <a:pt x="251" y="494"/>
                      </a:cubicBezTo>
                      <a:cubicBezTo>
                        <a:pt x="215" y="327"/>
                        <a:pt x="156" y="160"/>
                        <a:pt x="60" y="18"/>
                      </a:cubicBezTo>
                      <a:cubicBezTo>
                        <a:pt x="52" y="9"/>
                        <a:pt x="44" y="1"/>
                        <a:pt x="3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52" name="Google Shape;7452;p107"/>
              <p:cNvGrpSpPr/>
              <p:nvPr/>
            </p:nvGrpSpPr>
            <p:grpSpPr>
              <a:xfrm>
                <a:off x="2213989" y="202227"/>
                <a:ext cx="201120" cy="150586"/>
                <a:chOff x="1484700" y="1411625"/>
                <a:chExt cx="79200" cy="59300"/>
              </a:xfrm>
            </p:grpSpPr>
            <p:sp>
              <p:nvSpPr>
                <p:cNvPr id="7453" name="Google Shape;7453;p107"/>
                <p:cNvSpPr/>
                <p:nvPr/>
              </p:nvSpPr>
              <p:spPr>
                <a:xfrm>
                  <a:off x="1484700" y="1411625"/>
                  <a:ext cx="78000" cy="45100"/>
                </a:xfrm>
                <a:custGeom>
                  <a:rect b="b" l="l" r="r" t="t"/>
                  <a:pathLst>
                    <a:path extrusionOk="0" h="1804" w="3120">
                      <a:moveTo>
                        <a:pt x="3096" y="0"/>
                      </a:moveTo>
                      <a:cubicBezTo>
                        <a:pt x="2786" y="12"/>
                        <a:pt x="2477" y="36"/>
                        <a:pt x="2179" y="95"/>
                      </a:cubicBezTo>
                      <a:cubicBezTo>
                        <a:pt x="1870" y="155"/>
                        <a:pt x="1572" y="238"/>
                        <a:pt x="1286" y="357"/>
                      </a:cubicBezTo>
                      <a:cubicBezTo>
                        <a:pt x="989" y="464"/>
                        <a:pt x="715" y="631"/>
                        <a:pt x="477" y="833"/>
                      </a:cubicBezTo>
                      <a:cubicBezTo>
                        <a:pt x="358" y="953"/>
                        <a:pt x="250" y="1072"/>
                        <a:pt x="167" y="1214"/>
                      </a:cubicBezTo>
                      <a:cubicBezTo>
                        <a:pt x="72" y="1357"/>
                        <a:pt x="24" y="1524"/>
                        <a:pt x="12" y="1691"/>
                      </a:cubicBezTo>
                      <a:lnTo>
                        <a:pt x="0" y="1691"/>
                      </a:lnTo>
                      <a:cubicBezTo>
                        <a:pt x="0" y="1765"/>
                        <a:pt x="55" y="1804"/>
                        <a:pt x="110" y="1804"/>
                      </a:cubicBezTo>
                      <a:cubicBezTo>
                        <a:pt x="160" y="1804"/>
                        <a:pt x="209" y="1771"/>
                        <a:pt x="215" y="1703"/>
                      </a:cubicBezTo>
                      <a:cubicBezTo>
                        <a:pt x="227" y="1572"/>
                        <a:pt x="262" y="1429"/>
                        <a:pt x="322" y="1310"/>
                      </a:cubicBezTo>
                      <a:cubicBezTo>
                        <a:pt x="393" y="1191"/>
                        <a:pt x="489" y="1072"/>
                        <a:pt x="596" y="964"/>
                      </a:cubicBezTo>
                      <a:cubicBezTo>
                        <a:pt x="810" y="762"/>
                        <a:pt x="1060" y="595"/>
                        <a:pt x="1334" y="476"/>
                      </a:cubicBezTo>
                      <a:cubicBezTo>
                        <a:pt x="1608" y="345"/>
                        <a:pt x="1893" y="250"/>
                        <a:pt x="2191" y="179"/>
                      </a:cubicBezTo>
                      <a:cubicBezTo>
                        <a:pt x="2489" y="119"/>
                        <a:pt x="2798" y="71"/>
                        <a:pt x="3108" y="48"/>
                      </a:cubicBezTo>
                      <a:cubicBezTo>
                        <a:pt x="3120" y="48"/>
                        <a:pt x="3120" y="36"/>
                        <a:pt x="3120" y="24"/>
                      </a:cubicBezTo>
                      <a:cubicBezTo>
                        <a:pt x="3120" y="12"/>
                        <a:pt x="3108" y="0"/>
                        <a:pt x="3096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4" name="Google Shape;7454;p107"/>
                <p:cNvSpPr/>
                <p:nvPr/>
              </p:nvSpPr>
              <p:spPr>
                <a:xfrm>
                  <a:off x="1485000" y="1424700"/>
                  <a:ext cx="78900" cy="46225"/>
                </a:xfrm>
                <a:custGeom>
                  <a:rect b="b" l="l" r="r" t="t"/>
                  <a:pathLst>
                    <a:path extrusionOk="0" h="1849" w="3156">
                      <a:moveTo>
                        <a:pt x="3132" y="1"/>
                      </a:moveTo>
                      <a:cubicBezTo>
                        <a:pt x="2822" y="13"/>
                        <a:pt x="2501" y="49"/>
                        <a:pt x="2203" y="96"/>
                      </a:cubicBezTo>
                      <a:cubicBezTo>
                        <a:pt x="1893" y="156"/>
                        <a:pt x="1584" y="251"/>
                        <a:pt x="1298" y="370"/>
                      </a:cubicBezTo>
                      <a:cubicBezTo>
                        <a:pt x="1000" y="489"/>
                        <a:pt x="727" y="668"/>
                        <a:pt x="488" y="882"/>
                      </a:cubicBezTo>
                      <a:cubicBezTo>
                        <a:pt x="369" y="989"/>
                        <a:pt x="262" y="1120"/>
                        <a:pt x="179" y="1263"/>
                      </a:cubicBezTo>
                      <a:cubicBezTo>
                        <a:pt x="96" y="1406"/>
                        <a:pt x="36" y="1561"/>
                        <a:pt x="12" y="1739"/>
                      </a:cubicBezTo>
                      <a:lnTo>
                        <a:pt x="12" y="1727"/>
                      </a:lnTo>
                      <a:lnTo>
                        <a:pt x="12" y="1727"/>
                      </a:lnTo>
                      <a:cubicBezTo>
                        <a:pt x="0" y="1787"/>
                        <a:pt x="48" y="1834"/>
                        <a:pt x="107" y="1846"/>
                      </a:cubicBezTo>
                      <a:cubicBezTo>
                        <a:pt x="112" y="1848"/>
                        <a:pt x="118" y="1848"/>
                        <a:pt x="123" y="1848"/>
                      </a:cubicBezTo>
                      <a:cubicBezTo>
                        <a:pt x="167" y="1848"/>
                        <a:pt x="215" y="1804"/>
                        <a:pt x="215" y="1751"/>
                      </a:cubicBezTo>
                      <a:cubicBezTo>
                        <a:pt x="238" y="1608"/>
                        <a:pt x="274" y="1477"/>
                        <a:pt x="346" y="1346"/>
                      </a:cubicBezTo>
                      <a:cubicBezTo>
                        <a:pt x="417" y="1215"/>
                        <a:pt x="500" y="1096"/>
                        <a:pt x="608" y="1001"/>
                      </a:cubicBezTo>
                      <a:cubicBezTo>
                        <a:pt x="822" y="787"/>
                        <a:pt x="1072" y="608"/>
                        <a:pt x="1346" y="489"/>
                      </a:cubicBezTo>
                      <a:cubicBezTo>
                        <a:pt x="1631" y="358"/>
                        <a:pt x="1917" y="263"/>
                        <a:pt x="2215" y="191"/>
                      </a:cubicBezTo>
                      <a:cubicBezTo>
                        <a:pt x="2524" y="120"/>
                        <a:pt x="2822" y="72"/>
                        <a:pt x="3132" y="49"/>
                      </a:cubicBezTo>
                      <a:cubicBezTo>
                        <a:pt x="3144" y="49"/>
                        <a:pt x="3155" y="37"/>
                        <a:pt x="3155" y="25"/>
                      </a:cubicBezTo>
                      <a:cubicBezTo>
                        <a:pt x="3155" y="13"/>
                        <a:pt x="3144" y="1"/>
                        <a:pt x="313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55" name="Google Shape;7455;p107"/>
              <p:cNvSpPr/>
              <p:nvPr/>
            </p:nvSpPr>
            <p:spPr>
              <a:xfrm>
                <a:off x="2010557" y="760207"/>
                <a:ext cx="177695" cy="186900"/>
              </a:xfrm>
              <a:custGeom>
                <a:rect b="b" l="l" r="r" t="t"/>
                <a:pathLst>
                  <a:path extrusionOk="0" h="2944" w="2799">
                    <a:moveTo>
                      <a:pt x="1298" y="205"/>
                    </a:moveTo>
                    <a:cubicBezTo>
                      <a:pt x="1334" y="205"/>
                      <a:pt x="1382" y="217"/>
                      <a:pt x="1417" y="240"/>
                    </a:cubicBezTo>
                    <a:cubicBezTo>
                      <a:pt x="1477" y="312"/>
                      <a:pt x="1501" y="395"/>
                      <a:pt x="1489" y="479"/>
                    </a:cubicBezTo>
                    <a:cubicBezTo>
                      <a:pt x="1441" y="717"/>
                      <a:pt x="1358" y="943"/>
                      <a:pt x="1251" y="1157"/>
                    </a:cubicBezTo>
                    <a:cubicBezTo>
                      <a:pt x="1239" y="1181"/>
                      <a:pt x="1239" y="1217"/>
                      <a:pt x="1251" y="1241"/>
                    </a:cubicBezTo>
                    <a:cubicBezTo>
                      <a:pt x="1262" y="1264"/>
                      <a:pt x="1286" y="1288"/>
                      <a:pt x="1310" y="1300"/>
                    </a:cubicBezTo>
                    <a:lnTo>
                      <a:pt x="1334" y="1312"/>
                    </a:lnTo>
                    <a:cubicBezTo>
                      <a:pt x="1349" y="1318"/>
                      <a:pt x="1365" y="1321"/>
                      <a:pt x="1381" y="1321"/>
                    </a:cubicBezTo>
                    <a:cubicBezTo>
                      <a:pt x="1426" y="1321"/>
                      <a:pt x="1468" y="1297"/>
                      <a:pt x="1477" y="1253"/>
                    </a:cubicBezTo>
                    <a:cubicBezTo>
                      <a:pt x="1560" y="1026"/>
                      <a:pt x="1667" y="812"/>
                      <a:pt x="1798" y="610"/>
                    </a:cubicBezTo>
                    <a:cubicBezTo>
                      <a:pt x="1870" y="526"/>
                      <a:pt x="1965" y="479"/>
                      <a:pt x="2072" y="479"/>
                    </a:cubicBezTo>
                    <a:cubicBezTo>
                      <a:pt x="2120" y="479"/>
                      <a:pt x="2179" y="491"/>
                      <a:pt x="2215" y="538"/>
                    </a:cubicBezTo>
                    <a:cubicBezTo>
                      <a:pt x="2263" y="586"/>
                      <a:pt x="2286" y="645"/>
                      <a:pt x="2275" y="705"/>
                    </a:cubicBezTo>
                    <a:cubicBezTo>
                      <a:pt x="2275" y="824"/>
                      <a:pt x="2227" y="931"/>
                      <a:pt x="2144" y="1002"/>
                    </a:cubicBezTo>
                    <a:cubicBezTo>
                      <a:pt x="1941" y="1145"/>
                      <a:pt x="1727" y="1253"/>
                      <a:pt x="1513" y="1324"/>
                    </a:cubicBezTo>
                    <a:cubicBezTo>
                      <a:pt x="1477" y="1324"/>
                      <a:pt x="1465" y="1348"/>
                      <a:pt x="1453" y="1372"/>
                    </a:cubicBezTo>
                    <a:cubicBezTo>
                      <a:pt x="1441" y="1395"/>
                      <a:pt x="1441" y="1431"/>
                      <a:pt x="1453" y="1455"/>
                    </a:cubicBezTo>
                    <a:cubicBezTo>
                      <a:pt x="1453" y="1467"/>
                      <a:pt x="1453" y="1467"/>
                      <a:pt x="1453" y="1479"/>
                    </a:cubicBezTo>
                    <a:cubicBezTo>
                      <a:pt x="1453" y="1503"/>
                      <a:pt x="1477" y="1526"/>
                      <a:pt x="1501" y="1550"/>
                    </a:cubicBezTo>
                    <a:cubicBezTo>
                      <a:pt x="1518" y="1556"/>
                      <a:pt x="1533" y="1559"/>
                      <a:pt x="1548" y="1559"/>
                    </a:cubicBezTo>
                    <a:cubicBezTo>
                      <a:pt x="1563" y="1559"/>
                      <a:pt x="1578" y="1556"/>
                      <a:pt x="1596" y="1550"/>
                    </a:cubicBezTo>
                    <a:cubicBezTo>
                      <a:pt x="1798" y="1443"/>
                      <a:pt x="2024" y="1372"/>
                      <a:pt x="2251" y="1336"/>
                    </a:cubicBezTo>
                    <a:cubicBezTo>
                      <a:pt x="2346" y="1336"/>
                      <a:pt x="2441" y="1372"/>
                      <a:pt x="2501" y="1443"/>
                    </a:cubicBezTo>
                    <a:cubicBezTo>
                      <a:pt x="2548" y="1491"/>
                      <a:pt x="2572" y="1562"/>
                      <a:pt x="2560" y="1634"/>
                    </a:cubicBezTo>
                    <a:cubicBezTo>
                      <a:pt x="2528" y="1786"/>
                      <a:pt x="2385" y="1898"/>
                      <a:pt x="2234" y="1898"/>
                    </a:cubicBezTo>
                    <a:cubicBezTo>
                      <a:pt x="2220" y="1898"/>
                      <a:pt x="2205" y="1898"/>
                      <a:pt x="2191" y="1895"/>
                    </a:cubicBezTo>
                    <a:cubicBezTo>
                      <a:pt x="1977" y="1836"/>
                      <a:pt x="1774" y="1741"/>
                      <a:pt x="1584" y="1634"/>
                    </a:cubicBezTo>
                    <a:cubicBezTo>
                      <a:pt x="1570" y="1620"/>
                      <a:pt x="1552" y="1614"/>
                      <a:pt x="1535" y="1614"/>
                    </a:cubicBezTo>
                    <a:cubicBezTo>
                      <a:pt x="1522" y="1614"/>
                      <a:pt x="1510" y="1617"/>
                      <a:pt x="1501" y="1622"/>
                    </a:cubicBezTo>
                    <a:cubicBezTo>
                      <a:pt x="1465" y="1622"/>
                      <a:pt x="1441" y="1645"/>
                      <a:pt x="1429" y="1681"/>
                    </a:cubicBezTo>
                    <a:lnTo>
                      <a:pt x="1417" y="1705"/>
                    </a:lnTo>
                    <a:cubicBezTo>
                      <a:pt x="1405" y="1729"/>
                      <a:pt x="1405" y="1753"/>
                      <a:pt x="1417" y="1776"/>
                    </a:cubicBezTo>
                    <a:cubicBezTo>
                      <a:pt x="1429" y="1812"/>
                      <a:pt x="1453" y="1824"/>
                      <a:pt x="1477" y="1848"/>
                    </a:cubicBezTo>
                    <a:cubicBezTo>
                      <a:pt x="1679" y="1931"/>
                      <a:pt x="1870" y="2050"/>
                      <a:pt x="2036" y="2193"/>
                    </a:cubicBezTo>
                    <a:cubicBezTo>
                      <a:pt x="2096" y="2253"/>
                      <a:pt x="2120" y="2348"/>
                      <a:pt x="2108" y="2431"/>
                    </a:cubicBezTo>
                    <a:cubicBezTo>
                      <a:pt x="2108" y="2479"/>
                      <a:pt x="2072" y="2538"/>
                      <a:pt x="2036" y="2562"/>
                    </a:cubicBezTo>
                    <a:cubicBezTo>
                      <a:pt x="1991" y="2587"/>
                      <a:pt x="1943" y="2599"/>
                      <a:pt x="1896" y="2599"/>
                    </a:cubicBezTo>
                    <a:cubicBezTo>
                      <a:pt x="1807" y="2599"/>
                      <a:pt x="1722" y="2557"/>
                      <a:pt x="1667" y="2479"/>
                    </a:cubicBezTo>
                    <a:cubicBezTo>
                      <a:pt x="1572" y="2288"/>
                      <a:pt x="1489" y="2086"/>
                      <a:pt x="1441" y="1884"/>
                    </a:cubicBezTo>
                    <a:cubicBezTo>
                      <a:pt x="1429" y="1860"/>
                      <a:pt x="1405" y="1836"/>
                      <a:pt x="1382" y="1824"/>
                    </a:cubicBezTo>
                    <a:cubicBezTo>
                      <a:pt x="1364" y="1818"/>
                      <a:pt x="1346" y="1815"/>
                      <a:pt x="1329" y="1815"/>
                    </a:cubicBezTo>
                    <a:cubicBezTo>
                      <a:pt x="1313" y="1815"/>
                      <a:pt x="1298" y="1818"/>
                      <a:pt x="1286" y="1824"/>
                    </a:cubicBezTo>
                    <a:cubicBezTo>
                      <a:pt x="1251" y="1836"/>
                      <a:pt x="1227" y="1848"/>
                      <a:pt x="1215" y="1872"/>
                    </a:cubicBezTo>
                    <a:cubicBezTo>
                      <a:pt x="1203" y="1895"/>
                      <a:pt x="1203" y="1931"/>
                      <a:pt x="1215" y="1955"/>
                    </a:cubicBezTo>
                    <a:cubicBezTo>
                      <a:pt x="1298" y="2145"/>
                      <a:pt x="1346" y="2348"/>
                      <a:pt x="1370" y="2550"/>
                    </a:cubicBezTo>
                    <a:cubicBezTo>
                      <a:pt x="1370" y="2610"/>
                      <a:pt x="1346" y="2669"/>
                      <a:pt x="1298" y="2717"/>
                    </a:cubicBezTo>
                    <a:cubicBezTo>
                      <a:pt x="1273" y="2725"/>
                      <a:pt x="1248" y="2734"/>
                      <a:pt x="1222" y="2734"/>
                    </a:cubicBezTo>
                    <a:cubicBezTo>
                      <a:pt x="1212" y="2734"/>
                      <a:pt x="1201" y="2732"/>
                      <a:pt x="1191" y="2729"/>
                    </a:cubicBezTo>
                    <a:cubicBezTo>
                      <a:pt x="1072" y="2693"/>
                      <a:pt x="1001" y="2574"/>
                      <a:pt x="1012" y="2455"/>
                    </a:cubicBezTo>
                    <a:cubicBezTo>
                      <a:pt x="1036" y="2276"/>
                      <a:pt x="1108" y="2098"/>
                      <a:pt x="1191" y="1943"/>
                    </a:cubicBezTo>
                    <a:cubicBezTo>
                      <a:pt x="1215" y="1884"/>
                      <a:pt x="1191" y="1824"/>
                      <a:pt x="1143" y="1800"/>
                    </a:cubicBezTo>
                    <a:lnTo>
                      <a:pt x="1120" y="1788"/>
                    </a:lnTo>
                    <a:cubicBezTo>
                      <a:pt x="1108" y="1776"/>
                      <a:pt x="1084" y="1776"/>
                      <a:pt x="1072" y="1776"/>
                    </a:cubicBezTo>
                    <a:lnTo>
                      <a:pt x="1060" y="1776"/>
                    </a:lnTo>
                    <a:cubicBezTo>
                      <a:pt x="1048" y="1764"/>
                      <a:pt x="1036" y="1764"/>
                      <a:pt x="1024" y="1764"/>
                    </a:cubicBezTo>
                    <a:cubicBezTo>
                      <a:pt x="989" y="1776"/>
                      <a:pt x="965" y="1800"/>
                      <a:pt x="953" y="1836"/>
                    </a:cubicBezTo>
                    <a:cubicBezTo>
                      <a:pt x="905" y="2003"/>
                      <a:pt x="822" y="2157"/>
                      <a:pt x="727" y="2300"/>
                    </a:cubicBezTo>
                    <a:cubicBezTo>
                      <a:pt x="700" y="2327"/>
                      <a:pt x="673" y="2340"/>
                      <a:pt x="646" y="2340"/>
                    </a:cubicBezTo>
                    <a:cubicBezTo>
                      <a:pt x="637" y="2340"/>
                      <a:pt x="628" y="2339"/>
                      <a:pt x="620" y="2336"/>
                    </a:cubicBezTo>
                    <a:cubicBezTo>
                      <a:pt x="584" y="2336"/>
                      <a:pt x="548" y="2312"/>
                      <a:pt x="524" y="2276"/>
                    </a:cubicBezTo>
                    <a:cubicBezTo>
                      <a:pt x="465" y="2181"/>
                      <a:pt x="465" y="2074"/>
                      <a:pt x="536" y="1991"/>
                    </a:cubicBezTo>
                    <a:cubicBezTo>
                      <a:pt x="655" y="1895"/>
                      <a:pt x="798" y="1824"/>
                      <a:pt x="941" y="1776"/>
                    </a:cubicBezTo>
                    <a:cubicBezTo>
                      <a:pt x="965" y="1776"/>
                      <a:pt x="989" y="1753"/>
                      <a:pt x="1001" y="1729"/>
                    </a:cubicBezTo>
                    <a:cubicBezTo>
                      <a:pt x="1012" y="1705"/>
                      <a:pt x="1012" y="1669"/>
                      <a:pt x="1001" y="1645"/>
                    </a:cubicBezTo>
                    <a:lnTo>
                      <a:pt x="1001" y="1622"/>
                    </a:lnTo>
                    <a:cubicBezTo>
                      <a:pt x="1001" y="1598"/>
                      <a:pt x="977" y="1574"/>
                      <a:pt x="953" y="1562"/>
                    </a:cubicBezTo>
                    <a:cubicBezTo>
                      <a:pt x="935" y="1556"/>
                      <a:pt x="917" y="1553"/>
                      <a:pt x="901" y="1553"/>
                    </a:cubicBezTo>
                    <a:cubicBezTo>
                      <a:pt x="884" y="1553"/>
                      <a:pt x="870" y="1556"/>
                      <a:pt x="858" y="1562"/>
                    </a:cubicBezTo>
                    <a:cubicBezTo>
                      <a:pt x="727" y="1634"/>
                      <a:pt x="584" y="1681"/>
                      <a:pt x="429" y="1705"/>
                    </a:cubicBezTo>
                    <a:cubicBezTo>
                      <a:pt x="334" y="1681"/>
                      <a:pt x="274" y="1598"/>
                      <a:pt x="286" y="1503"/>
                    </a:cubicBezTo>
                    <a:cubicBezTo>
                      <a:pt x="286" y="1443"/>
                      <a:pt x="298" y="1395"/>
                      <a:pt x="334" y="1348"/>
                    </a:cubicBezTo>
                    <a:cubicBezTo>
                      <a:pt x="358" y="1324"/>
                      <a:pt x="393" y="1312"/>
                      <a:pt x="429" y="1312"/>
                    </a:cubicBezTo>
                    <a:cubicBezTo>
                      <a:pt x="584" y="1348"/>
                      <a:pt x="727" y="1419"/>
                      <a:pt x="858" y="1503"/>
                    </a:cubicBezTo>
                    <a:cubicBezTo>
                      <a:pt x="883" y="1511"/>
                      <a:pt x="902" y="1519"/>
                      <a:pt x="924" y="1519"/>
                    </a:cubicBezTo>
                    <a:cubicBezTo>
                      <a:pt x="933" y="1519"/>
                      <a:pt x="942" y="1518"/>
                      <a:pt x="953" y="1514"/>
                    </a:cubicBezTo>
                    <a:cubicBezTo>
                      <a:pt x="977" y="1503"/>
                      <a:pt x="1001" y="1479"/>
                      <a:pt x="1012" y="1443"/>
                    </a:cubicBezTo>
                    <a:lnTo>
                      <a:pt x="1024" y="1431"/>
                    </a:lnTo>
                    <a:cubicBezTo>
                      <a:pt x="1048" y="1372"/>
                      <a:pt x="1024" y="1312"/>
                      <a:pt x="965" y="1288"/>
                    </a:cubicBezTo>
                    <a:cubicBezTo>
                      <a:pt x="822" y="1229"/>
                      <a:pt x="679" y="1133"/>
                      <a:pt x="548" y="1026"/>
                    </a:cubicBezTo>
                    <a:cubicBezTo>
                      <a:pt x="477" y="931"/>
                      <a:pt x="477" y="788"/>
                      <a:pt x="536" y="681"/>
                    </a:cubicBezTo>
                    <a:cubicBezTo>
                      <a:pt x="560" y="645"/>
                      <a:pt x="608" y="621"/>
                      <a:pt x="655" y="610"/>
                    </a:cubicBezTo>
                    <a:cubicBezTo>
                      <a:pt x="691" y="610"/>
                      <a:pt x="739" y="633"/>
                      <a:pt x="762" y="669"/>
                    </a:cubicBezTo>
                    <a:cubicBezTo>
                      <a:pt x="870" y="848"/>
                      <a:pt x="941" y="1038"/>
                      <a:pt x="989" y="1241"/>
                    </a:cubicBezTo>
                    <a:cubicBezTo>
                      <a:pt x="989" y="1264"/>
                      <a:pt x="1012" y="1288"/>
                      <a:pt x="1048" y="1300"/>
                    </a:cubicBezTo>
                    <a:cubicBezTo>
                      <a:pt x="1060" y="1312"/>
                      <a:pt x="1075" y="1318"/>
                      <a:pt x="1090" y="1318"/>
                    </a:cubicBezTo>
                    <a:cubicBezTo>
                      <a:pt x="1105" y="1318"/>
                      <a:pt x="1120" y="1312"/>
                      <a:pt x="1132" y="1300"/>
                    </a:cubicBezTo>
                    <a:lnTo>
                      <a:pt x="1155" y="1300"/>
                    </a:lnTo>
                    <a:cubicBezTo>
                      <a:pt x="1203" y="1276"/>
                      <a:pt x="1227" y="1217"/>
                      <a:pt x="1215" y="1169"/>
                    </a:cubicBezTo>
                    <a:cubicBezTo>
                      <a:pt x="1132" y="967"/>
                      <a:pt x="1084" y="764"/>
                      <a:pt x="1060" y="550"/>
                    </a:cubicBezTo>
                    <a:cubicBezTo>
                      <a:pt x="1060" y="395"/>
                      <a:pt x="1155" y="264"/>
                      <a:pt x="1298" y="205"/>
                    </a:cubicBezTo>
                    <a:close/>
                    <a:moveTo>
                      <a:pt x="1315" y="0"/>
                    </a:moveTo>
                    <a:cubicBezTo>
                      <a:pt x="1302" y="0"/>
                      <a:pt x="1288" y="1"/>
                      <a:pt x="1274" y="2"/>
                    </a:cubicBezTo>
                    <a:cubicBezTo>
                      <a:pt x="1048" y="62"/>
                      <a:pt x="893" y="252"/>
                      <a:pt x="870" y="479"/>
                    </a:cubicBezTo>
                    <a:cubicBezTo>
                      <a:pt x="808" y="431"/>
                      <a:pt x="736" y="409"/>
                      <a:pt x="664" y="409"/>
                    </a:cubicBezTo>
                    <a:cubicBezTo>
                      <a:pt x="554" y="409"/>
                      <a:pt x="446" y="461"/>
                      <a:pt x="381" y="562"/>
                    </a:cubicBezTo>
                    <a:cubicBezTo>
                      <a:pt x="274" y="729"/>
                      <a:pt x="262" y="943"/>
                      <a:pt x="370" y="1122"/>
                    </a:cubicBezTo>
                    <a:cubicBezTo>
                      <a:pt x="310" y="1133"/>
                      <a:pt x="250" y="1169"/>
                      <a:pt x="203" y="1217"/>
                    </a:cubicBezTo>
                    <a:cubicBezTo>
                      <a:pt x="0" y="1431"/>
                      <a:pt x="72" y="1788"/>
                      <a:pt x="358" y="1907"/>
                    </a:cubicBezTo>
                    <a:cubicBezTo>
                      <a:pt x="262" y="2062"/>
                      <a:pt x="262" y="2253"/>
                      <a:pt x="370" y="2407"/>
                    </a:cubicBezTo>
                    <a:cubicBezTo>
                      <a:pt x="417" y="2491"/>
                      <a:pt x="512" y="2550"/>
                      <a:pt x="620" y="2562"/>
                    </a:cubicBezTo>
                    <a:cubicBezTo>
                      <a:pt x="679" y="2562"/>
                      <a:pt x="739" y="2550"/>
                      <a:pt x="798" y="2526"/>
                    </a:cubicBezTo>
                    <a:cubicBezTo>
                      <a:pt x="810" y="2717"/>
                      <a:pt x="953" y="2884"/>
                      <a:pt x="1132" y="2931"/>
                    </a:cubicBezTo>
                    <a:cubicBezTo>
                      <a:pt x="1155" y="2943"/>
                      <a:pt x="1191" y="2943"/>
                      <a:pt x="1215" y="2943"/>
                    </a:cubicBezTo>
                    <a:cubicBezTo>
                      <a:pt x="1286" y="2943"/>
                      <a:pt x="1358" y="2931"/>
                      <a:pt x="1417" y="2884"/>
                    </a:cubicBezTo>
                    <a:cubicBezTo>
                      <a:pt x="1489" y="2824"/>
                      <a:pt x="1548" y="2753"/>
                      <a:pt x="1572" y="2657"/>
                    </a:cubicBezTo>
                    <a:cubicBezTo>
                      <a:pt x="1665" y="2758"/>
                      <a:pt x="1793" y="2811"/>
                      <a:pt x="1922" y="2811"/>
                    </a:cubicBezTo>
                    <a:cubicBezTo>
                      <a:pt x="2007" y="2811"/>
                      <a:pt x="2092" y="2788"/>
                      <a:pt x="2167" y="2741"/>
                    </a:cubicBezTo>
                    <a:cubicBezTo>
                      <a:pt x="2251" y="2669"/>
                      <a:pt x="2310" y="2574"/>
                      <a:pt x="2334" y="2455"/>
                    </a:cubicBezTo>
                    <a:cubicBezTo>
                      <a:pt x="2346" y="2336"/>
                      <a:pt x="2310" y="2205"/>
                      <a:pt x="2239" y="2098"/>
                    </a:cubicBezTo>
                    <a:lnTo>
                      <a:pt x="2251" y="2098"/>
                    </a:lnTo>
                    <a:cubicBezTo>
                      <a:pt x="2258" y="2098"/>
                      <a:pt x="2266" y="2098"/>
                      <a:pt x="2274" y="2098"/>
                    </a:cubicBezTo>
                    <a:cubicBezTo>
                      <a:pt x="2526" y="2098"/>
                      <a:pt x="2740" y="1911"/>
                      <a:pt x="2786" y="1657"/>
                    </a:cubicBezTo>
                    <a:cubicBezTo>
                      <a:pt x="2798" y="1526"/>
                      <a:pt x="2763" y="1395"/>
                      <a:pt x="2679" y="1300"/>
                    </a:cubicBezTo>
                    <a:cubicBezTo>
                      <a:pt x="2584" y="1205"/>
                      <a:pt x="2453" y="1133"/>
                      <a:pt x="2322" y="1133"/>
                    </a:cubicBezTo>
                    <a:cubicBezTo>
                      <a:pt x="2429" y="1014"/>
                      <a:pt x="2489" y="872"/>
                      <a:pt x="2501" y="717"/>
                    </a:cubicBezTo>
                    <a:cubicBezTo>
                      <a:pt x="2501" y="598"/>
                      <a:pt x="2465" y="479"/>
                      <a:pt x="2382" y="395"/>
                    </a:cubicBezTo>
                    <a:cubicBezTo>
                      <a:pt x="2307" y="320"/>
                      <a:pt x="2213" y="274"/>
                      <a:pt x="2108" y="274"/>
                    </a:cubicBezTo>
                    <a:cubicBezTo>
                      <a:pt x="2096" y="274"/>
                      <a:pt x="2084" y="275"/>
                      <a:pt x="2072" y="276"/>
                    </a:cubicBezTo>
                    <a:cubicBezTo>
                      <a:pt x="1941" y="276"/>
                      <a:pt x="1810" y="324"/>
                      <a:pt x="1715" y="419"/>
                    </a:cubicBezTo>
                    <a:cubicBezTo>
                      <a:pt x="1703" y="300"/>
                      <a:pt x="1655" y="181"/>
                      <a:pt x="1560" y="98"/>
                    </a:cubicBezTo>
                    <a:cubicBezTo>
                      <a:pt x="1498" y="35"/>
                      <a:pt x="1408" y="0"/>
                      <a:pt x="1315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56" name="Google Shape;7456;p107"/>
          <p:cNvGrpSpPr/>
          <p:nvPr/>
        </p:nvGrpSpPr>
        <p:grpSpPr>
          <a:xfrm rot="943422">
            <a:off x="1343960" y="320857"/>
            <a:ext cx="302665" cy="285911"/>
            <a:chOff x="2802525" y="581025"/>
            <a:chExt cx="587970" cy="555424"/>
          </a:xfrm>
        </p:grpSpPr>
        <p:sp>
          <p:nvSpPr>
            <p:cNvPr id="7457" name="Google Shape;7457;p107"/>
            <p:cNvSpPr/>
            <p:nvPr/>
          </p:nvSpPr>
          <p:spPr>
            <a:xfrm>
              <a:off x="2802525" y="581025"/>
              <a:ext cx="587970" cy="555424"/>
            </a:xfrm>
            <a:custGeom>
              <a:rect b="b" l="l" r="r" t="t"/>
              <a:pathLst>
                <a:path extrusionOk="0" h="9130" w="9665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107"/>
            <p:cNvSpPr/>
            <p:nvPr/>
          </p:nvSpPr>
          <p:spPr>
            <a:xfrm>
              <a:off x="2854844" y="613570"/>
              <a:ext cx="483152" cy="483882"/>
            </a:xfrm>
            <a:custGeom>
              <a:rect b="b" l="l" r="r" t="t"/>
              <a:pathLst>
                <a:path extrusionOk="0" h="7954" w="7942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rgbClr val="F8C019"/>
            </a:solidFill>
            <a:ln cap="flat" cmpd="sng" w="19050">
              <a:solidFill>
                <a:srgbClr val="005A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9" name="Google Shape;7459;p107"/>
          <p:cNvGrpSpPr/>
          <p:nvPr/>
        </p:nvGrpSpPr>
        <p:grpSpPr>
          <a:xfrm>
            <a:off x="4562373" y="79148"/>
            <a:ext cx="3243715" cy="6622816"/>
            <a:chOff x="5812139" y="178733"/>
            <a:chExt cx="2344092" cy="4786022"/>
          </a:xfrm>
        </p:grpSpPr>
        <p:sp>
          <p:nvSpPr>
            <p:cNvPr id="7460" name="Google Shape;7460;p107"/>
            <p:cNvSpPr/>
            <p:nvPr/>
          </p:nvSpPr>
          <p:spPr>
            <a:xfrm>
              <a:off x="5837742" y="178745"/>
              <a:ext cx="2294353" cy="4786010"/>
            </a:xfrm>
            <a:custGeom>
              <a:rect b="b" l="l" r="r" t="t"/>
              <a:pathLst>
                <a:path extrusionOk="0" h="16452" w="7886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107"/>
            <p:cNvSpPr/>
            <p:nvPr/>
          </p:nvSpPr>
          <p:spPr>
            <a:xfrm>
              <a:off x="5903203" y="255835"/>
              <a:ext cx="2161684" cy="4631829"/>
            </a:xfrm>
            <a:custGeom>
              <a:rect b="b" l="l" r="r" t="t"/>
              <a:pathLst>
                <a:path extrusionOk="0" h="15922" w="743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rgbClr val="FAF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107"/>
            <p:cNvSpPr/>
            <p:nvPr/>
          </p:nvSpPr>
          <p:spPr>
            <a:xfrm>
              <a:off x="6395153" y="178733"/>
              <a:ext cx="1177783" cy="271144"/>
            </a:xfrm>
            <a:custGeom>
              <a:rect b="b" l="l" r="r" t="t"/>
              <a:pathLst>
                <a:path extrusionOk="0" h="932" w="4012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107"/>
            <p:cNvSpPr/>
            <p:nvPr/>
          </p:nvSpPr>
          <p:spPr>
            <a:xfrm>
              <a:off x="5854616" y="197363"/>
              <a:ext cx="2260313" cy="4748774"/>
            </a:xfrm>
            <a:custGeom>
              <a:rect b="b" l="l" r="r" t="t"/>
              <a:pathLst>
                <a:path extrusionOk="0" h="16324" w="7769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107"/>
            <p:cNvSpPr/>
            <p:nvPr/>
          </p:nvSpPr>
          <p:spPr>
            <a:xfrm>
              <a:off x="7228085" y="312853"/>
              <a:ext cx="51496" cy="50036"/>
            </a:xfrm>
            <a:custGeom>
              <a:rect b="b" l="l" r="r" t="t"/>
              <a:pathLst>
                <a:path extrusionOk="0" h="172" w="177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rgbClr val="7C242A"/>
            </a:solidFill>
            <a:ln cap="flat" cmpd="sng" w="9525">
              <a:solidFill>
                <a:srgbClr val="7C24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107"/>
            <p:cNvSpPr/>
            <p:nvPr/>
          </p:nvSpPr>
          <p:spPr>
            <a:xfrm>
              <a:off x="6816459" y="315471"/>
              <a:ext cx="335163" cy="44509"/>
            </a:xfrm>
            <a:custGeom>
              <a:rect b="b" l="l" r="r" t="t"/>
              <a:pathLst>
                <a:path extrusionOk="0" h="153" w="1152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rgbClr val="7C242A"/>
            </a:solidFill>
            <a:ln cap="flat" cmpd="sng" w="9525">
              <a:solidFill>
                <a:srgbClr val="7C24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107"/>
            <p:cNvSpPr/>
            <p:nvPr/>
          </p:nvSpPr>
          <p:spPr>
            <a:xfrm>
              <a:off x="6934871" y="664559"/>
              <a:ext cx="98629" cy="121599"/>
            </a:xfrm>
            <a:custGeom>
              <a:rect b="b" l="l" r="r" t="t"/>
              <a:pathLst>
                <a:path extrusionOk="0" h="418" w="339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rgbClr val="C7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107"/>
            <p:cNvSpPr/>
            <p:nvPr/>
          </p:nvSpPr>
          <p:spPr>
            <a:xfrm>
              <a:off x="6914796" y="735831"/>
              <a:ext cx="138487" cy="81454"/>
            </a:xfrm>
            <a:custGeom>
              <a:rect b="b" l="l" r="r" t="t"/>
              <a:pathLst>
                <a:path extrusionOk="0" h="280" w="476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rgbClr val="C7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107"/>
            <p:cNvSpPr/>
            <p:nvPr/>
          </p:nvSpPr>
          <p:spPr>
            <a:xfrm>
              <a:off x="7712841" y="334089"/>
              <a:ext cx="88446" cy="68654"/>
            </a:xfrm>
            <a:custGeom>
              <a:rect b="b" l="l" r="r" t="t"/>
              <a:pathLst>
                <a:path extrusionOk="0" h="236" w="304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107"/>
            <p:cNvSpPr/>
            <p:nvPr/>
          </p:nvSpPr>
          <p:spPr>
            <a:xfrm>
              <a:off x="7614503" y="343980"/>
              <a:ext cx="77099" cy="57309"/>
            </a:xfrm>
            <a:custGeom>
              <a:rect b="b" l="l" r="r" t="t"/>
              <a:pathLst>
                <a:path extrusionOk="0" h="197" w="265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107"/>
            <p:cNvSpPr/>
            <p:nvPr/>
          </p:nvSpPr>
          <p:spPr>
            <a:xfrm>
              <a:off x="7823979" y="345434"/>
              <a:ext cx="115503" cy="55854"/>
            </a:xfrm>
            <a:custGeom>
              <a:rect b="b" l="l" r="r" t="t"/>
              <a:pathLst>
                <a:path extrusionOk="0" h="192" w="397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107"/>
            <p:cNvSpPr/>
            <p:nvPr/>
          </p:nvSpPr>
          <p:spPr>
            <a:xfrm>
              <a:off x="8064585" y="611905"/>
              <a:ext cx="67498" cy="33163"/>
            </a:xfrm>
            <a:custGeom>
              <a:rect b="b" l="l" r="r" t="t"/>
              <a:pathLst>
                <a:path extrusionOk="0" h="114" w="232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107"/>
            <p:cNvSpPr/>
            <p:nvPr/>
          </p:nvSpPr>
          <p:spPr>
            <a:xfrm>
              <a:off x="5837742" y="611905"/>
              <a:ext cx="65752" cy="33163"/>
            </a:xfrm>
            <a:custGeom>
              <a:rect b="b" l="l" r="r" t="t"/>
              <a:pathLst>
                <a:path extrusionOk="0" h="114" w="226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107"/>
            <p:cNvSpPr/>
            <p:nvPr/>
          </p:nvSpPr>
          <p:spPr>
            <a:xfrm>
              <a:off x="8131792" y="1301644"/>
              <a:ext cx="24439" cy="354907"/>
            </a:xfrm>
            <a:custGeom>
              <a:rect b="b" l="l" r="r" t="t"/>
              <a:pathLst>
                <a:path extrusionOk="0" h="1220" w="84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107"/>
            <p:cNvSpPr/>
            <p:nvPr/>
          </p:nvSpPr>
          <p:spPr>
            <a:xfrm>
              <a:off x="5812139" y="1620769"/>
              <a:ext cx="25894" cy="356362"/>
            </a:xfrm>
            <a:custGeom>
              <a:rect b="b" l="l" r="r" t="t"/>
              <a:pathLst>
                <a:path extrusionOk="0" h="1225" w="89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107"/>
            <p:cNvSpPr/>
            <p:nvPr/>
          </p:nvSpPr>
          <p:spPr>
            <a:xfrm>
              <a:off x="5812139" y="1177427"/>
              <a:ext cx="25894" cy="356653"/>
            </a:xfrm>
            <a:custGeom>
              <a:rect b="b" l="l" r="r" t="t"/>
              <a:pathLst>
                <a:path extrusionOk="0" h="1226" w="89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107"/>
            <p:cNvSpPr/>
            <p:nvPr/>
          </p:nvSpPr>
          <p:spPr>
            <a:xfrm>
              <a:off x="5812139" y="859757"/>
              <a:ext cx="25894" cy="111418"/>
            </a:xfrm>
            <a:custGeom>
              <a:rect b="b" l="l" r="r" t="t"/>
              <a:pathLst>
                <a:path extrusionOk="0" h="383" w="89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107"/>
            <p:cNvSpPr/>
            <p:nvPr/>
          </p:nvSpPr>
          <p:spPr>
            <a:xfrm>
              <a:off x="8064585" y="4496962"/>
              <a:ext cx="67498" cy="34618"/>
            </a:xfrm>
            <a:custGeom>
              <a:rect b="b" l="l" r="r" t="t"/>
              <a:pathLst>
                <a:path extrusionOk="0" h="119" w="232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107"/>
            <p:cNvSpPr/>
            <p:nvPr/>
          </p:nvSpPr>
          <p:spPr>
            <a:xfrm>
              <a:off x="5837742" y="4496962"/>
              <a:ext cx="65752" cy="34618"/>
            </a:xfrm>
            <a:custGeom>
              <a:rect b="b" l="l" r="r" t="t"/>
              <a:pathLst>
                <a:path extrusionOk="0" h="119" w="226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107"/>
            <p:cNvSpPr/>
            <p:nvPr/>
          </p:nvSpPr>
          <p:spPr>
            <a:xfrm>
              <a:off x="6649976" y="3637490"/>
              <a:ext cx="4598" cy="4470"/>
            </a:xfrm>
            <a:custGeom>
              <a:rect b="b" l="l" r="r" t="t"/>
              <a:pathLst>
                <a:path extrusionOk="0" h="35" w="36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80" name="Google Shape;7480;p107"/>
          <p:cNvPicPr preferRelativeResize="0"/>
          <p:nvPr/>
        </p:nvPicPr>
        <p:blipFill rotWithShape="1">
          <a:blip r:embed="rId3">
            <a:alphaModFix/>
          </a:blip>
          <a:srcRect b="27361" l="13220" r="16696" t="22471"/>
          <a:stretch/>
        </p:blipFill>
        <p:spPr>
          <a:xfrm>
            <a:off x="4917551" y="1048082"/>
            <a:ext cx="2532955" cy="1813143"/>
          </a:xfrm>
          <a:prstGeom prst="rect">
            <a:avLst/>
          </a:prstGeom>
          <a:noFill/>
          <a:ln>
            <a:noFill/>
          </a:ln>
        </p:spPr>
      </p:pic>
      <p:sp>
        <p:nvSpPr>
          <p:cNvPr id="7481" name="Google Shape;7481;p107"/>
          <p:cNvSpPr/>
          <p:nvPr/>
        </p:nvSpPr>
        <p:spPr>
          <a:xfrm flipH="1">
            <a:off x="5016598" y="4178914"/>
            <a:ext cx="2388770" cy="837129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Citizen</a:t>
            </a:r>
            <a:endParaRPr b="1" i="0" sz="28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482" name="Google Shape;7482;p107"/>
          <p:cNvSpPr/>
          <p:nvPr/>
        </p:nvSpPr>
        <p:spPr>
          <a:xfrm flipH="1">
            <a:off x="5016598" y="5107931"/>
            <a:ext cx="2388770" cy="837129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CC Admin</a:t>
            </a:r>
            <a:endParaRPr b="1" i="0" sz="28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483" name="Google Shape;7483;p107"/>
          <p:cNvSpPr txBox="1"/>
          <p:nvPr/>
        </p:nvSpPr>
        <p:spPr>
          <a:xfrm>
            <a:off x="4562476" y="3323550"/>
            <a:ext cx="346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555F"/>
              </a:buClr>
              <a:buSzPts val="3900"/>
              <a:buFont typeface="Mina"/>
              <a:buNone/>
            </a:pPr>
            <a:r>
              <a:rPr b="1" i="0" lang="en-US" sz="3600" u="none" cap="none" strike="noStrike">
                <a:solidFill>
                  <a:srgbClr val="E2555F"/>
                </a:solidFill>
                <a:latin typeface="Mina"/>
                <a:ea typeface="Mina"/>
                <a:cs typeface="Mina"/>
                <a:sym typeface="Mina"/>
              </a:rPr>
              <a:t>Who are you?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7" name="Shape 7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8" name="Google Shape;7488;p108"/>
          <p:cNvGrpSpPr/>
          <p:nvPr/>
        </p:nvGrpSpPr>
        <p:grpSpPr>
          <a:xfrm>
            <a:off x="10020673" y="4004584"/>
            <a:ext cx="1957647" cy="2697746"/>
            <a:chOff x="7738456" y="1788296"/>
            <a:chExt cx="2129729" cy="2934884"/>
          </a:xfrm>
        </p:grpSpPr>
        <p:sp>
          <p:nvSpPr>
            <p:cNvPr id="7489" name="Google Shape;7489;p108"/>
            <p:cNvSpPr/>
            <p:nvPr/>
          </p:nvSpPr>
          <p:spPr>
            <a:xfrm>
              <a:off x="7738456" y="1788694"/>
              <a:ext cx="2129729" cy="2934088"/>
            </a:xfrm>
            <a:custGeom>
              <a:rect b="b" l="l" r="r" t="t"/>
              <a:pathLst>
                <a:path extrusionOk="0" h="31987" w="23218">
                  <a:moveTo>
                    <a:pt x="13307" y="1"/>
                  </a:moveTo>
                  <a:cubicBezTo>
                    <a:pt x="12126" y="1"/>
                    <a:pt x="11200" y="273"/>
                    <a:pt x="10978" y="694"/>
                  </a:cubicBezTo>
                  <a:cubicBezTo>
                    <a:pt x="10811" y="992"/>
                    <a:pt x="10490" y="1349"/>
                    <a:pt x="10192" y="1742"/>
                  </a:cubicBezTo>
                  <a:cubicBezTo>
                    <a:pt x="10061" y="1861"/>
                    <a:pt x="9954" y="1992"/>
                    <a:pt x="9871" y="2147"/>
                  </a:cubicBezTo>
                  <a:cubicBezTo>
                    <a:pt x="9871" y="2159"/>
                    <a:pt x="9871" y="2171"/>
                    <a:pt x="9883" y="2183"/>
                  </a:cubicBezTo>
                  <a:cubicBezTo>
                    <a:pt x="9668" y="2504"/>
                    <a:pt x="9525" y="2861"/>
                    <a:pt x="9478" y="3242"/>
                  </a:cubicBezTo>
                  <a:lnTo>
                    <a:pt x="9478" y="3242"/>
                  </a:lnTo>
                  <a:cubicBezTo>
                    <a:pt x="9435" y="3241"/>
                    <a:pt x="9394" y="3241"/>
                    <a:pt x="9352" y="3241"/>
                  </a:cubicBezTo>
                  <a:cubicBezTo>
                    <a:pt x="7982" y="3241"/>
                    <a:pt x="7054" y="3516"/>
                    <a:pt x="6882" y="4088"/>
                  </a:cubicBezTo>
                  <a:cubicBezTo>
                    <a:pt x="6715" y="4624"/>
                    <a:pt x="7275" y="5326"/>
                    <a:pt x="8311" y="6040"/>
                  </a:cubicBezTo>
                  <a:cubicBezTo>
                    <a:pt x="6692" y="8648"/>
                    <a:pt x="6906" y="11982"/>
                    <a:pt x="8847" y="14351"/>
                  </a:cubicBezTo>
                  <a:lnTo>
                    <a:pt x="7394" y="17006"/>
                  </a:lnTo>
                  <a:lnTo>
                    <a:pt x="6442" y="16042"/>
                  </a:lnTo>
                  <a:cubicBezTo>
                    <a:pt x="6620" y="15780"/>
                    <a:pt x="6596" y="15422"/>
                    <a:pt x="6382" y="15184"/>
                  </a:cubicBezTo>
                  <a:cubicBezTo>
                    <a:pt x="6334" y="15125"/>
                    <a:pt x="6275" y="15077"/>
                    <a:pt x="6203" y="15053"/>
                  </a:cubicBezTo>
                  <a:cubicBezTo>
                    <a:pt x="6573" y="14053"/>
                    <a:pt x="5882" y="12982"/>
                    <a:pt x="5882" y="12982"/>
                  </a:cubicBezTo>
                  <a:cubicBezTo>
                    <a:pt x="5882" y="12982"/>
                    <a:pt x="5822" y="11398"/>
                    <a:pt x="5692" y="10874"/>
                  </a:cubicBezTo>
                  <a:cubicBezTo>
                    <a:pt x="5613" y="10579"/>
                    <a:pt x="5396" y="10439"/>
                    <a:pt x="5160" y="10439"/>
                  </a:cubicBezTo>
                  <a:cubicBezTo>
                    <a:pt x="4968" y="10439"/>
                    <a:pt x="4763" y="10531"/>
                    <a:pt x="4608" y="10708"/>
                  </a:cubicBezTo>
                  <a:cubicBezTo>
                    <a:pt x="4287" y="11065"/>
                    <a:pt x="4858" y="12244"/>
                    <a:pt x="4930" y="12398"/>
                  </a:cubicBezTo>
                  <a:cubicBezTo>
                    <a:pt x="4894" y="12434"/>
                    <a:pt x="4858" y="12458"/>
                    <a:pt x="4834" y="12494"/>
                  </a:cubicBezTo>
                  <a:cubicBezTo>
                    <a:pt x="4775" y="12494"/>
                    <a:pt x="4703" y="12505"/>
                    <a:pt x="4644" y="12517"/>
                  </a:cubicBezTo>
                  <a:lnTo>
                    <a:pt x="3417" y="12041"/>
                  </a:lnTo>
                  <a:cubicBezTo>
                    <a:pt x="3417" y="12041"/>
                    <a:pt x="2808" y="11740"/>
                    <a:pt x="2070" y="11740"/>
                  </a:cubicBezTo>
                  <a:cubicBezTo>
                    <a:pt x="1814" y="11740"/>
                    <a:pt x="1542" y="11776"/>
                    <a:pt x="1274" y="11874"/>
                  </a:cubicBezTo>
                  <a:cubicBezTo>
                    <a:pt x="346" y="12208"/>
                    <a:pt x="488" y="13101"/>
                    <a:pt x="953" y="13351"/>
                  </a:cubicBezTo>
                  <a:cubicBezTo>
                    <a:pt x="953" y="13351"/>
                    <a:pt x="953" y="13363"/>
                    <a:pt x="953" y="13363"/>
                  </a:cubicBezTo>
                  <a:cubicBezTo>
                    <a:pt x="941" y="13398"/>
                    <a:pt x="953" y="13422"/>
                    <a:pt x="965" y="13446"/>
                  </a:cubicBezTo>
                  <a:cubicBezTo>
                    <a:pt x="750" y="13601"/>
                    <a:pt x="584" y="13720"/>
                    <a:pt x="584" y="13720"/>
                  </a:cubicBezTo>
                  <a:cubicBezTo>
                    <a:pt x="584" y="13720"/>
                    <a:pt x="0" y="14327"/>
                    <a:pt x="655" y="14803"/>
                  </a:cubicBezTo>
                  <a:cubicBezTo>
                    <a:pt x="752" y="14865"/>
                    <a:pt x="868" y="14900"/>
                    <a:pt x="985" y="14900"/>
                  </a:cubicBezTo>
                  <a:cubicBezTo>
                    <a:pt x="1026" y="14900"/>
                    <a:pt x="1067" y="14896"/>
                    <a:pt x="1108" y="14887"/>
                  </a:cubicBezTo>
                  <a:lnTo>
                    <a:pt x="1108" y="14899"/>
                  </a:lnTo>
                  <a:cubicBezTo>
                    <a:pt x="1120" y="14922"/>
                    <a:pt x="1120" y="14934"/>
                    <a:pt x="1143" y="14946"/>
                  </a:cubicBezTo>
                  <a:cubicBezTo>
                    <a:pt x="1072" y="15018"/>
                    <a:pt x="1036" y="15113"/>
                    <a:pt x="1024" y="15220"/>
                  </a:cubicBezTo>
                  <a:cubicBezTo>
                    <a:pt x="1024" y="15589"/>
                    <a:pt x="1333" y="15865"/>
                    <a:pt x="1685" y="15865"/>
                  </a:cubicBezTo>
                  <a:cubicBezTo>
                    <a:pt x="1730" y="15865"/>
                    <a:pt x="1776" y="15861"/>
                    <a:pt x="1822" y="15851"/>
                  </a:cubicBezTo>
                  <a:cubicBezTo>
                    <a:pt x="2346" y="15768"/>
                    <a:pt x="2489" y="15137"/>
                    <a:pt x="2489" y="15137"/>
                  </a:cubicBezTo>
                  <a:lnTo>
                    <a:pt x="2929" y="14911"/>
                  </a:lnTo>
                  <a:cubicBezTo>
                    <a:pt x="3025" y="15803"/>
                    <a:pt x="4203" y="16113"/>
                    <a:pt x="4203" y="16113"/>
                  </a:cubicBezTo>
                  <a:cubicBezTo>
                    <a:pt x="4376" y="16199"/>
                    <a:pt x="4563" y="16239"/>
                    <a:pt x="4748" y="16239"/>
                  </a:cubicBezTo>
                  <a:cubicBezTo>
                    <a:pt x="4793" y="16239"/>
                    <a:pt x="4838" y="16237"/>
                    <a:pt x="4882" y="16232"/>
                  </a:cubicBezTo>
                  <a:cubicBezTo>
                    <a:pt x="4930" y="16315"/>
                    <a:pt x="4977" y="16399"/>
                    <a:pt x="5049" y="16482"/>
                  </a:cubicBezTo>
                  <a:cubicBezTo>
                    <a:pt x="5191" y="16665"/>
                    <a:pt x="5349" y="16756"/>
                    <a:pt x="5520" y="16756"/>
                  </a:cubicBezTo>
                  <a:cubicBezTo>
                    <a:pt x="5649" y="16756"/>
                    <a:pt x="5786" y="16704"/>
                    <a:pt x="5930" y="16601"/>
                  </a:cubicBezTo>
                  <a:lnTo>
                    <a:pt x="7239" y="17899"/>
                  </a:lnTo>
                  <a:cubicBezTo>
                    <a:pt x="7311" y="17976"/>
                    <a:pt x="7406" y="18015"/>
                    <a:pt x="7501" y="18015"/>
                  </a:cubicBezTo>
                  <a:cubicBezTo>
                    <a:pt x="7597" y="18015"/>
                    <a:pt x="7692" y="17976"/>
                    <a:pt x="7763" y="17899"/>
                  </a:cubicBezTo>
                  <a:cubicBezTo>
                    <a:pt x="7823" y="17851"/>
                    <a:pt x="7858" y="17780"/>
                    <a:pt x="7870" y="17708"/>
                  </a:cubicBezTo>
                  <a:lnTo>
                    <a:pt x="9382" y="14911"/>
                  </a:lnTo>
                  <a:cubicBezTo>
                    <a:pt x="9752" y="15256"/>
                    <a:pt x="10156" y="15565"/>
                    <a:pt x="10597" y="15803"/>
                  </a:cubicBezTo>
                  <a:lnTo>
                    <a:pt x="7085" y="27055"/>
                  </a:lnTo>
                  <a:cubicBezTo>
                    <a:pt x="6957" y="27010"/>
                    <a:pt x="6826" y="26988"/>
                    <a:pt x="6698" y="26988"/>
                  </a:cubicBezTo>
                  <a:cubicBezTo>
                    <a:pt x="6291" y="26988"/>
                    <a:pt x="5930" y="27204"/>
                    <a:pt x="5894" y="27531"/>
                  </a:cubicBezTo>
                  <a:cubicBezTo>
                    <a:pt x="5858" y="27900"/>
                    <a:pt x="5870" y="28269"/>
                    <a:pt x="5942" y="28626"/>
                  </a:cubicBezTo>
                  <a:lnTo>
                    <a:pt x="5930" y="28638"/>
                  </a:lnTo>
                  <a:cubicBezTo>
                    <a:pt x="5930" y="28638"/>
                    <a:pt x="5930" y="28650"/>
                    <a:pt x="5930" y="28650"/>
                  </a:cubicBezTo>
                  <a:lnTo>
                    <a:pt x="5930" y="28662"/>
                  </a:lnTo>
                  <a:cubicBezTo>
                    <a:pt x="5775" y="28805"/>
                    <a:pt x="5668" y="28972"/>
                    <a:pt x="5596" y="29162"/>
                  </a:cubicBezTo>
                  <a:cubicBezTo>
                    <a:pt x="5584" y="29174"/>
                    <a:pt x="5572" y="29198"/>
                    <a:pt x="5561" y="29210"/>
                  </a:cubicBezTo>
                  <a:cubicBezTo>
                    <a:pt x="5549" y="29222"/>
                    <a:pt x="5549" y="29234"/>
                    <a:pt x="5561" y="29234"/>
                  </a:cubicBezTo>
                  <a:cubicBezTo>
                    <a:pt x="5406" y="29305"/>
                    <a:pt x="4191" y="29948"/>
                    <a:pt x="4334" y="30841"/>
                  </a:cubicBezTo>
                  <a:cubicBezTo>
                    <a:pt x="4370" y="31091"/>
                    <a:pt x="4441" y="31329"/>
                    <a:pt x="4549" y="31555"/>
                  </a:cubicBezTo>
                  <a:cubicBezTo>
                    <a:pt x="4596" y="31651"/>
                    <a:pt x="4656" y="31734"/>
                    <a:pt x="4751" y="31794"/>
                  </a:cubicBezTo>
                  <a:cubicBezTo>
                    <a:pt x="4775" y="31817"/>
                    <a:pt x="4799" y="31817"/>
                    <a:pt x="4834" y="31829"/>
                  </a:cubicBezTo>
                  <a:cubicBezTo>
                    <a:pt x="4834" y="31829"/>
                    <a:pt x="5627" y="31986"/>
                    <a:pt x="6252" y="31986"/>
                  </a:cubicBezTo>
                  <a:cubicBezTo>
                    <a:pt x="6416" y="31986"/>
                    <a:pt x="6568" y="31976"/>
                    <a:pt x="6692" y="31948"/>
                  </a:cubicBezTo>
                  <a:cubicBezTo>
                    <a:pt x="6704" y="31948"/>
                    <a:pt x="6727" y="31936"/>
                    <a:pt x="6751" y="31936"/>
                  </a:cubicBezTo>
                  <a:lnTo>
                    <a:pt x="6763" y="31925"/>
                  </a:lnTo>
                  <a:lnTo>
                    <a:pt x="6811" y="31913"/>
                  </a:lnTo>
                  <a:lnTo>
                    <a:pt x="6835" y="31901"/>
                  </a:lnTo>
                  <a:lnTo>
                    <a:pt x="6870" y="31877"/>
                  </a:lnTo>
                  <a:lnTo>
                    <a:pt x="6894" y="31853"/>
                  </a:lnTo>
                  <a:lnTo>
                    <a:pt x="6930" y="31841"/>
                  </a:lnTo>
                  <a:lnTo>
                    <a:pt x="6954" y="31817"/>
                  </a:lnTo>
                  <a:lnTo>
                    <a:pt x="6989" y="31794"/>
                  </a:lnTo>
                  <a:lnTo>
                    <a:pt x="7013" y="31758"/>
                  </a:lnTo>
                  <a:lnTo>
                    <a:pt x="7037" y="31734"/>
                  </a:lnTo>
                  <a:lnTo>
                    <a:pt x="7073" y="31710"/>
                  </a:lnTo>
                  <a:lnTo>
                    <a:pt x="7096" y="31686"/>
                  </a:lnTo>
                  <a:lnTo>
                    <a:pt x="7132" y="31651"/>
                  </a:lnTo>
                  <a:cubicBezTo>
                    <a:pt x="7132" y="31639"/>
                    <a:pt x="7144" y="31639"/>
                    <a:pt x="7144" y="31627"/>
                  </a:cubicBezTo>
                  <a:lnTo>
                    <a:pt x="7216" y="31544"/>
                  </a:lnTo>
                  <a:cubicBezTo>
                    <a:pt x="7227" y="31532"/>
                    <a:pt x="7239" y="31532"/>
                    <a:pt x="7239" y="31520"/>
                  </a:cubicBezTo>
                  <a:lnTo>
                    <a:pt x="7275" y="31484"/>
                  </a:lnTo>
                  <a:lnTo>
                    <a:pt x="7299" y="31448"/>
                  </a:lnTo>
                  <a:lnTo>
                    <a:pt x="7323" y="31413"/>
                  </a:lnTo>
                  <a:lnTo>
                    <a:pt x="7358" y="31365"/>
                  </a:lnTo>
                  <a:lnTo>
                    <a:pt x="7370" y="31341"/>
                  </a:lnTo>
                  <a:cubicBezTo>
                    <a:pt x="7382" y="31317"/>
                    <a:pt x="7394" y="31305"/>
                    <a:pt x="7406" y="31282"/>
                  </a:cubicBezTo>
                  <a:lnTo>
                    <a:pt x="7430" y="31270"/>
                  </a:lnTo>
                  <a:lnTo>
                    <a:pt x="7466" y="31198"/>
                  </a:lnTo>
                  <a:cubicBezTo>
                    <a:pt x="7644" y="30924"/>
                    <a:pt x="7799" y="30639"/>
                    <a:pt x="7930" y="30341"/>
                  </a:cubicBezTo>
                  <a:cubicBezTo>
                    <a:pt x="7930" y="30341"/>
                    <a:pt x="8299" y="29412"/>
                    <a:pt x="8013" y="28877"/>
                  </a:cubicBezTo>
                  <a:cubicBezTo>
                    <a:pt x="8013" y="28877"/>
                    <a:pt x="8856" y="27642"/>
                    <a:pt x="7863" y="27330"/>
                  </a:cubicBezTo>
                  <a:lnTo>
                    <a:pt x="7863" y="27330"/>
                  </a:lnTo>
                  <a:lnTo>
                    <a:pt x="11371" y="16173"/>
                  </a:lnTo>
                  <a:cubicBezTo>
                    <a:pt x="11680" y="16292"/>
                    <a:pt x="12002" y="16387"/>
                    <a:pt x="12335" y="16446"/>
                  </a:cubicBezTo>
                  <a:cubicBezTo>
                    <a:pt x="12371" y="16450"/>
                    <a:pt x="12407" y="16452"/>
                    <a:pt x="12442" y="16452"/>
                  </a:cubicBezTo>
                  <a:cubicBezTo>
                    <a:pt x="12514" y="16452"/>
                    <a:pt x="12585" y="16446"/>
                    <a:pt x="12657" y="16446"/>
                  </a:cubicBezTo>
                  <a:cubicBezTo>
                    <a:pt x="12847" y="16470"/>
                    <a:pt x="13038" y="16482"/>
                    <a:pt x="13240" y="16482"/>
                  </a:cubicBezTo>
                  <a:cubicBezTo>
                    <a:pt x="13320" y="16479"/>
                    <a:pt x="13400" y="16477"/>
                    <a:pt x="13479" y="16477"/>
                  </a:cubicBezTo>
                  <a:cubicBezTo>
                    <a:pt x="13697" y="16477"/>
                    <a:pt x="13915" y="16489"/>
                    <a:pt x="14133" y="16506"/>
                  </a:cubicBezTo>
                  <a:cubicBezTo>
                    <a:pt x="14824" y="16423"/>
                    <a:pt x="15502" y="16208"/>
                    <a:pt x="16109" y="15875"/>
                  </a:cubicBezTo>
                  <a:lnTo>
                    <a:pt x="16109" y="15875"/>
                  </a:lnTo>
                  <a:lnTo>
                    <a:pt x="15598" y="23007"/>
                  </a:lnTo>
                  <a:lnTo>
                    <a:pt x="13490" y="21102"/>
                  </a:lnTo>
                  <a:cubicBezTo>
                    <a:pt x="13490" y="21102"/>
                    <a:pt x="13633" y="20685"/>
                    <a:pt x="13073" y="20471"/>
                  </a:cubicBezTo>
                  <a:cubicBezTo>
                    <a:pt x="13073" y="20471"/>
                    <a:pt x="12633" y="19613"/>
                    <a:pt x="11799" y="19447"/>
                  </a:cubicBezTo>
                  <a:cubicBezTo>
                    <a:pt x="11799" y="19447"/>
                    <a:pt x="11499" y="19224"/>
                    <a:pt x="11274" y="19224"/>
                  </a:cubicBezTo>
                  <a:cubicBezTo>
                    <a:pt x="11250" y="19224"/>
                    <a:pt x="11226" y="19227"/>
                    <a:pt x="11204" y="19232"/>
                  </a:cubicBezTo>
                  <a:cubicBezTo>
                    <a:pt x="10990" y="19292"/>
                    <a:pt x="10466" y="19994"/>
                    <a:pt x="10097" y="20852"/>
                  </a:cubicBezTo>
                  <a:cubicBezTo>
                    <a:pt x="10073" y="20911"/>
                    <a:pt x="10037" y="20971"/>
                    <a:pt x="10025" y="21042"/>
                  </a:cubicBezTo>
                  <a:cubicBezTo>
                    <a:pt x="9775" y="21649"/>
                    <a:pt x="9644" y="22316"/>
                    <a:pt x="9775" y="22864"/>
                  </a:cubicBezTo>
                  <a:cubicBezTo>
                    <a:pt x="9775" y="22864"/>
                    <a:pt x="9847" y="22923"/>
                    <a:pt x="9966" y="22983"/>
                  </a:cubicBezTo>
                  <a:cubicBezTo>
                    <a:pt x="10097" y="23066"/>
                    <a:pt x="10240" y="23138"/>
                    <a:pt x="10394" y="23185"/>
                  </a:cubicBezTo>
                  <a:cubicBezTo>
                    <a:pt x="10430" y="23197"/>
                    <a:pt x="10478" y="23209"/>
                    <a:pt x="10525" y="23221"/>
                  </a:cubicBezTo>
                  <a:cubicBezTo>
                    <a:pt x="10584" y="23229"/>
                    <a:pt x="10637" y="23238"/>
                    <a:pt x="10689" y="23238"/>
                  </a:cubicBezTo>
                  <a:cubicBezTo>
                    <a:pt x="10710" y="23238"/>
                    <a:pt x="10731" y="23236"/>
                    <a:pt x="10752" y="23233"/>
                  </a:cubicBezTo>
                  <a:cubicBezTo>
                    <a:pt x="11371" y="23138"/>
                    <a:pt x="11835" y="22352"/>
                    <a:pt x="11942" y="21685"/>
                  </a:cubicBezTo>
                  <a:lnTo>
                    <a:pt x="12371" y="21959"/>
                  </a:lnTo>
                  <a:cubicBezTo>
                    <a:pt x="12461" y="22001"/>
                    <a:pt x="12554" y="22031"/>
                    <a:pt x="12639" y="22031"/>
                  </a:cubicBezTo>
                  <a:cubicBezTo>
                    <a:pt x="12769" y="22031"/>
                    <a:pt x="12880" y="21963"/>
                    <a:pt x="12931" y="21769"/>
                  </a:cubicBezTo>
                  <a:cubicBezTo>
                    <a:pt x="12942" y="21769"/>
                    <a:pt x="12954" y="21757"/>
                    <a:pt x="12954" y="21745"/>
                  </a:cubicBezTo>
                  <a:lnTo>
                    <a:pt x="15633" y="24162"/>
                  </a:lnTo>
                  <a:cubicBezTo>
                    <a:pt x="15705" y="24245"/>
                    <a:pt x="15800" y="24293"/>
                    <a:pt x="15895" y="24316"/>
                  </a:cubicBezTo>
                  <a:lnTo>
                    <a:pt x="16026" y="24316"/>
                  </a:lnTo>
                  <a:cubicBezTo>
                    <a:pt x="16121" y="24293"/>
                    <a:pt x="16217" y="24245"/>
                    <a:pt x="16276" y="24174"/>
                  </a:cubicBezTo>
                  <a:cubicBezTo>
                    <a:pt x="16360" y="24090"/>
                    <a:pt x="16395" y="23971"/>
                    <a:pt x="16383" y="23864"/>
                  </a:cubicBezTo>
                  <a:lnTo>
                    <a:pt x="17002" y="15292"/>
                  </a:lnTo>
                  <a:cubicBezTo>
                    <a:pt x="18324" y="14220"/>
                    <a:pt x="19193" y="12708"/>
                    <a:pt x="19443" y="11029"/>
                  </a:cubicBezTo>
                  <a:lnTo>
                    <a:pt x="21801" y="9517"/>
                  </a:lnTo>
                  <a:lnTo>
                    <a:pt x="20717" y="14399"/>
                  </a:lnTo>
                  <a:cubicBezTo>
                    <a:pt x="20694" y="14397"/>
                    <a:pt x="20672" y="14396"/>
                    <a:pt x="20651" y="14396"/>
                  </a:cubicBezTo>
                  <a:cubicBezTo>
                    <a:pt x="20012" y="14396"/>
                    <a:pt x="20144" y="15076"/>
                    <a:pt x="20098" y="15399"/>
                  </a:cubicBezTo>
                  <a:cubicBezTo>
                    <a:pt x="20086" y="15482"/>
                    <a:pt x="20086" y="15553"/>
                    <a:pt x="20122" y="15625"/>
                  </a:cubicBezTo>
                  <a:cubicBezTo>
                    <a:pt x="19634" y="15744"/>
                    <a:pt x="19205" y="16054"/>
                    <a:pt x="19038" y="16446"/>
                  </a:cubicBezTo>
                  <a:cubicBezTo>
                    <a:pt x="18800" y="16982"/>
                    <a:pt x="17622" y="18137"/>
                    <a:pt x="17491" y="18744"/>
                  </a:cubicBezTo>
                  <a:cubicBezTo>
                    <a:pt x="17378" y="19255"/>
                    <a:pt x="17608" y="19582"/>
                    <a:pt x="18021" y="19582"/>
                  </a:cubicBezTo>
                  <a:cubicBezTo>
                    <a:pt x="18089" y="19582"/>
                    <a:pt x="18163" y="19573"/>
                    <a:pt x="18241" y="19554"/>
                  </a:cubicBezTo>
                  <a:cubicBezTo>
                    <a:pt x="18907" y="19387"/>
                    <a:pt x="18919" y="18542"/>
                    <a:pt x="19229" y="18292"/>
                  </a:cubicBezTo>
                  <a:cubicBezTo>
                    <a:pt x="19362" y="18189"/>
                    <a:pt x="19505" y="18124"/>
                    <a:pt x="19630" y="18124"/>
                  </a:cubicBezTo>
                  <a:cubicBezTo>
                    <a:pt x="19808" y="18124"/>
                    <a:pt x="19951" y="18254"/>
                    <a:pt x="19979" y="18590"/>
                  </a:cubicBezTo>
                  <a:lnTo>
                    <a:pt x="19979" y="18637"/>
                  </a:lnTo>
                  <a:cubicBezTo>
                    <a:pt x="19967" y="18637"/>
                    <a:pt x="19955" y="18649"/>
                    <a:pt x="19955" y="18661"/>
                  </a:cubicBezTo>
                  <a:cubicBezTo>
                    <a:pt x="20003" y="18851"/>
                    <a:pt x="20086" y="19030"/>
                    <a:pt x="20193" y="19185"/>
                  </a:cubicBezTo>
                  <a:cubicBezTo>
                    <a:pt x="20289" y="19340"/>
                    <a:pt x="20396" y="19483"/>
                    <a:pt x="20503" y="19613"/>
                  </a:cubicBezTo>
                  <a:cubicBezTo>
                    <a:pt x="20479" y="19744"/>
                    <a:pt x="20467" y="19864"/>
                    <a:pt x="20455" y="19994"/>
                  </a:cubicBezTo>
                  <a:cubicBezTo>
                    <a:pt x="20146" y="20221"/>
                    <a:pt x="20193" y="20780"/>
                    <a:pt x="20455" y="20864"/>
                  </a:cubicBezTo>
                  <a:cubicBezTo>
                    <a:pt x="20503" y="20876"/>
                    <a:pt x="20562" y="20887"/>
                    <a:pt x="20610" y="20887"/>
                  </a:cubicBezTo>
                  <a:cubicBezTo>
                    <a:pt x="20658" y="20983"/>
                    <a:pt x="20717" y="21066"/>
                    <a:pt x="20789" y="21137"/>
                  </a:cubicBezTo>
                  <a:cubicBezTo>
                    <a:pt x="20872" y="21221"/>
                    <a:pt x="20967" y="21280"/>
                    <a:pt x="21062" y="21340"/>
                  </a:cubicBezTo>
                  <a:cubicBezTo>
                    <a:pt x="21185" y="21394"/>
                    <a:pt x="21319" y="21422"/>
                    <a:pt x="21452" y="21422"/>
                  </a:cubicBezTo>
                  <a:cubicBezTo>
                    <a:pt x="21551" y="21422"/>
                    <a:pt x="21649" y="21406"/>
                    <a:pt x="21741" y="21376"/>
                  </a:cubicBezTo>
                  <a:cubicBezTo>
                    <a:pt x="21872" y="21340"/>
                    <a:pt x="21979" y="21257"/>
                    <a:pt x="22039" y="21137"/>
                  </a:cubicBezTo>
                  <a:cubicBezTo>
                    <a:pt x="22051" y="21114"/>
                    <a:pt x="22063" y="21102"/>
                    <a:pt x="22063" y="21078"/>
                  </a:cubicBezTo>
                  <a:lnTo>
                    <a:pt x="22063" y="21030"/>
                  </a:lnTo>
                  <a:lnTo>
                    <a:pt x="22063" y="20947"/>
                  </a:lnTo>
                  <a:lnTo>
                    <a:pt x="22063" y="20840"/>
                  </a:lnTo>
                  <a:cubicBezTo>
                    <a:pt x="22146" y="20816"/>
                    <a:pt x="22217" y="20768"/>
                    <a:pt x="22289" y="20709"/>
                  </a:cubicBezTo>
                  <a:cubicBezTo>
                    <a:pt x="22301" y="20768"/>
                    <a:pt x="22325" y="20816"/>
                    <a:pt x="22360" y="20864"/>
                  </a:cubicBezTo>
                  <a:cubicBezTo>
                    <a:pt x="22423" y="20945"/>
                    <a:pt x="22498" y="20977"/>
                    <a:pt x="22576" y="20977"/>
                  </a:cubicBezTo>
                  <a:cubicBezTo>
                    <a:pt x="22795" y="20977"/>
                    <a:pt x="23030" y="20725"/>
                    <a:pt x="23039" y="20602"/>
                  </a:cubicBezTo>
                  <a:cubicBezTo>
                    <a:pt x="23051" y="20423"/>
                    <a:pt x="23194" y="19602"/>
                    <a:pt x="23206" y="19363"/>
                  </a:cubicBezTo>
                  <a:cubicBezTo>
                    <a:pt x="23218" y="19149"/>
                    <a:pt x="23027" y="18351"/>
                    <a:pt x="22991" y="18185"/>
                  </a:cubicBezTo>
                  <a:cubicBezTo>
                    <a:pt x="22944" y="17601"/>
                    <a:pt x="22372" y="16173"/>
                    <a:pt x="21777" y="15803"/>
                  </a:cubicBezTo>
                  <a:cubicBezTo>
                    <a:pt x="21729" y="15768"/>
                    <a:pt x="21682" y="15744"/>
                    <a:pt x="21634" y="15720"/>
                  </a:cubicBezTo>
                  <a:cubicBezTo>
                    <a:pt x="21682" y="15637"/>
                    <a:pt x="21741" y="15565"/>
                    <a:pt x="21801" y="15506"/>
                  </a:cubicBezTo>
                  <a:cubicBezTo>
                    <a:pt x="22075" y="15232"/>
                    <a:pt x="21824" y="14863"/>
                    <a:pt x="21432" y="14625"/>
                  </a:cubicBezTo>
                  <a:lnTo>
                    <a:pt x="22717" y="8826"/>
                  </a:lnTo>
                  <a:cubicBezTo>
                    <a:pt x="22753" y="8660"/>
                    <a:pt x="22682" y="8493"/>
                    <a:pt x="22539" y="8422"/>
                  </a:cubicBezTo>
                  <a:lnTo>
                    <a:pt x="22527" y="8410"/>
                  </a:lnTo>
                  <a:lnTo>
                    <a:pt x="22503" y="8398"/>
                  </a:lnTo>
                  <a:cubicBezTo>
                    <a:pt x="22446" y="8369"/>
                    <a:pt x="22381" y="8355"/>
                    <a:pt x="22317" y="8355"/>
                  </a:cubicBezTo>
                  <a:cubicBezTo>
                    <a:pt x="22247" y="8355"/>
                    <a:pt x="22178" y="8372"/>
                    <a:pt x="22122" y="8410"/>
                  </a:cubicBezTo>
                  <a:lnTo>
                    <a:pt x="19538" y="10077"/>
                  </a:lnTo>
                  <a:lnTo>
                    <a:pt x="19538" y="9827"/>
                  </a:lnTo>
                  <a:cubicBezTo>
                    <a:pt x="19538" y="9565"/>
                    <a:pt x="19515" y="9303"/>
                    <a:pt x="19491" y="9041"/>
                  </a:cubicBezTo>
                  <a:cubicBezTo>
                    <a:pt x="20193" y="8922"/>
                    <a:pt x="20658" y="8660"/>
                    <a:pt x="20765" y="8279"/>
                  </a:cubicBezTo>
                  <a:cubicBezTo>
                    <a:pt x="20920" y="7791"/>
                    <a:pt x="20467" y="7160"/>
                    <a:pt x="19610" y="6517"/>
                  </a:cubicBezTo>
                  <a:cubicBezTo>
                    <a:pt x="19408" y="6088"/>
                    <a:pt x="19122" y="5409"/>
                    <a:pt x="19229" y="5136"/>
                  </a:cubicBezTo>
                  <a:cubicBezTo>
                    <a:pt x="19372" y="4719"/>
                    <a:pt x="19860" y="2850"/>
                    <a:pt x="19538" y="2564"/>
                  </a:cubicBezTo>
                  <a:cubicBezTo>
                    <a:pt x="18503" y="1552"/>
                    <a:pt x="17241" y="814"/>
                    <a:pt x="15871" y="397"/>
                  </a:cubicBezTo>
                  <a:cubicBezTo>
                    <a:pt x="14992" y="121"/>
                    <a:pt x="14093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90" name="Google Shape;7490;p108"/>
            <p:cNvGrpSpPr/>
            <p:nvPr/>
          </p:nvGrpSpPr>
          <p:grpSpPr>
            <a:xfrm>
              <a:off x="7738471" y="1788296"/>
              <a:ext cx="2129700" cy="2934884"/>
              <a:chOff x="9025183" y="1741838"/>
              <a:chExt cx="2129700" cy="2934884"/>
            </a:xfrm>
          </p:grpSpPr>
          <p:grpSp>
            <p:nvGrpSpPr>
              <p:cNvPr id="7491" name="Google Shape;7491;p108"/>
              <p:cNvGrpSpPr/>
              <p:nvPr/>
            </p:nvGrpSpPr>
            <p:grpSpPr>
              <a:xfrm>
                <a:off x="9025183" y="1741838"/>
                <a:ext cx="2129700" cy="2934884"/>
                <a:chOff x="5052221" y="1516237"/>
                <a:chExt cx="714425" cy="984530"/>
              </a:xfrm>
            </p:grpSpPr>
            <p:sp>
              <p:nvSpPr>
                <p:cNvPr id="7492" name="Google Shape;7492;p108"/>
                <p:cNvSpPr/>
                <p:nvPr/>
              </p:nvSpPr>
              <p:spPr>
                <a:xfrm>
                  <a:off x="5261398" y="1964993"/>
                  <a:ext cx="152435" cy="422164"/>
                </a:xfrm>
                <a:custGeom>
                  <a:rect b="b" l="l" r="r" t="t"/>
                  <a:pathLst>
                    <a:path extrusionOk="0" h="13720" w="4954">
                      <a:moveTo>
                        <a:pt x="4487" y="0"/>
                      </a:moveTo>
                      <a:cubicBezTo>
                        <a:pt x="4311" y="0"/>
                        <a:pt x="4143" y="120"/>
                        <a:pt x="4085" y="294"/>
                      </a:cubicBezTo>
                      <a:lnTo>
                        <a:pt x="60" y="13176"/>
                      </a:lnTo>
                      <a:cubicBezTo>
                        <a:pt x="1" y="13403"/>
                        <a:pt x="120" y="13629"/>
                        <a:pt x="334" y="13700"/>
                      </a:cubicBezTo>
                      <a:cubicBezTo>
                        <a:pt x="376" y="13714"/>
                        <a:pt x="419" y="13720"/>
                        <a:pt x="460" y="13720"/>
                      </a:cubicBezTo>
                      <a:cubicBezTo>
                        <a:pt x="639" y="13720"/>
                        <a:pt x="800" y="13601"/>
                        <a:pt x="858" y="13426"/>
                      </a:cubicBezTo>
                      <a:lnTo>
                        <a:pt x="4882" y="556"/>
                      </a:lnTo>
                      <a:cubicBezTo>
                        <a:pt x="4954" y="330"/>
                        <a:pt x="4835" y="91"/>
                        <a:pt x="4609" y="20"/>
                      </a:cubicBezTo>
                      <a:cubicBezTo>
                        <a:pt x="4568" y="7"/>
                        <a:pt x="4528" y="0"/>
                        <a:pt x="4487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3" name="Google Shape;7493;p108"/>
                <p:cNvSpPr/>
                <p:nvPr/>
              </p:nvSpPr>
              <p:spPr>
                <a:xfrm>
                  <a:off x="5180811" y="2346670"/>
                  <a:ext cx="144004" cy="154096"/>
                </a:xfrm>
                <a:custGeom>
                  <a:rect b="b" l="l" r="r" t="t"/>
                  <a:pathLst>
                    <a:path extrusionOk="0" h="5008" w="4680">
                      <a:moveTo>
                        <a:pt x="2520" y="1"/>
                      </a:moveTo>
                      <a:cubicBezTo>
                        <a:pt x="2114" y="1"/>
                        <a:pt x="1747" y="217"/>
                        <a:pt x="1703" y="546"/>
                      </a:cubicBezTo>
                      <a:cubicBezTo>
                        <a:pt x="1667" y="927"/>
                        <a:pt x="1679" y="1296"/>
                        <a:pt x="1751" y="1665"/>
                      </a:cubicBezTo>
                      <a:cubicBezTo>
                        <a:pt x="1584" y="1820"/>
                        <a:pt x="1453" y="2022"/>
                        <a:pt x="1382" y="2249"/>
                      </a:cubicBezTo>
                      <a:cubicBezTo>
                        <a:pt x="1382" y="2249"/>
                        <a:pt x="0" y="2904"/>
                        <a:pt x="155" y="3868"/>
                      </a:cubicBezTo>
                      <a:cubicBezTo>
                        <a:pt x="310" y="4832"/>
                        <a:pt x="643" y="4844"/>
                        <a:pt x="643" y="4844"/>
                      </a:cubicBezTo>
                      <a:cubicBezTo>
                        <a:pt x="643" y="4844"/>
                        <a:pt x="1467" y="5007"/>
                        <a:pt x="2097" y="5007"/>
                      </a:cubicBezTo>
                      <a:cubicBezTo>
                        <a:pt x="2247" y="5007"/>
                        <a:pt x="2386" y="4998"/>
                        <a:pt x="2501" y="4975"/>
                      </a:cubicBezTo>
                      <a:cubicBezTo>
                        <a:pt x="3096" y="4844"/>
                        <a:pt x="3751" y="3356"/>
                        <a:pt x="3751" y="3356"/>
                      </a:cubicBezTo>
                      <a:cubicBezTo>
                        <a:pt x="3751" y="3356"/>
                        <a:pt x="4120" y="2427"/>
                        <a:pt x="3834" y="1892"/>
                      </a:cubicBezTo>
                      <a:cubicBezTo>
                        <a:pt x="3834" y="1892"/>
                        <a:pt x="4680" y="653"/>
                        <a:pt x="3679" y="344"/>
                      </a:cubicBezTo>
                      <a:lnTo>
                        <a:pt x="3513" y="927"/>
                      </a:lnTo>
                      <a:cubicBezTo>
                        <a:pt x="3537" y="689"/>
                        <a:pt x="3441" y="451"/>
                        <a:pt x="3263" y="284"/>
                      </a:cubicBezTo>
                      <a:cubicBezTo>
                        <a:pt x="3047" y="86"/>
                        <a:pt x="2775" y="1"/>
                        <a:pt x="2520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4" name="Google Shape;7494;p108"/>
                <p:cNvSpPr/>
                <p:nvPr/>
              </p:nvSpPr>
              <p:spPr>
                <a:xfrm>
                  <a:off x="5236136" y="2393964"/>
                  <a:ext cx="45817" cy="65879"/>
                </a:xfrm>
                <a:custGeom>
                  <a:rect b="b" l="l" r="r" t="t"/>
                  <a:pathLst>
                    <a:path extrusionOk="0" h="2141" w="1489">
                      <a:moveTo>
                        <a:pt x="1459" y="0"/>
                      </a:moveTo>
                      <a:cubicBezTo>
                        <a:pt x="1453" y="0"/>
                        <a:pt x="1447" y="3"/>
                        <a:pt x="1441" y="9"/>
                      </a:cubicBezTo>
                      <a:cubicBezTo>
                        <a:pt x="1358" y="104"/>
                        <a:pt x="1286" y="200"/>
                        <a:pt x="1215" y="307"/>
                      </a:cubicBezTo>
                      <a:cubicBezTo>
                        <a:pt x="1167" y="414"/>
                        <a:pt x="1119" y="521"/>
                        <a:pt x="1096" y="640"/>
                      </a:cubicBezTo>
                      <a:cubicBezTo>
                        <a:pt x="1084" y="676"/>
                        <a:pt x="1072" y="700"/>
                        <a:pt x="1060" y="736"/>
                      </a:cubicBezTo>
                      <a:cubicBezTo>
                        <a:pt x="1060" y="771"/>
                        <a:pt x="1048" y="795"/>
                        <a:pt x="1048" y="831"/>
                      </a:cubicBezTo>
                      <a:lnTo>
                        <a:pt x="1024" y="1009"/>
                      </a:lnTo>
                      <a:cubicBezTo>
                        <a:pt x="1000" y="1117"/>
                        <a:pt x="988" y="1236"/>
                        <a:pt x="965" y="1343"/>
                      </a:cubicBezTo>
                      <a:cubicBezTo>
                        <a:pt x="922" y="1758"/>
                        <a:pt x="575" y="2058"/>
                        <a:pt x="179" y="2058"/>
                      </a:cubicBezTo>
                      <a:cubicBezTo>
                        <a:pt x="132" y="2058"/>
                        <a:pt x="84" y="2054"/>
                        <a:pt x="36" y="2045"/>
                      </a:cubicBezTo>
                      <a:cubicBezTo>
                        <a:pt x="24" y="2045"/>
                        <a:pt x="12" y="2057"/>
                        <a:pt x="12" y="2069"/>
                      </a:cubicBezTo>
                      <a:cubicBezTo>
                        <a:pt x="0" y="2081"/>
                        <a:pt x="12" y="2093"/>
                        <a:pt x="24" y="2093"/>
                      </a:cubicBezTo>
                      <a:cubicBezTo>
                        <a:pt x="84" y="2105"/>
                        <a:pt x="143" y="2117"/>
                        <a:pt x="203" y="2129"/>
                      </a:cubicBezTo>
                      <a:cubicBezTo>
                        <a:pt x="262" y="2140"/>
                        <a:pt x="322" y="2140"/>
                        <a:pt x="393" y="2140"/>
                      </a:cubicBezTo>
                      <a:cubicBezTo>
                        <a:pt x="453" y="2140"/>
                        <a:pt x="512" y="2129"/>
                        <a:pt x="584" y="2117"/>
                      </a:cubicBezTo>
                      <a:cubicBezTo>
                        <a:pt x="643" y="2093"/>
                        <a:pt x="703" y="2069"/>
                        <a:pt x="762" y="2033"/>
                      </a:cubicBezTo>
                      <a:lnTo>
                        <a:pt x="846" y="1974"/>
                      </a:lnTo>
                      <a:cubicBezTo>
                        <a:pt x="869" y="1950"/>
                        <a:pt x="893" y="1926"/>
                        <a:pt x="917" y="1902"/>
                      </a:cubicBezTo>
                      <a:cubicBezTo>
                        <a:pt x="953" y="1855"/>
                        <a:pt x="1000" y="1807"/>
                        <a:pt x="1036" y="1748"/>
                      </a:cubicBezTo>
                      <a:cubicBezTo>
                        <a:pt x="1084" y="1628"/>
                        <a:pt x="1131" y="1509"/>
                        <a:pt x="1167" y="1390"/>
                      </a:cubicBezTo>
                      <a:cubicBezTo>
                        <a:pt x="1191" y="1271"/>
                        <a:pt x="1215" y="1152"/>
                        <a:pt x="1215" y="1033"/>
                      </a:cubicBezTo>
                      <a:lnTo>
                        <a:pt x="1239" y="855"/>
                      </a:lnTo>
                      <a:cubicBezTo>
                        <a:pt x="1239" y="831"/>
                        <a:pt x="1239" y="795"/>
                        <a:pt x="1239" y="771"/>
                      </a:cubicBezTo>
                      <a:cubicBezTo>
                        <a:pt x="1250" y="747"/>
                        <a:pt x="1250" y="712"/>
                        <a:pt x="1262" y="688"/>
                      </a:cubicBezTo>
                      <a:cubicBezTo>
                        <a:pt x="1274" y="581"/>
                        <a:pt x="1298" y="462"/>
                        <a:pt x="1334" y="355"/>
                      </a:cubicBezTo>
                      <a:cubicBezTo>
                        <a:pt x="1381" y="247"/>
                        <a:pt x="1429" y="140"/>
                        <a:pt x="1489" y="45"/>
                      </a:cubicBezTo>
                      <a:cubicBezTo>
                        <a:pt x="1489" y="33"/>
                        <a:pt x="1489" y="21"/>
                        <a:pt x="1477" y="9"/>
                      </a:cubicBezTo>
                      <a:cubicBezTo>
                        <a:pt x="1471" y="3"/>
                        <a:pt x="1465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5" name="Google Shape;7495;p108"/>
                <p:cNvSpPr/>
                <p:nvPr/>
              </p:nvSpPr>
              <p:spPr>
                <a:xfrm>
                  <a:off x="5222935" y="2406241"/>
                  <a:ext cx="32278" cy="10000"/>
                </a:xfrm>
                <a:custGeom>
                  <a:rect b="b" l="l" r="r" t="t"/>
                  <a:pathLst>
                    <a:path extrusionOk="0" h="325" w="1049">
                      <a:moveTo>
                        <a:pt x="558" y="0"/>
                      </a:moveTo>
                      <a:cubicBezTo>
                        <a:pt x="539" y="0"/>
                        <a:pt x="520" y="1"/>
                        <a:pt x="501" y="3"/>
                      </a:cubicBezTo>
                      <a:cubicBezTo>
                        <a:pt x="405" y="15"/>
                        <a:pt x="310" y="39"/>
                        <a:pt x="215" y="98"/>
                      </a:cubicBezTo>
                      <a:cubicBezTo>
                        <a:pt x="132" y="146"/>
                        <a:pt x="60" y="206"/>
                        <a:pt x="1" y="289"/>
                      </a:cubicBezTo>
                      <a:cubicBezTo>
                        <a:pt x="1" y="301"/>
                        <a:pt x="1" y="301"/>
                        <a:pt x="13" y="313"/>
                      </a:cubicBezTo>
                      <a:cubicBezTo>
                        <a:pt x="13" y="325"/>
                        <a:pt x="24" y="325"/>
                        <a:pt x="36" y="325"/>
                      </a:cubicBezTo>
                      <a:cubicBezTo>
                        <a:pt x="191" y="265"/>
                        <a:pt x="358" y="217"/>
                        <a:pt x="525" y="206"/>
                      </a:cubicBezTo>
                      <a:cubicBezTo>
                        <a:pt x="596" y="206"/>
                        <a:pt x="679" y="206"/>
                        <a:pt x="763" y="217"/>
                      </a:cubicBezTo>
                      <a:cubicBezTo>
                        <a:pt x="846" y="229"/>
                        <a:pt x="917" y="253"/>
                        <a:pt x="1013" y="277"/>
                      </a:cubicBezTo>
                      <a:lnTo>
                        <a:pt x="1036" y="277"/>
                      </a:lnTo>
                      <a:cubicBezTo>
                        <a:pt x="1048" y="265"/>
                        <a:pt x="1048" y="253"/>
                        <a:pt x="1036" y="241"/>
                      </a:cubicBezTo>
                      <a:cubicBezTo>
                        <a:pt x="977" y="158"/>
                        <a:pt x="894" y="98"/>
                        <a:pt x="798" y="51"/>
                      </a:cubicBezTo>
                      <a:cubicBezTo>
                        <a:pt x="730" y="21"/>
                        <a:pt x="645" y="0"/>
                        <a:pt x="55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6" name="Google Shape;7496;p108"/>
                <p:cNvSpPr/>
                <p:nvPr/>
              </p:nvSpPr>
              <p:spPr>
                <a:xfrm>
                  <a:off x="5233920" y="2390579"/>
                  <a:ext cx="28247" cy="10646"/>
                </a:xfrm>
                <a:custGeom>
                  <a:rect b="b" l="l" r="r" t="t"/>
                  <a:pathLst>
                    <a:path extrusionOk="0" h="346" w="918">
                      <a:moveTo>
                        <a:pt x="489" y="0"/>
                      </a:moveTo>
                      <a:cubicBezTo>
                        <a:pt x="394" y="0"/>
                        <a:pt x="298" y="12"/>
                        <a:pt x="227" y="60"/>
                      </a:cubicBezTo>
                      <a:cubicBezTo>
                        <a:pt x="144" y="95"/>
                        <a:pt x="72" y="155"/>
                        <a:pt x="13" y="226"/>
                      </a:cubicBezTo>
                      <a:cubicBezTo>
                        <a:pt x="1" y="226"/>
                        <a:pt x="1" y="238"/>
                        <a:pt x="1" y="238"/>
                      </a:cubicBezTo>
                      <a:cubicBezTo>
                        <a:pt x="1" y="262"/>
                        <a:pt x="25" y="262"/>
                        <a:pt x="37" y="262"/>
                      </a:cubicBezTo>
                      <a:cubicBezTo>
                        <a:pt x="179" y="226"/>
                        <a:pt x="334" y="214"/>
                        <a:pt x="477" y="203"/>
                      </a:cubicBezTo>
                      <a:cubicBezTo>
                        <a:pt x="549" y="214"/>
                        <a:pt x="608" y="226"/>
                        <a:pt x="668" y="238"/>
                      </a:cubicBezTo>
                      <a:cubicBezTo>
                        <a:pt x="739" y="274"/>
                        <a:pt x="810" y="298"/>
                        <a:pt x="870" y="345"/>
                      </a:cubicBezTo>
                      <a:lnTo>
                        <a:pt x="894" y="345"/>
                      </a:lnTo>
                      <a:cubicBezTo>
                        <a:pt x="906" y="334"/>
                        <a:pt x="918" y="322"/>
                        <a:pt x="906" y="310"/>
                      </a:cubicBezTo>
                      <a:cubicBezTo>
                        <a:pt x="882" y="214"/>
                        <a:pt x="834" y="143"/>
                        <a:pt x="763" y="84"/>
                      </a:cubicBezTo>
                      <a:cubicBezTo>
                        <a:pt x="679" y="24"/>
                        <a:pt x="584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7" name="Google Shape;7497;p108"/>
                <p:cNvSpPr/>
                <p:nvPr/>
              </p:nvSpPr>
              <p:spPr>
                <a:xfrm>
                  <a:off x="5586888" y="1994564"/>
                  <a:ext cx="179758" cy="177974"/>
                </a:xfrm>
                <a:custGeom>
                  <a:rect b="b" l="l" r="r" t="t"/>
                  <a:pathLst>
                    <a:path extrusionOk="0" h="5784" w="5842">
                      <a:moveTo>
                        <a:pt x="3542" y="0"/>
                      </a:moveTo>
                      <a:cubicBezTo>
                        <a:pt x="3370" y="0"/>
                        <a:pt x="3270" y="35"/>
                        <a:pt x="3270" y="35"/>
                      </a:cubicBezTo>
                      <a:cubicBezTo>
                        <a:pt x="3238" y="34"/>
                        <a:pt x="3207" y="33"/>
                        <a:pt x="3176" y="33"/>
                      </a:cubicBezTo>
                      <a:cubicBezTo>
                        <a:pt x="2508" y="33"/>
                        <a:pt x="1879" y="393"/>
                        <a:pt x="1662" y="904"/>
                      </a:cubicBezTo>
                      <a:cubicBezTo>
                        <a:pt x="1424" y="1440"/>
                        <a:pt x="246" y="2607"/>
                        <a:pt x="115" y="3202"/>
                      </a:cubicBezTo>
                      <a:cubicBezTo>
                        <a:pt x="1" y="3719"/>
                        <a:pt x="237" y="4047"/>
                        <a:pt x="651" y="4047"/>
                      </a:cubicBezTo>
                      <a:cubicBezTo>
                        <a:pt x="715" y="4047"/>
                        <a:pt x="782" y="4040"/>
                        <a:pt x="853" y="4024"/>
                      </a:cubicBezTo>
                      <a:cubicBezTo>
                        <a:pt x="1531" y="3857"/>
                        <a:pt x="1531" y="3012"/>
                        <a:pt x="1853" y="2762"/>
                      </a:cubicBezTo>
                      <a:cubicBezTo>
                        <a:pt x="1986" y="2658"/>
                        <a:pt x="2129" y="2594"/>
                        <a:pt x="2253" y="2594"/>
                      </a:cubicBezTo>
                      <a:cubicBezTo>
                        <a:pt x="2430" y="2594"/>
                        <a:pt x="2570" y="2724"/>
                        <a:pt x="2591" y="3059"/>
                      </a:cubicBezTo>
                      <a:cubicBezTo>
                        <a:pt x="2603" y="3262"/>
                        <a:pt x="2686" y="3464"/>
                        <a:pt x="2805" y="3619"/>
                      </a:cubicBezTo>
                      <a:cubicBezTo>
                        <a:pt x="2924" y="3786"/>
                        <a:pt x="3055" y="3929"/>
                        <a:pt x="3198" y="4071"/>
                      </a:cubicBezTo>
                      <a:cubicBezTo>
                        <a:pt x="3186" y="4179"/>
                        <a:pt x="3175" y="4298"/>
                        <a:pt x="3163" y="4417"/>
                      </a:cubicBezTo>
                      <a:cubicBezTo>
                        <a:pt x="2758" y="4583"/>
                        <a:pt x="2794" y="5238"/>
                        <a:pt x="3079" y="5322"/>
                      </a:cubicBezTo>
                      <a:cubicBezTo>
                        <a:pt x="3163" y="5345"/>
                        <a:pt x="3246" y="5357"/>
                        <a:pt x="3341" y="5357"/>
                      </a:cubicBezTo>
                      <a:cubicBezTo>
                        <a:pt x="3377" y="5417"/>
                        <a:pt x="3413" y="5476"/>
                        <a:pt x="3460" y="5524"/>
                      </a:cubicBezTo>
                      <a:cubicBezTo>
                        <a:pt x="3655" y="5713"/>
                        <a:pt x="3882" y="5784"/>
                        <a:pt x="4081" y="5784"/>
                      </a:cubicBezTo>
                      <a:cubicBezTo>
                        <a:pt x="4345" y="5784"/>
                        <a:pt x="4559" y="5660"/>
                        <a:pt x="4579" y="5524"/>
                      </a:cubicBezTo>
                      <a:cubicBezTo>
                        <a:pt x="4579" y="5453"/>
                        <a:pt x="4579" y="5381"/>
                        <a:pt x="4579" y="5322"/>
                      </a:cubicBezTo>
                      <a:cubicBezTo>
                        <a:pt x="4699" y="5262"/>
                        <a:pt x="4794" y="5191"/>
                        <a:pt x="4877" y="5107"/>
                      </a:cubicBezTo>
                      <a:cubicBezTo>
                        <a:pt x="4901" y="5179"/>
                        <a:pt x="4925" y="5262"/>
                        <a:pt x="4972" y="5322"/>
                      </a:cubicBezTo>
                      <a:cubicBezTo>
                        <a:pt x="5032" y="5403"/>
                        <a:pt x="5106" y="5435"/>
                        <a:pt x="5183" y="5435"/>
                      </a:cubicBezTo>
                      <a:cubicBezTo>
                        <a:pt x="5400" y="5435"/>
                        <a:pt x="5642" y="5183"/>
                        <a:pt x="5651" y="5060"/>
                      </a:cubicBezTo>
                      <a:cubicBezTo>
                        <a:pt x="5663" y="4893"/>
                        <a:pt x="5806" y="4060"/>
                        <a:pt x="5830" y="3821"/>
                      </a:cubicBezTo>
                      <a:cubicBezTo>
                        <a:pt x="5842" y="3619"/>
                        <a:pt x="5651" y="2821"/>
                        <a:pt x="5603" y="2643"/>
                      </a:cubicBezTo>
                      <a:cubicBezTo>
                        <a:pt x="5568" y="2059"/>
                        <a:pt x="4996" y="631"/>
                        <a:pt x="4401" y="261"/>
                      </a:cubicBezTo>
                      <a:cubicBezTo>
                        <a:pt x="4047" y="49"/>
                        <a:pt x="3745" y="0"/>
                        <a:pt x="3542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8" name="Google Shape;7498;p108"/>
                <p:cNvSpPr/>
                <p:nvPr/>
              </p:nvSpPr>
              <p:spPr>
                <a:xfrm>
                  <a:off x="5666244" y="2089798"/>
                  <a:ext cx="64494" cy="85694"/>
                </a:xfrm>
                <a:custGeom>
                  <a:rect b="b" l="l" r="r" t="t"/>
                  <a:pathLst>
                    <a:path extrusionOk="0" h="2785" w="2096">
                      <a:moveTo>
                        <a:pt x="24" y="0"/>
                      </a:moveTo>
                      <a:cubicBezTo>
                        <a:pt x="0" y="0"/>
                        <a:pt x="0" y="12"/>
                        <a:pt x="0" y="24"/>
                      </a:cubicBezTo>
                      <a:cubicBezTo>
                        <a:pt x="48" y="214"/>
                        <a:pt x="131" y="393"/>
                        <a:pt x="238" y="548"/>
                      </a:cubicBezTo>
                      <a:cubicBezTo>
                        <a:pt x="328" y="705"/>
                        <a:pt x="439" y="852"/>
                        <a:pt x="552" y="988"/>
                      </a:cubicBezTo>
                      <a:lnTo>
                        <a:pt x="552" y="988"/>
                      </a:lnTo>
                      <a:cubicBezTo>
                        <a:pt x="510" y="1180"/>
                        <a:pt x="489" y="1382"/>
                        <a:pt x="500" y="1584"/>
                      </a:cubicBezTo>
                      <a:cubicBezTo>
                        <a:pt x="500" y="1798"/>
                        <a:pt x="536" y="2012"/>
                        <a:pt x="619" y="2215"/>
                      </a:cubicBezTo>
                      <a:cubicBezTo>
                        <a:pt x="667" y="2322"/>
                        <a:pt x="738" y="2417"/>
                        <a:pt x="822" y="2500"/>
                      </a:cubicBezTo>
                      <a:cubicBezTo>
                        <a:pt x="905" y="2584"/>
                        <a:pt x="1000" y="2643"/>
                        <a:pt x="1096" y="2703"/>
                      </a:cubicBezTo>
                      <a:cubicBezTo>
                        <a:pt x="1218" y="2757"/>
                        <a:pt x="1352" y="2785"/>
                        <a:pt x="1485" y="2785"/>
                      </a:cubicBezTo>
                      <a:cubicBezTo>
                        <a:pt x="1584" y="2785"/>
                        <a:pt x="1682" y="2769"/>
                        <a:pt x="1774" y="2739"/>
                      </a:cubicBezTo>
                      <a:cubicBezTo>
                        <a:pt x="1905" y="2703"/>
                        <a:pt x="2012" y="2620"/>
                        <a:pt x="2072" y="2500"/>
                      </a:cubicBezTo>
                      <a:cubicBezTo>
                        <a:pt x="2084" y="2477"/>
                        <a:pt x="2084" y="2465"/>
                        <a:pt x="2096" y="2441"/>
                      </a:cubicBezTo>
                      <a:lnTo>
                        <a:pt x="2096" y="2393"/>
                      </a:lnTo>
                      <a:lnTo>
                        <a:pt x="2096" y="2310"/>
                      </a:lnTo>
                      <a:lnTo>
                        <a:pt x="2096" y="2155"/>
                      </a:lnTo>
                      <a:cubicBezTo>
                        <a:pt x="2072" y="1941"/>
                        <a:pt x="2048" y="1738"/>
                        <a:pt x="2012" y="1524"/>
                      </a:cubicBezTo>
                      <a:cubicBezTo>
                        <a:pt x="1953" y="1119"/>
                        <a:pt x="1810" y="715"/>
                        <a:pt x="1596" y="357"/>
                      </a:cubicBezTo>
                      <a:cubicBezTo>
                        <a:pt x="1603" y="334"/>
                        <a:pt x="1586" y="321"/>
                        <a:pt x="1570" y="321"/>
                      </a:cubicBezTo>
                      <a:cubicBezTo>
                        <a:pt x="1561" y="321"/>
                        <a:pt x="1552" y="325"/>
                        <a:pt x="1548" y="334"/>
                      </a:cubicBezTo>
                      <a:cubicBezTo>
                        <a:pt x="1536" y="345"/>
                        <a:pt x="1536" y="357"/>
                        <a:pt x="1536" y="369"/>
                      </a:cubicBezTo>
                      <a:cubicBezTo>
                        <a:pt x="1703" y="738"/>
                        <a:pt x="1798" y="1143"/>
                        <a:pt x="1846" y="1548"/>
                      </a:cubicBezTo>
                      <a:cubicBezTo>
                        <a:pt x="1869" y="1750"/>
                        <a:pt x="1893" y="1953"/>
                        <a:pt x="1893" y="2155"/>
                      </a:cubicBezTo>
                      <a:lnTo>
                        <a:pt x="1893" y="2298"/>
                      </a:lnTo>
                      <a:lnTo>
                        <a:pt x="1893" y="2370"/>
                      </a:lnTo>
                      <a:lnTo>
                        <a:pt x="1893" y="2405"/>
                      </a:lnTo>
                      <a:cubicBezTo>
                        <a:pt x="1893" y="2405"/>
                        <a:pt x="1893" y="2417"/>
                        <a:pt x="1893" y="2417"/>
                      </a:cubicBezTo>
                      <a:cubicBezTo>
                        <a:pt x="1846" y="2477"/>
                        <a:pt x="1786" y="2524"/>
                        <a:pt x="1715" y="2536"/>
                      </a:cubicBezTo>
                      <a:cubicBezTo>
                        <a:pt x="1642" y="2557"/>
                        <a:pt x="1569" y="2567"/>
                        <a:pt x="1498" y="2567"/>
                      </a:cubicBezTo>
                      <a:cubicBezTo>
                        <a:pt x="1204" y="2567"/>
                        <a:pt x="932" y="2399"/>
                        <a:pt x="798" y="2131"/>
                      </a:cubicBezTo>
                      <a:cubicBezTo>
                        <a:pt x="726" y="1953"/>
                        <a:pt x="679" y="1762"/>
                        <a:pt x="667" y="1572"/>
                      </a:cubicBezTo>
                      <a:cubicBezTo>
                        <a:pt x="655" y="1369"/>
                        <a:pt x="667" y="1167"/>
                        <a:pt x="691" y="976"/>
                      </a:cubicBezTo>
                      <a:cubicBezTo>
                        <a:pt x="691" y="953"/>
                        <a:pt x="691" y="929"/>
                        <a:pt x="667" y="917"/>
                      </a:cubicBezTo>
                      <a:cubicBezTo>
                        <a:pt x="548" y="774"/>
                        <a:pt x="429" y="643"/>
                        <a:pt x="322" y="488"/>
                      </a:cubicBezTo>
                      <a:cubicBezTo>
                        <a:pt x="262" y="417"/>
                        <a:pt x="215" y="345"/>
                        <a:pt x="167" y="262"/>
                      </a:cubicBezTo>
                      <a:cubicBezTo>
                        <a:pt x="119" y="179"/>
                        <a:pt x="84" y="95"/>
                        <a:pt x="48" y="12"/>
                      </a:cubicBezTo>
                      <a:cubicBezTo>
                        <a:pt x="48" y="0"/>
                        <a:pt x="36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9" name="Google Shape;7499;p108"/>
                <p:cNvSpPr/>
                <p:nvPr/>
              </p:nvSpPr>
              <p:spPr>
                <a:xfrm>
                  <a:off x="5727416" y="2089798"/>
                  <a:ext cx="23108" cy="68894"/>
                </a:xfrm>
                <a:custGeom>
                  <a:rect b="b" l="l" r="r" t="t"/>
                  <a:pathLst>
                    <a:path extrusionOk="0" h="2239" w="751">
                      <a:moveTo>
                        <a:pt x="227" y="0"/>
                      </a:moveTo>
                      <a:cubicBezTo>
                        <a:pt x="215" y="0"/>
                        <a:pt x="203" y="12"/>
                        <a:pt x="215" y="24"/>
                      </a:cubicBezTo>
                      <a:cubicBezTo>
                        <a:pt x="262" y="226"/>
                        <a:pt x="322" y="429"/>
                        <a:pt x="370" y="631"/>
                      </a:cubicBezTo>
                      <a:cubicBezTo>
                        <a:pt x="417" y="834"/>
                        <a:pt x="489" y="1036"/>
                        <a:pt x="524" y="1227"/>
                      </a:cubicBezTo>
                      <a:cubicBezTo>
                        <a:pt x="548" y="1310"/>
                        <a:pt x="548" y="1393"/>
                        <a:pt x="536" y="1477"/>
                      </a:cubicBezTo>
                      <a:cubicBezTo>
                        <a:pt x="501" y="1572"/>
                        <a:pt x="453" y="1655"/>
                        <a:pt x="405" y="1750"/>
                      </a:cubicBezTo>
                      <a:cubicBezTo>
                        <a:pt x="310" y="1917"/>
                        <a:pt x="179" y="2072"/>
                        <a:pt x="12" y="2191"/>
                      </a:cubicBezTo>
                      <a:cubicBezTo>
                        <a:pt x="1" y="2203"/>
                        <a:pt x="1" y="2215"/>
                        <a:pt x="1" y="2215"/>
                      </a:cubicBezTo>
                      <a:cubicBezTo>
                        <a:pt x="1" y="2239"/>
                        <a:pt x="24" y="2239"/>
                        <a:pt x="36" y="2239"/>
                      </a:cubicBezTo>
                      <a:cubicBezTo>
                        <a:pt x="239" y="2167"/>
                        <a:pt x="429" y="2036"/>
                        <a:pt x="560" y="1846"/>
                      </a:cubicBezTo>
                      <a:cubicBezTo>
                        <a:pt x="620" y="1762"/>
                        <a:pt x="679" y="1667"/>
                        <a:pt x="727" y="1560"/>
                      </a:cubicBezTo>
                      <a:cubicBezTo>
                        <a:pt x="739" y="1524"/>
                        <a:pt x="751" y="1488"/>
                        <a:pt x="751" y="1453"/>
                      </a:cubicBezTo>
                      <a:lnTo>
                        <a:pt x="751" y="1357"/>
                      </a:lnTo>
                      <a:cubicBezTo>
                        <a:pt x="751" y="1310"/>
                        <a:pt x="739" y="1250"/>
                        <a:pt x="727" y="1191"/>
                      </a:cubicBezTo>
                      <a:cubicBezTo>
                        <a:pt x="679" y="988"/>
                        <a:pt x="620" y="774"/>
                        <a:pt x="536" y="584"/>
                      </a:cubicBezTo>
                      <a:cubicBezTo>
                        <a:pt x="453" y="381"/>
                        <a:pt x="358" y="191"/>
                        <a:pt x="251" y="12"/>
                      </a:cubicBezTo>
                      <a:cubicBezTo>
                        <a:pt x="251" y="0"/>
                        <a:pt x="239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0" name="Google Shape;7500;p108"/>
                <p:cNvSpPr/>
                <p:nvPr/>
              </p:nvSpPr>
              <p:spPr>
                <a:xfrm>
                  <a:off x="5667998" y="1959516"/>
                  <a:ext cx="65663" cy="52124"/>
                </a:xfrm>
                <a:custGeom>
                  <a:rect b="b" l="l" r="r" t="t"/>
                  <a:pathLst>
                    <a:path extrusionOk="0" h="1694" w="2134">
                      <a:moveTo>
                        <a:pt x="624" y="0"/>
                      </a:moveTo>
                      <a:cubicBezTo>
                        <a:pt x="1" y="0"/>
                        <a:pt x="136" y="675"/>
                        <a:pt x="86" y="996"/>
                      </a:cubicBezTo>
                      <a:cubicBezTo>
                        <a:pt x="27" y="1377"/>
                        <a:pt x="467" y="1615"/>
                        <a:pt x="943" y="1686"/>
                      </a:cubicBezTo>
                      <a:cubicBezTo>
                        <a:pt x="978" y="1691"/>
                        <a:pt x="1012" y="1694"/>
                        <a:pt x="1044" y="1694"/>
                      </a:cubicBezTo>
                      <a:cubicBezTo>
                        <a:pt x="1454" y="1694"/>
                        <a:pt x="1601" y="1291"/>
                        <a:pt x="1789" y="1103"/>
                      </a:cubicBezTo>
                      <a:cubicBezTo>
                        <a:pt x="2134" y="758"/>
                        <a:pt x="1634" y="246"/>
                        <a:pt x="1062" y="79"/>
                      </a:cubicBezTo>
                      <a:cubicBezTo>
                        <a:pt x="885" y="24"/>
                        <a:pt x="741" y="0"/>
                        <a:pt x="624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1" name="Google Shape;7501;p108"/>
                <p:cNvSpPr/>
                <p:nvPr/>
              </p:nvSpPr>
              <p:spPr>
                <a:xfrm>
                  <a:off x="5605411" y="1773601"/>
                  <a:ext cx="146958" cy="209236"/>
                </a:xfrm>
                <a:custGeom>
                  <a:rect b="b" l="l" r="r" t="t"/>
                  <a:pathLst>
                    <a:path extrusionOk="0" h="6800" w="4776">
                      <a:moveTo>
                        <a:pt x="4347" y="1"/>
                      </a:moveTo>
                      <a:cubicBezTo>
                        <a:pt x="4274" y="1"/>
                        <a:pt x="4202" y="22"/>
                        <a:pt x="4144" y="61"/>
                      </a:cubicBezTo>
                      <a:lnTo>
                        <a:pt x="227" y="2549"/>
                      </a:lnTo>
                      <a:cubicBezTo>
                        <a:pt x="48" y="2668"/>
                        <a:pt x="1" y="2894"/>
                        <a:pt x="108" y="3073"/>
                      </a:cubicBezTo>
                      <a:cubicBezTo>
                        <a:pt x="184" y="3180"/>
                        <a:pt x="305" y="3243"/>
                        <a:pt x="428" y="3243"/>
                      </a:cubicBezTo>
                      <a:cubicBezTo>
                        <a:pt x="497" y="3243"/>
                        <a:pt x="568" y="3223"/>
                        <a:pt x="632" y="3180"/>
                      </a:cubicBezTo>
                      <a:lnTo>
                        <a:pt x="3823" y="1156"/>
                      </a:lnTo>
                      <a:lnTo>
                        <a:pt x="2608" y="6645"/>
                      </a:lnTo>
                      <a:lnTo>
                        <a:pt x="3346" y="6800"/>
                      </a:lnTo>
                      <a:lnTo>
                        <a:pt x="4739" y="465"/>
                      </a:lnTo>
                      <a:cubicBezTo>
                        <a:pt x="4775" y="311"/>
                        <a:pt x="4704" y="144"/>
                        <a:pt x="4561" y="61"/>
                      </a:cubicBezTo>
                      <a:lnTo>
                        <a:pt x="4549" y="49"/>
                      </a:lnTo>
                      <a:lnTo>
                        <a:pt x="4525" y="49"/>
                      </a:lnTo>
                      <a:cubicBezTo>
                        <a:pt x="4471" y="16"/>
                        <a:pt x="4408" y="1"/>
                        <a:pt x="4347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2" name="Google Shape;7502;p108"/>
                <p:cNvSpPr/>
                <p:nvPr/>
              </p:nvSpPr>
              <p:spPr>
                <a:xfrm>
                  <a:off x="5226966" y="1932346"/>
                  <a:ext cx="130834" cy="138434"/>
                </a:xfrm>
                <a:custGeom>
                  <a:rect b="b" l="l" r="r" t="t"/>
                  <a:pathLst>
                    <a:path extrusionOk="0" h="4499" w="4252">
                      <a:moveTo>
                        <a:pt x="3821" y="0"/>
                      </a:moveTo>
                      <a:cubicBezTo>
                        <a:pt x="3690" y="0"/>
                        <a:pt x="3562" y="66"/>
                        <a:pt x="3489" y="188"/>
                      </a:cubicBezTo>
                      <a:lnTo>
                        <a:pt x="1703" y="3486"/>
                      </a:lnTo>
                      <a:lnTo>
                        <a:pt x="691" y="2474"/>
                      </a:lnTo>
                      <a:cubicBezTo>
                        <a:pt x="620" y="2397"/>
                        <a:pt x="524" y="2358"/>
                        <a:pt x="428" y="2358"/>
                      </a:cubicBezTo>
                      <a:cubicBezTo>
                        <a:pt x="331" y="2358"/>
                        <a:pt x="233" y="2397"/>
                        <a:pt x="155" y="2474"/>
                      </a:cubicBezTo>
                      <a:cubicBezTo>
                        <a:pt x="13" y="2617"/>
                        <a:pt x="1" y="2855"/>
                        <a:pt x="155" y="3010"/>
                      </a:cubicBezTo>
                      <a:lnTo>
                        <a:pt x="1537" y="4391"/>
                      </a:lnTo>
                      <a:cubicBezTo>
                        <a:pt x="1608" y="4462"/>
                        <a:pt x="1703" y="4498"/>
                        <a:pt x="1798" y="4498"/>
                      </a:cubicBezTo>
                      <a:cubicBezTo>
                        <a:pt x="1894" y="4498"/>
                        <a:pt x="1989" y="4462"/>
                        <a:pt x="2060" y="4391"/>
                      </a:cubicBezTo>
                      <a:cubicBezTo>
                        <a:pt x="2120" y="4331"/>
                        <a:pt x="2156" y="4272"/>
                        <a:pt x="2168" y="4188"/>
                      </a:cubicBezTo>
                      <a:lnTo>
                        <a:pt x="4156" y="557"/>
                      </a:lnTo>
                      <a:cubicBezTo>
                        <a:pt x="4251" y="367"/>
                        <a:pt x="4180" y="140"/>
                        <a:pt x="4001" y="45"/>
                      </a:cubicBezTo>
                      <a:cubicBezTo>
                        <a:pt x="3944" y="15"/>
                        <a:pt x="3882" y="0"/>
                        <a:pt x="3821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3" name="Google Shape;7503;p108"/>
                <p:cNvSpPr/>
                <p:nvPr/>
              </p:nvSpPr>
              <p:spPr>
                <a:xfrm>
                  <a:off x="5253337" y="1616272"/>
                  <a:ext cx="448473" cy="180774"/>
                </a:xfrm>
                <a:custGeom>
                  <a:rect b="b" l="l" r="r" t="t"/>
                  <a:pathLst>
                    <a:path extrusionOk="0" h="5875" w="14575">
                      <a:moveTo>
                        <a:pt x="2776" y="0"/>
                      </a:moveTo>
                      <a:cubicBezTo>
                        <a:pt x="1431" y="0"/>
                        <a:pt x="517" y="280"/>
                        <a:pt x="346" y="840"/>
                      </a:cubicBezTo>
                      <a:cubicBezTo>
                        <a:pt x="1" y="1983"/>
                        <a:pt x="2835" y="3840"/>
                        <a:pt x="6668" y="4995"/>
                      </a:cubicBezTo>
                      <a:cubicBezTo>
                        <a:pt x="8610" y="5580"/>
                        <a:pt x="10436" y="5875"/>
                        <a:pt x="11810" y="5875"/>
                      </a:cubicBezTo>
                      <a:cubicBezTo>
                        <a:pt x="13149" y="5875"/>
                        <a:pt x="14058" y="5595"/>
                        <a:pt x="14229" y="5031"/>
                      </a:cubicBezTo>
                      <a:cubicBezTo>
                        <a:pt x="14574" y="3888"/>
                        <a:pt x="11740" y="2030"/>
                        <a:pt x="7907" y="875"/>
                      </a:cubicBezTo>
                      <a:cubicBezTo>
                        <a:pt x="5970" y="292"/>
                        <a:pt x="4148" y="0"/>
                        <a:pt x="2776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4" name="Google Shape;7504;p108"/>
                <p:cNvSpPr/>
                <p:nvPr/>
              </p:nvSpPr>
              <p:spPr>
                <a:xfrm>
                  <a:off x="5274599" y="1611687"/>
                  <a:ext cx="378471" cy="412195"/>
                </a:xfrm>
                <a:custGeom>
                  <a:rect b="b" l="l" r="r" t="t"/>
                  <a:pathLst>
                    <a:path extrusionOk="0" h="13396" w="12300">
                      <a:moveTo>
                        <a:pt x="6156" y="1"/>
                      </a:moveTo>
                      <a:cubicBezTo>
                        <a:pt x="5989" y="1"/>
                        <a:pt x="5811" y="12"/>
                        <a:pt x="5644" y="36"/>
                      </a:cubicBezTo>
                      <a:cubicBezTo>
                        <a:pt x="4572" y="239"/>
                        <a:pt x="3846" y="1548"/>
                        <a:pt x="3525" y="2358"/>
                      </a:cubicBezTo>
                      <a:cubicBezTo>
                        <a:pt x="3525" y="2358"/>
                        <a:pt x="3072" y="798"/>
                        <a:pt x="4834" y="167"/>
                      </a:cubicBezTo>
                      <a:lnTo>
                        <a:pt x="4834" y="167"/>
                      </a:lnTo>
                      <a:cubicBezTo>
                        <a:pt x="2084" y="846"/>
                        <a:pt x="0" y="3525"/>
                        <a:pt x="0" y="6728"/>
                      </a:cubicBezTo>
                      <a:cubicBezTo>
                        <a:pt x="0" y="10037"/>
                        <a:pt x="2215" y="12788"/>
                        <a:pt x="5108" y="13347"/>
                      </a:cubicBezTo>
                      <a:cubicBezTo>
                        <a:pt x="5215" y="13347"/>
                        <a:pt x="5323" y="13347"/>
                        <a:pt x="5418" y="13336"/>
                      </a:cubicBezTo>
                      <a:cubicBezTo>
                        <a:pt x="5620" y="13359"/>
                        <a:pt x="5811" y="13371"/>
                        <a:pt x="6001" y="13371"/>
                      </a:cubicBezTo>
                      <a:cubicBezTo>
                        <a:pt x="6081" y="13368"/>
                        <a:pt x="6161" y="13367"/>
                        <a:pt x="6240" y="13367"/>
                      </a:cubicBezTo>
                      <a:cubicBezTo>
                        <a:pt x="6458" y="13367"/>
                        <a:pt x="6676" y="13378"/>
                        <a:pt x="6894" y="13395"/>
                      </a:cubicBezTo>
                      <a:cubicBezTo>
                        <a:pt x="9966" y="13026"/>
                        <a:pt x="12300" y="10180"/>
                        <a:pt x="12300" y="6728"/>
                      </a:cubicBezTo>
                      <a:cubicBezTo>
                        <a:pt x="12300" y="3013"/>
                        <a:pt x="9549" y="1"/>
                        <a:pt x="6156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5" name="Google Shape;7505;p108"/>
                <p:cNvSpPr/>
                <p:nvPr/>
              </p:nvSpPr>
              <p:spPr>
                <a:xfrm>
                  <a:off x="5423712" y="1958316"/>
                  <a:ext cx="153358" cy="305885"/>
                </a:xfrm>
                <a:custGeom>
                  <a:rect b="b" l="l" r="r" t="t"/>
                  <a:pathLst>
                    <a:path extrusionOk="0" h="9941" w="4984">
                      <a:moveTo>
                        <a:pt x="4540" y="1"/>
                      </a:moveTo>
                      <a:cubicBezTo>
                        <a:pt x="4341" y="1"/>
                        <a:pt x="4142" y="127"/>
                        <a:pt x="4120" y="392"/>
                      </a:cubicBezTo>
                      <a:lnTo>
                        <a:pt x="3525" y="8631"/>
                      </a:lnTo>
                      <a:lnTo>
                        <a:pt x="750" y="6119"/>
                      </a:lnTo>
                      <a:cubicBezTo>
                        <a:pt x="666" y="6046"/>
                        <a:pt x="563" y="6010"/>
                        <a:pt x="462" y="6010"/>
                      </a:cubicBezTo>
                      <a:cubicBezTo>
                        <a:pt x="348" y="6010"/>
                        <a:pt x="237" y="6054"/>
                        <a:pt x="155" y="6142"/>
                      </a:cubicBezTo>
                      <a:cubicBezTo>
                        <a:pt x="0" y="6321"/>
                        <a:pt x="12" y="6583"/>
                        <a:pt x="191" y="6738"/>
                      </a:cubicBezTo>
                      <a:lnTo>
                        <a:pt x="3560" y="9786"/>
                      </a:lnTo>
                      <a:cubicBezTo>
                        <a:pt x="3632" y="9869"/>
                        <a:pt x="3727" y="9929"/>
                        <a:pt x="3822" y="9941"/>
                      </a:cubicBezTo>
                      <a:lnTo>
                        <a:pt x="3953" y="9941"/>
                      </a:lnTo>
                      <a:cubicBezTo>
                        <a:pt x="4048" y="9929"/>
                        <a:pt x="4144" y="9881"/>
                        <a:pt x="4203" y="9810"/>
                      </a:cubicBezTo>
                      <a:cubicBezTo>
                        <a:pt x="4287" y="9714"/>
                        <a:pt x="4322" y="9607"/>
                        <a:pt x="4310" y="9488"/>
                      </a:cubicBezTo>
                      <a:lnTo>
                        <a:pt x="4965" y="451"/>
                      </a:lnTo>
                      <a:cubicBezTo>
                        <a:pt x="4984" y="157"/>
                        <a:pt x="4762" y="1"/>
                        <a:pt x="4540" y="1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6" name="Google Shape;7506;p108"/>
                <p:cNvSpPr/>
                <p:nvPr/>
              </p:nvSpPr>
              <p:spPr>
                <a:xfrm>
                  <a:off x="5348971" y="2107737"/>
                  <a:ext cx="123111" cy="123357"/>
                </a:xfrm>
                <a:custGeom>
                  <a:rect b="b" l="l" r="r" t="t"/>
                  <a:pathLst>
                    <a:path extrusionOk="0" h="4009" w="4001">
                      <a:moveTo>
                        <a:pt x="1652" y="1"/>
                      </a:moveTo>
                      <a:cubicBezTo>
                        <a:pt x="1624" y="1"/>
                        <a:pt x="1597" y="4"/>
                        <a:pt x="1572" y="12"/>
                      </a:cubicBezTo>
                      <a:cubicBezTo>
                        <a:pt x="1358" y="72"/>
                        <a:pt x="834" y="774"/>
                        <a:pt x="465" y="1632"/>
                      </a:cubicBezTo>
                      <a:cubicBezTo>
                        <a:pt x="429" y="1691"/>
                        <a:pt x="405" y="1751"/>
                        <a:pt x="381" y="1810"/>
                      </a:cubicBezTo>
                      <a:cubicBezTo>
                        <a:pt x="131" y="2418"/>
                        <a:pt x="0" y="3084"/>
                        <a:pt x="131" y="3632"/>
                      </a:cubicBezTo>
                      <a:cubicBezTo>
                        <a:pt x="131" y="3632"/>
                        <a:pt x="203" y="3692"/>
                        <a:pt x="322" y="3763"/>
                      </a:cubicBezTo>
                      <a:cubicBezTo>
                        <a:pt x="453" y="3834"/>
                        <a:pt x="596" y="3906"/>
                        <a:pt x="750" y="3953"/>
                      </a:cubicBezTo>
                      <a:cubicBezTo>
                        <a:pt x="786" y="3977"/>
                        <a:pt x="834" y="3989"/>
                        <a:pt x="881" y="3989"/>
                      </a:cubicBezTo>
                      <a:cubicBezTo>
                        <a:pt x="930" y="4003"/>
                        <a:pt x="975" y="4009"/>
                        <a:pt x="1018" y="4009"/>
                      </a:cubicBezTo>
                      <a:cubicBezTo>
                        <a:pt x="1048" y="4009"/>
                        <a:pt x="1078" y="4006"/>
                        <a:pt x="1108" y="4001"/>
                      </a:cubicBezTo>
                      <a:cubicBezTo>
                        <a:pt x="1727" y="3906"/>
                        <a:pt x="2191" y="3120"/>
                        <a:pt x="2298" y="2453"/>
                      </a:cubicBezTo>
                      <a:lnTo>
                        <a:pt x="2727" y="2739"/>
                      </a:lnTo>
                      <a:cubicBezTo>
                        <a:pt x="2813" y="2775"/>
                        <a:pt x="2904" y="2801"/>
                        <a:pt x="2987" y="2801"/>
                      </a:cubicBezTo>
                      <a:cubicBezTo>
                        <a:pt x="3124" y="2801"/>
                        <a:pt x="3242" y="2732"/>
                        <a:pt x="3287" y="2525"/>
                      </a:cubicBezTo>
                      <a:lnTo>
                        <a:pt x="3287" y="2453"/>
                      </a:lnTo>
                      <a:cubicBezTo>
                        <a:pt x="3275" y="2275"/>
                        <a:pt x="3263" y="1751"/>
                        <a:pt x="3668" y="1691"/>
                      </a:cubicBezTo>
                      <a:lnTo>
                        <a:pt x="3858" y="1870"/>
                      </a:lnTo>
                      <a:cubicBezTo>
                        <a:pt x="3858" y="1870"/>
                        <a:pt x="4001" y="1453"/>
                        <a:pt x="3429" y="1251"/>
                      </a:cubicBezTo>
                      <a:cubicBezTo>
                        <a:pt x="3429" y="1251"/>
                        <a:pt x="3001" y="382"/>
                        <a:pt x="2167" y="215"/>
                      </a:cubicBezTo>
                      <a:cubicBezTo>
                        <a:pt x="2167" y="215"/>
                        <a:pt x="1869" y="1"/>
                        <a:pt x="1652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7" name="Google Shape;7507;p108"/>
                <p:cNvSpPr/>
                <p:nvPr/>
              </p:nvSpPr>
              <p:spPr>
                <a:xfrm>
                  <a:off x="5348971" y="2162693"/>
                  <a:ext cx="41416" cy="67817"/>
                </a:xfrm>
                <a:custGeom>
                  <a:rect b="b" l="l" r="r" t="t"/>
                  <a:pathLst>
                    <a:path extrusionOk="0" h="2204" w="1346">
                      <a:moveTo>
                        <a:pt x="543" y="1"/>
                      </a:moveTo>
                      <a:cubicBezTo>
                        <a:pt x="487" y="1"/>
                        <a:pt x="432" y="9"/>
                        <a:pt x="381" y="24"/>
                      </a:cubicBezTo>
                      <a:cubicBezTo>
                        <a:pt x="131" y="632"/>
                        <a:pt x="0" y="1298"/>
                        <a:pt x="131" y="1846"/>
                      </a:cubicBezTo>
                      <a:cubicBezTo>
                        <a:pt x="131" y="1846"/>
                        <a:pt x="203" y="1906"/>
                        <a:pt x="322" y="1977"/>
                      </a:cubicBezTo>
                      <a:cubicBezTo>
                        <a:pt x="453" y="2048"/>
                        <a:pt x="596" y="2120"/>
                        <a:pt x="750" y="2167"/>
                      </a:cubicBezTo>
                      <a:cubicBezTo>
                        <a:pt x="786" y="2191"/>
                        <a:pt x="834" y="2203"/>
                        <a:pt x="881" y="2203"/>
                      </a:cubicBezTo>
                      <a:cubicBezTo>
                        <a:pt x="1024" y="2144"/>
                        <a:pt x="1131" y="2025"/>
                        <a:pt x="1179" y="1870"/>
                      </a:cubicBezTo>
                      <a:cubicBezTo>
                        <a:pt x="1346" y="1417"/>
                        <a:pt x="905" y="1108"/>
                        <a:pt x="953" y="489"/>
                      </a:cubicBezTo>
                      <a:cubicBezTo>
                        <a:pt x="972" y="122"/>
                        <a:pt x="753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8" name="Google Shape;7508;p108"/>
                <p:cNvSpPr/>
                <p:nvPr/>
              </p:nvSpPr>
              <p:spPr>
                <a:xfrm>
                  <a:off x="5384511" y="2156539"/>
                  <a:ext cx="66340" cy="55601"/>
                </a:xfrm>
                <a:custGeom>
                  <a:rect b="b" l="l" r="r" t="t"/>
                  <a:pathLst>
                    <a:path extrusionOk="0" h="1807" w="2156">
                      <a:moveTo>
                        <a:pt x="1459" y="0"/>
                      </a:moveTo>
                      <a:cubicBezTo>
                        <a:pt x="1231" y="0"/>
                        <a:pt x="1006" y="96"/>
                        <a:pt x="846" y="272"/>
                      </a:cubicBezTo>
                      <a:cubicBezTo>
                        <a:pt x="727" y="391"/>
                        <a:pt x="655" y="546"/>
                        <a:pt x="619" y="712"/>
                      </a:cubicBezTo>
                      <a:cubicBezTo>
                        <a:pt x="608" y="796"/>
                        <a:pt x="596" y="867"/>
                        <a:pt x="584" y="939"/>
                      </a:cubicBezTo>
                      <a:cubicBezTo>
                        <a:pt x="560" y="1010"/>
                        <a:pt x="548" y="1082"/>
                        <a:pt x="536" y="1153"/>
                      </a:cubicBezTo>
                      <a:cubicBezTo>
                        <a:pt x="488" y="1296"/>
                        <a:pt x="441" y="1427"/>
                        <a:pt x="357" y="1546"/>
                      </a:cubicBezTo>
                      <a:cubicBezTo>
                        <a:pt x="322" y="1605"/>
                        <a:pt x="274" y="1653"/>
                        <a:pt x="215" y="1689"/>
                      </a:cubicBezTo>
                      <a:cubicBezTo>
                        <a:pt x="183" y="1721"/>
                        <a:pt x="141" y="1736"/>
                        <a:pt x="98" y="1736"/>
                      </a:cubicBezTo>
                      <a:cubicBezTo>
                        <a:pt x="77" y="1736"/>
                        <a:pt x="56" y="1732"/>
                        <a:pt x="36" y="1725"/>
                      </a:cubicBezTo>
                      <a:cubicBezTo>
                        <a:pt x="30" y="1719"/>
                        <a:pt x="24" y="1716"/>
                        <a:pt x="20" y="1716"/>
                      </a:cubicBezTo>
                      <a:cubicBezTo>
                        <a:pt x="15" y="1716"/>
                        <a:pt x="12" y="1719"/>
                        <a:pt x="12" y="1725"/>
                      </a:cubicBezTo>
                      <a:cubicBezTo>
                        <a:pt x="0" y="1736"/>
                        <a:pt x="0" y="1748"/>
                        <a:pt x="12" y="1760"/>
                      </a:cubicBezTo>
                      <a:cubicBezTo>
                        <a:pt x="50" y="1792"/>
                        <a:pt x="94" y="1806"/>
                        <a:pt x="140" y="1806"/>
                      </a:cubicBezTo>
                      <a:cubicBezTo>
                        <a:pt x="181" y="1806"/>
                        <a:pt x="223" y="1795"/>
                        <a:pt x="262" y="1772"/>
                      </a:cubicBezTo>
                      <a:cubicBezTo>
                        <a:pt x="334" y="1736"/>
                        <a:pt x="405" y="1689"/>
                        <a:pt x="453" y="1629"/>
                      </a:cubicBezTo>
                      <a:cubicBezTo>
                        <a:pt x="560" y="1498"/>
                        <a:pt x="643" y="1355"/>
                        <a:pt x="691" y="1213"/>
                      </a:cubicBezTo>
                      <a:cubicBezTo>
                        <a:pt x="727" y="1141"/>
                        <a:pt x="750" y="1058"/>
                        <a:pt x="762" y="986"/>
                      </a:cubicBezTo>
                      <a:cubicBezTo>
                        <a:pt x="774" y="915"/>
                        <a:pt x="798" y="832"/>
                        <a:pt x="810" y="760"/>
                      </a:cubicBezTo>
                      <a:cubicBezTo>
                        <a:pt x="846" y="629"/>
                        <a:pt x="905" y="510"/>
                        <a:pt x="989" y="415"/>
                      </a:cubicBezTo>
                      <a:cubicBezTo>
                        <a:pt x="1127" y="268"/>
                        <a:pt x="1309" y="190"/>
                        <a:pt x="1498" y="190"/>
                      </a:cubicBezTo>
                      <a:cubicBezTo>
                        <a:pt x="1570" y="190"/>
                        <a:pt x="1643" y="201"/>
                        <a:pt x="1715" y="224"/>
                      </a:cubicBezTo>
                      <a:cubicBezTo>
                        <a:pt x="1834" y="296"/>
                        <a:pt x="1917" y="391"/>
                        <a:pt x="1965" y="522"/>
                      </a:cubicBezTo>
                      <a:cubicBezTo>
                        <a:pt x="2036" y="653"/>
                        <a:pt x="2084" y="796"/>
                        <a:pt x="2108" y="939"/>
                      </a:cubicBezTo>
                      <a:cubicBezTo>
                        <a:pt x="2108" y="951"/>
                        <a:pt x="2120" y="963"/>
                        <a:pt x="2132" y="963"/>
                      </a:cubicBezTo>
                      <a:cubicBezTo>
                        <a:pt x="2143" y="951"/>
                        <a:pt x="2155" y="951"/>
                        <a:pt x="2155" y="927"/>
                      </a:cubicBezTo>
                      <a:cubicBezTo>
                        <a:pt x="2155" y="772"/>
                        <a:pt x="2132" y="617"/>
                        <a:pt x="2084" y="474"/>
                      </a:cubicBezTo>
                      <a:cubicBezTo>
                        <a:pt x="2036" y="308"/>
                        <a:pt x="1929" y="165"/>
                        <a:pt x="1786" y="70"/>
                      </a:cubicBezTo>
                      <a:cubicBezTo>
                        <a:pt x="1681" y="23"/>
                        <a:pt x="1570" y="0"/>
                        <a:pt x="145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9" name="Google Shape;7509;p108"/>
                <p:cNvSpPr/>
                <p:nvPr/>
              </p:nvSpPr>
              <p:spPr>
                <a:xfrm>
                  <a:off x="5052221" y="1837542"/>
                  <a:ext cx="208128" cy="178497"/>
                </a:xfrm>
                <a:custGeom>
                  <a:rect b="b" l="l" r="r" t="t"/>
                  <a:pathLst>
                    <a:path extrusionOk="0" h="5801" w="6764">
                      <a:moveTo>
                        <a:pt x="5159" y="0"/>
                      </a:moveTo>
                      <a:cubicBezTo>
                        <a:pt x="4968" y="0"/>
                        <a:pt x="4763" y="92"/>
                        <a:pt x="4608" y="269"/>
                      </a:cubicBezTo>
                      <a:cubicBezTo>
                        <a:pt x="4263" y="650"/>
                        <a:pt x="4941" y="1983"/>
                        <a:pt x="4941" y="1983"/>
                      </a:cubicBezTo>
                      <a:cubicBezTo>
                        <a:pt x="4941" y="1983"/>
                        <a:pt x="4906" y="2019"/>
                        <a:pt x="4858" y="2078"/>
                      </a:cubicBezTo>
                      <a:cubicBezTo>
                        <a:pt x="4810" y="2090"/>
                        <a:pt x="4763" y="2102"/>
                        <a:pt x="4715" y="2114"/>
                      </a:cubicBezTo>
                      <a:lnTo>
                        <a:pt x="3417" y="1602"/>
                      </a:lnTo>
                      <a:cubicBezTo>
                        <a:pt x="3417" y="1602"/>
                        <a:pt x="2808" y="1301"/>
                        <a:pt x="2065" y="1301"/>
                      </a:cubicBezTo>
                      <a:cubicBezTo>
                        <a:pt x="1807" y="1301"/>
                        <a:pt x="1533" y="1337"/>
                        <a:pt x="1262" y="1435"/>
                      </a:cubicBezTo>
                      <a:cubicBezTo>
                        <a:pt x="274" y="1793"/>
                        <a:pt x="500" y="2793"/>
                        <a:pt x="1048" y="2959"/>
                      </a:cubicBezTo>
                      <a:cubicBezTo>
                        <a:pt x="786" y="3138"/>
                        <a:pt x="584" y="3281"/>
                        <a:pt x="584" y="3281"/>
                      </a:cubicBezTo>
                      <a:cubicBezTo>
                        <a:pt x="584" y="3281"/>
                        <a:pt x="0" y="3888"/>
                        <a:pt x="655" y="4364"/>
                      </a:cubicBezTo>
                      <a:cubicBezTo>
                        <a:pt x="755" y="4433"/>
                        <a:pt x="874" y="4468"/>
                        <a:pt x="994" y="4468"/>
                      </a:cubicBezTo>
                      <a:cubicBezTo>
                        <a:pt x="1060" y="4468"/>
                        <a:pt x="1127" y="4457"/>
                        <a:pt x="1191" y="4436"/>
                      </a:cubicBezTo>
                      <a:lnTo>
                        <a:pt x="1191" y="4436"/>
                      </a:lnTo>
                      <a:cubicBezTo>
                        <a:pt x="1096" y="4531"/>
                        <a:pt x="1036" y="4650"/>
                        <a:pt x="1024" y="4781"/>
                      </a:cubicBezTo>
                      <a:cubicBezTo>
                        <a:pt x="1024" y="5146"/>
                        <a:pt x="1326" y="5429"/>
                        <a:pt x="1674" y="5429"/>
                      </a:cubicBezTo>
                      <a:cubicBezTo>
                        <a:pt x="1722" y="5429"/>
                        <a:pt x="1772" y="5424"/>
                        <a:pt x="1822" y="5412"/>
                      </a:cubicBezTo>
                      <a:cubicBezTo>
                        <a:pt x="2346" y="5329"/>
                        <a:pt x="2489" y="4698"/>
                        <a:pt x="2489" y="4698"/>
                      </a:cubicBezTo>
                      <a:lnTo>
                        <a:pt x="2929" y="4483"/>
                      </a:lnTo>
                      <a:cubicBezTo>
                        <a:pt x="3025" y="5376"/>
                        <a:pt x="4203" y="5674"/>
                        <a:pt x="4203" y="5674"/>
                      </a:cubicBezTo>
                      <a:cubicBezTo>
                        <a:pt x="4203" y="5674"/>
                        <a:pt x="4418" y="5800"/>
                        <a:pt x="4735" y="5800"/>
                      </a:cubicBezTo>
                      <a:cubicBezTo>
                        <a:pt x="5086" y="5800"/>
                        <a:pt x="5563" y="5646"/>
                        <a:pt x="6013" y="4995"/>
                      </a:cubicBezTo>
                      <a:cubicBezTo>
                        <a:pt x="6763" y="3912"/>
                        <a:pt x="5870" y="2543"/>
                        <a:pt x="5870" y="2543"/>
                      </a:cubicBezTo>
                      <a:cubicBezTo>
                        <a:pt x="5870" y="2543"/>
                        <a:pt x="5822" y="959"/>
                        <a:pt x="5680" y="435"/>
                      </a:cubicBezTo>
                      <a:cubicBezTo>
                        <a:pt x="5607" y="140"/>
                        <a:pt x="5394" y="0"/>
                        <a:pt x="5159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0" name="Google Shape;7510;p108"/>
                <p:cNvSpPr/>
                <p:nvPr/>
              </p:nvSpPr>
              <p:spPr>
                <a:xfrm>
                  <a:off x="5196934" y="1978717"/>
                  <a:ext cx="62678" cy="53417"/>
                </a:xfrm>
                <a:custGeom>
                  <a:rect b="b" l="l" r="r" t="t"/>
                  <a:pathLst>
                    <a:path extrusionOk="0" h="1736" w="2037">
                      <a:moveTo>
                        <a:pt x="1340" y="0"/>
                      </a:moveTo>
                      <a:cubicBezTo>
                        <a:pt x="1077" y="0"/>
                        <a:pt x="759" y="189"/>
                        <a:pt x="488" y="419"/>
                      </a:cubicBezTo>
                      <a:cubicBezTo>
                        <a:pt x="72" y="765"/>
                        <a:pt x="0" y="1038"/>
                        <a:pt x="334" y="1455"/>
                      </a:cubicBezTo>
                      <a:cubicBezTo>
                        <a:pt x="476" y="1643"/>
                        <a:pt x="635" y="1736"/>
                        <a:pt x="806" y="1736"/>
                      </a:cubicBezTo>
                      <a:cubicBezTo>
                        <a:pt x="992" y="1736"/>
                        <a:pt x="1194" y="1625"/>
                        <a:pt x="1405" y="1408"/>
                      </a:cubicBezTo>
                      <a:cubicBezTo>
                        <a:pt x="1786" y="1027"/>
                        <a:pt x="2036" y="610"/>
                        <a:pt x="1679" y="157"/>
                      </a:cubicBezTo>
                      <a:cubicBezTo>
                        <a:pt x="1588" y="47"/>
                        <a:pt x="1471" y="0"/>
                        <a:pt x="1340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1" name="Google Shape;7511;p108"/>
                <p:cNvSpPr/>
                <p:nvPr/>
              </p:nvSpPr>
              <p:spPr>
                <a:xfrm>
                  <a:off x="5422974" y="1615718"/>
                  <a:ext cx="2954" cy="1877"/>
                </a:xfrm>
                <a:custGeom>
                  <a:rect b="b" l="l" r="r" t="t"/>
                  <a:pathLst>
                    <a:path extrusionOk="0" h="61" w="96">
                      <a:moveTo>
                        <a:pt x="84" y="1"/>
                      </a:moveTo>
                      <a:lnTo>
                        <a:pt x="0" y="12"/>
                      </a:lnTo>
                      <a:lnTo>
                        <a:pt x="12" y="60"/>
                      </a:lnTo>
                      <a:lnTo>
                        <a:pt x="96" y="36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2" name="Google Shape;7512;p108"/>
                <p:cNvSpPr/>
                <p:nvPr/>
              </p:nvSpPr>
              <p:spPr>
                <a:xfrm>
                  <a:off x="5448236" y="1612056"/>
                  <a:ext cx="31" cy="1138"/>
                </a:xfrm>
                <a:custGeom>
                  <a:rect b="b" l="l" r="r" t="t"/>
                  <a:pathLst>
                    <a:path extrusionOk="0" h="37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3" name="Google Shape;7513;p108"/>
                <p:cNvSpPr/>
                <p:nvPr/>
              </p:nvSpPr>
              <p:spPr>
                <a:xfrm>
                  <a:off x="5369495" y="1612795"/>
                  <a:ext cx="78771" cy="71448"/>
                </a:xfrm>
                <a:custGeom>
                  <a:rect b="b" l="l" r="r" t="t"/>
                  <a:pathLst>
                    <a:path extrusionOk="0" h="2322" w="2560">
                      <a:moveTo>
                        <a:pt x="2560" y="0"/>
                      </a:moveTo>
                      <a:lnTo>
                        <a:pt x="1798" y="107"/>
                      </a:lnTo>
                      <a:lnTo>
                        <a:pt x="1750" y="131"/>
                      </a:lnTo>
                      <a:cubicBezTo>
                        <a:pt x="0" y="762"/>
                        <a:pt x="441" y="2322"/>
                        <a:pt x="441" y="2322"/>
                      </a:cubicBezTo>
                      <a:cubicBezTo>
                        <a:pt x="762" y="1512"/>
                        <a:pt x="1488" y="203"/>
                        <a:pt x="256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4" name="Google Shape;7514;p108"/>
                <p:cNvSpPr/>
                <p:nvPr/>
              </p:nvSpPr>
              <p:spPr>
                <a:xfrm>
                  <a:off x="5303892" y="1723784"/>
                  <a:ext cx="72956" cy="97510"/>
                </a:xfrm>
                <a:custGeom>
                  <a:rect b="b" l="l" r="r" t="t"/>
                  <a:pathLst>
                    <a:path extrusionOk="0" h="3169" w="2371">
                      <a:moveTo>
                        <a:pt x="1196" y="0"/>
                      </a:moveTo>
                      <a:cubicBezTo>
                        <a:pt x="578" y="0"/>
                        <a:pt x="60" y="682"/>
                        <a:pt x="37" y="1537"/>
                      </a:cubicBezTo>
                      <a:cubicBezTo>
                        <a:pt x="1" y="2418"/>
                        <a:pt x="501" y="3144"/>
                        <a:pt x="1132" y="3168"/>
                      </a:cubicBezTo>
                      <a:cubicBezTo>
                        <a:pt x="1137" y="3168"/>
                        <a:pt x="1143" y="3168"/>
                        <a:pt x="1148" y="3168"/>
                      </a:cubicBezTo>
                      <a:cubicBezTo>
                        <a:pt x="1784" y="3168"/>
                        <a:pt x="2311" y="2482"/>
                        <a:pt x="2335" y="1620"/>
                      </a:cubicBezTo>
                      <a:cubicBezTo>
                        <a:pt x="2370" y="739"/>
                        <a:pt x="1870" y="13"/>
                        <a:pt x="1227" y="1"/>
                      </a:cubicBezTo>
                      <a:cubicBezTo>
                        <a:pt x="1217" y="0"/>
                        <a:pt x="1206" y="0"/>
                        <a:pt x="119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5" name="Google Shape;7515;p108"/>
                <p:cNvSpPr/>
                <p:nvPr/>
              </p:nvSpPr>
              <p:spPr>
                <a:xfrm>
                  <a:off x="5310139" y="1730738"/>
                  <a:ext cx="60463" cy="82125"/>
                </a:xfrm>
                <a:custGeom>
                  <a:rect b="b" l="l" r="r" t="t"/>
                  <a:pathLst>
                    <a:path extrusionOk="0" h="2669" w="1965">
                      <a:moveTo>
                        <a:pt x="1008" y="1"/>
                      </a:moveTo>
                      <a:cubicBezTo>
                        <a:pt x="479" y="1"/>
                        <a:pt x="36" y="580"/>
                        <a:pt x="12" y="1299"/>
                      </a:cubicBezTo>
                      <a:cubicBezTo>
                        <a:pt x="0" y="1513"/>
                        <a:pt x="36" y="1716"/>
                        <a:pt x="107" y="1918"/>
                      </a:cubicBezTo>
                      <a:lnTo>
                        <a:pt x="381" y="1835"/>
                      </a:lnTo>
                      <a:lnTo>
                        <a:pt x="881" y="1680"/>
                      </a:lnTo>
                      <a:lnTo>
                        <a:pt x="762" y="2192"/>
                      </a:lnTo>
                      <a:lnTo>
                        <a:pt x="667" y="2597"/>
                      </a:lnTo>
                      <a:cubicBezTo>
                        <a:pt x="750" y="2632"/>
                        <a:pt x="846" y="2656"/>
                        <a:pt x="941" y="2668"/>
                      </a:cubicBezTo>
                      <a:cubicBezTo>
                        <a:pt x="946" y="2668"/>
                        <a:pt x="952" y="2668"/>
                        <a:pt x="957" y="2668"/>
                      </a:cubicBezTo>
                      <a:cubicBezTo>
                        <a:pt x="1485" y="2668"/>
                        <a:pt x="1918" y="2089"/>
                        <a:pt x="1953" y="1370"/>
                      </a:cubicBezTo>
                      <a:cubicBezTo>
                        <a:pt x="1965" y="632"/>
                        <a:pt x="1560" y="25"/>
                        <a:pt x="1024" y="1"/>
                      </a:cubicBezTo>
                      <a:cubicBezTo>
                        <a:pt x="1019" y="1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6" name="Google Shape;7516;p108"/>
                <p:cNvSpPr/>
                <p:nvPr/>
              </p:nvSpPr>
              <p:spPr>
                <a:xfrm>
                  <a:off x="5310508" y="1693022"/>
                  <a:ext cx="55694" cy="27016"/>
                </a:xfrm>
                <a:custGeom>
                  <a:rect b="b" l="l" r="r" t="t"/>
                  <a:pathLst>
                    <a:path extrusionOk="0" h="878" w="1810">
                      <a:moveTo>
                        <a:pt x="1173" y="0"/>
                      </a:moveTo>
                      <a:cubicBezTo>
                        <a:pt x="1024" y="0"/>
                        <a:pt x="875" y="25"/>
                        <a:pt x="727" y="75"/>
                      </a:cubicBezTo>
                      <a:cubicBezTo>
                        <a:pt x="548" y="146"/>
                        <a:pt x="393" y="241"/>
                        <a:pt x="262" y="372"/>
                      </a:cubicBezTo>
                      <a:cubicBezTo>
                        <a:pt x="131" y="503"/>
                        <a:pt x="36" y="670"/>
                        <a:pt x="0" y="849"/>
                      </a:cubicBezTo>
                      <a:cubicBezTo>
                        <a:pt x="0" y="860"/>
                        <a:pt x="12" y="872"/>
                        <a:pt x="12" y="872"/>
                      </a:cubicBezTo>
                      <a:cubicBezTo>
                        <a:pt x="16" y="876"/>
                        <a:pt x="20" y="877"/>
                        <a:pt x="25" y="877"/>
                      </a:cubicBezTo>
                      <a:cubicBezTo>
                        <a:pt x="36" y="877"/>
                        <a:pt x="48" y="869"/>
                        <a:pt x="48" y="860"/>
                      </a:cubicBezTo>
                      <a:cubicBezTo>
                        <a:pt x="226" y="587"/>
                        <a:pt x="488" y="384"/>
                        <a:pt x="798" y="265"/>
                      </a:cubicBezTo>
                      <a:cubicBezTo>
                        <a:pt x="869" y="241"/>
                        <a:pt x="953" y="217"/>
                        <a:pt x="1024" y="206"/>
                      </a:cubicBezTo>
                      <a:cubicBezTo>
                        <a:pt x="1108" y="182"/>
                        <a:pt x="1191" y="182"/>
                        <a:pt x="1274" y="170"/>
                      </a:cubicBezTo>
                      <a:cubicBezTo>
                        <a:pt x="1358" y="158"/>
                        <a:pt x="1441" y="158"/>
                        <a:pt x="1524" y="158"/>
                      </a:cubicBezTo>
                      <a:lnTo>
                        <a:pt x="1774" y="158"/>
                      </a:lnTo>
                      <a:cubicBezTo>
                        <a:pt x="1786" y="158"/>
                        <a:pt x="1798" y="146"/>
                        <a:pt x="1798" y="134"/>
                      </a:cubicBezTo>
                      <a:cubicBezTo>
                        <a:pt x="1810" y="122"/>
                        <a:pt x="1798" y="110"/>
                        <a:pt x="1786" y="110"/>
                      </a:cubicBezTo>
                      <a:cubicBezTo>
                        <a:pt x="1703" y="75"/>
                        <a:pt x="1619" y="51"/>
                        <a:pt x="1536" y="27"/>
                      </a:cubicBezTo>
                      <a:cubicBezTo>
                        <a:pt x="1441" y="15"/>
                        <a:pt x="1358" y="3"/>
                        <a:pt x="1262" y="3"/>
                      </a:cubicBezTo>
                      <a:cubicBezTo>
                        <a:pt x="1233" y="1"/>
                        <a:pt x="1203" y="0"/>
                        <a:pt x="117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7" name="Google Shape;7517;p108"/>
                <p:cNvSpPr/>
                <p:nvPr/>
              </p:nvSpPr>
              <p:spPr>
                <a:xfrm>
                  <a:off x="5303554" y="1776832"/>
                  <a:ext cx="71448" cy="47293"/>
                </a:xfrm>
                <a:custGeom>
                  <a:rect b="b" l="l" r="r" t="t"/>
                  <a:pathLst>
                    <a:path extrusionOk="0" h="1537" w="2322">
                      <a:moveTo>
                        <a:pt x="48" y="0"/>
                      </a:moveTo>
                      <a:cubicBezTo>
                        <a:pt x="36" y="0"/>
                        <a:pt x="24" y="9"/>
                        <a:pt x="24" y="27"/>
                      </a:cubicBezTo>
                      <a:cubicBezTo>
                        <a:pt x="0" y="349"/>
                        <a:pt x="83" y="670"/>
                        <a:pt x="238" y="944"/>
                      </a:cubicBezTo>
                      <a:cubicBezTo>
                        <a:pt x="321" y="1099"/>
                        <a:pt x="429" y="1218"/>
                        <a:pt x="560" y="1325"/>
                      </a:cubicBezTo>
                      <a:cubicBezTo>
                        <a:pt x="691" y="1432"/>
                        <a:pt x="857" y="1503"/>
                        <a:pt x="1024" y="1527"/>
                      </a:cubicBezTo>
                      <a:cubicBezTo>
                        <a:pt x="1071" y="1534"/>
                        <a:pt x="1117" y="1537"/>
                        <a:pt x="1164" y="1537"/>
                      </a:cubicBezTo>
                      <a:cubicBezTo>
                        <a:pt x="1460" y="1537"/>
                        <a:pt x="1745" y="1407"/>
                        <a:pt x="1941" y="1170"/>
                      </a:cubicBezTo>
                      <a:cubicBezTo>
                        <a:pt x="2143" y="932"/>
                        <a:pt x="2286" y="634"/>
                        <a:pt x="2322" y="313"/>
                      </a:cubicBezTo>
                      <a:cubicBezTo>
                        <a:pt x="2322" y="301"/>
                        <a:pt x="2310" y="289"/>
                        <a:pt x="2298" y="289"/>
                      </a:cubicBezTo>
                      <a:cubicBezTo>
                        <a:pt x="2294" y="286"/>
                        <a:pt x="2291" y="284"/>
                        <a:pt x="2288" y="284"/>
                      </a:cubicBezTo>
                      <a:cubicBezTo>
                        <a:pt x="2280" y="284"/>
                        <a:pt x="2274" y="292"/>
                        <a:pt x="2274" y="301"/>
                      </a:cubicBezTo>
                      <a:cubicBezTo>
                        <a:pt x="2179" y="587"/>
                        <a:pt x="2024" y="849"/>
                        <a:pt x="1810" y="1063"/>
                      </a:cubicBezTo>
                      <a:cubicBezTo>
                        <a:pt x="1646" y="1237"/>
                        <a:pt x="1411" y="1332"/>
                        <a:pt x="1174" y="1332"/>
                      </a:cubicBezTo>
                      <a:cubicBezTo>
                        <a:pt x="1136" y="1332"/>
                        <a:pt x="1097" y="1330"/>
                        <a:pt x="1060" y="1325"/>
                      </a:cubicBezTo>
                      <a:cubicBezTo>
                        <a:pt x="774" y="1265"/>
                        <a:pt x="536" y="1099"/>
                        <a:pt x="393" y="860"/>
                      </a:cubicBezTo>
                      <a:cubicBezTo>
                        <a:pt x="226" y="610"/>
                        <a:pt x="119" y="325"/>
                        <a:pt x="71" y="27"/>
                      </a:cubicBezTo>
                      <a:cubicBezTo>
                        <a:pt x="71" y="9"/>
                        <a:pt x="60" y="0"/>
                        <a:pt x="4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8" name="Google Shape;7518;p108"/>
                <p:cNvSpPr/>
                <p:nvPr/>
              </p:nvSpPr>
              <p:spPr>
                <a:xfrm>
                  <a:off x="5431805" y="1691844"/>
                  <a:ext cx="114649" cy="95725"/>
                </a:xfrm>
                <a:custGeom>
                  <a:rect b="b" l="l" r="r" t="t"/>
                  <a:pathLst>
                    <a:path extrusionOk="0" h="3111" w="3726">
                      <a:moveTo>
                        <a:pt x="1759" y="0"/>
                      </a:moveTo>
                      <a:cubicBezTo>
                        <a:pt x="789" y="0"/>
                        <a:pt x="0" y="907"/>
                        <a:pt x="214" y="1920"/>
                      </a:cubicBezTo>
                      <a:cubicBezTo>
                        <a:pt x="333" y="2491"/>
                        <a:pt x="761" y="2956"/>
                        <a:pt x="1321" y="3111"/>
                      </a:cubicBezTo>
                      <a:cubicBezTo>
                        <a:pt x="1404" y="3039"/>
                        <a:pt x="1499" y="2968"/>
                        <a:pt x="1595" y="2908"/>
                      </a:cubicBezTo>
                      <a:cubicBezTo>
                        <a:pt x="1916" y="2694"/>
                        <a:pt x="2297" y="2563"/>
                        <a:pt x="2690" y="2539"/>
                      </a:cubicBezTo>
                      <a:lnTo>
                        <a:pt x="3023" y="2539"/>
                      </a:lnTo>
                      <a:cubicBezTo>
                        <a:pt x="3726" y="1622"/>
                        <a:pt x="3238" y="289"/>
                        <a:pt x="2107" y="39"/>
                      </a:cubicBezTo>
                      <a:cubicBezTo>
                        <a:pt x="1989" y="12"/>
                        <a:pt x="1873" y="0"/>
                        <a:pt x="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9" name="Google Shape;7519;p108"/>
                <p:cNvSpPr/>
                <p:nvPr/>
              </p:nvSpPr>
              <p:spPr>
                <a:xfrm>
                  <a:off x="5440667" y="1699598"/>
                  <a:ext cx="96279" cy="81756"/>
                </a:xfrm>
                <a:custGeom>
                  <a:rect b="b" l="l" r="r" t="t"/>
                  <a:pathLst>
                    <a:path extrusionOk="0" h="2657" w="3129">
                      <a:moveTo>
                        <a:pt x="1474" y="1"/>
                      </a:moveTo>
                      <a:cubicBezTo>
                        <a:pt x="668" y="1"/>
                        <a:pt x="1" y="756"/>
                        <a:pt x="176" y="1608"/>
                      </a:cubicBezTo>
                      <a:lnTo>
                        <a:pt x="187" y="1608"/>
                      </a:lnTo>
                      <a:cubicBezTo>
                        <a:pt x="187" y="1656"/>
                        <a:pt x="199" y="1704"/>
                        <a:pt x="211" y="1751"/>
                      </a:cubicBezTo>
                      <a:lnTo>
                        <a:pt x="1116" y="1561"/>
                      </a:lnTo>
                      <a:lnTo>
                        <a:pt x="949" y="2073"/>
                      </a:lnTo>
                      <a:lnTo>
                        <a:pt x="818" y="2489"/>
                      </a:lnTo>
                      <a:cubicBezTo>
                        <a:pt x="961" y="2573"/>
                        <a:pt x="1128" y="2632"/>
                        <a:pt x="1307" y="2656"/>
                      </a:cubicBezTo>
                      <a:cubicBezTo>
                        <a:pt x="1628" y="2442"/>
                        <a:pt x="2009" y="2311"/>
                        <a:pt x="2402" y="2299"/>
                      </a:cubicBezTo>
                      <a:cubicBezTo>
                        <a:pt x="3128" y="1596"/>
                        <a:pt x="2843" y="358"/>
                        <a:pt x="1866" y="61"/>
                      </a:cubicBezTo>
                      <a:cubicBezTo>
                        <a:pt x="1734" y="20"/>
                        <a:pt x="1602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0" name="Google Shape;7520;p108"/>
                <p:cNvSpPr/>
                <p:nvPr/>
              </p:nvSpPr>
              <p:spPr>
                <a:xfrm>
                  <a:off x="5430297" y="1661913"/>
                  <a:ext cx="94925" cy="23816"/>
                </a:xfrm>
                <a:custGeom>
                  <a:rect b="b" l="l" r="r" t="t"/>
                  <a:pathLst>
                    <a:path extrusionOk="0" h="774" w="3085">
                      <a:moveTo>
                        <a:pt x="1520" y="0"/>
                      </a:moveTo>
                      <a:cubicBezTo>
                        <a:pt x="1264" y="0"/>
                        <a:pt x="1008" y="46"/>
                        <a:pt x="763" y="121"/>
                      </a:cubicBezTo>
                      <a:cubicBezTo>
                        <a:pt x="632" y="157"/>
                        <a:pt x="501" y="193"/>
                        <a:pt x="370" y="264"/>
                      </a:cubicBezTo>
                      <a:cubicBezTo>
                        <a:pt x="251" y="336"/>
                        <a:pt x="132" y="395"/>
                        <a:pt x="12" y="466"/>
                      </a:cubicBezTo>
                      <a:cubicBezTo>
                        <a:pt x="1" y="478"/>
                        <a:pt x="1" y="490"/>
                        <a:pt x="1" y="502"/>
                      </a:cubicBezTo>
                      <a:cubicBezTo>
                        <a:pt x="1" y="514"/>
                        <a:pt x="12" y="514"/>
                        <a:pt x="36" y="514"/>
                      </a:cubicBezTo>
                      <a:cubicBezTo>
                        <a:pt x="167" y="478"/>
                        <a:pt x="286" y="419"/>
                        <a:pt x="417" y="383"/>
                      </a:cubicBezTo>
                      <a:cubicBezTo>
                        <a:pt x="548" y="359"/>
                        <a:pt x="679" y="312"/>
                        <a:pt x="810" y="288"/>
                      </a:cubicBezTo>
                      <a:cubicBezTo>
                        <a:pt x="941" y="264"/>
                        <a:pt x="1072" y="240"/>
                        <a:pt x="1203" y="228"/>
                      </a:cubicBezTo>
                      <a:cubicBezTo>
                        <a:pt x="1263" y="216"/>
                        <a:pt x="1334" y="205"/>
                        <a:pt x="1406" y="205"/>
                      </a:cubicBezTo>
                      <a:lnTo>
                        <a:pt x="1596" y="205"/>
                      </a:lnTo>
                      <a:cubicBezTo>
                        <a:pt x="1858" y="216"/>
                        <a:pt x="2120" y="264"/>
                        <a:pt x="2358" y="359"/>
                      </a:cubicBezTo>
                      <a:cubicBezTo>
                        <a:pt x="2608" y="443"/>
                        <a:pt x="2846" y="586"/>
                        <a:pt x="3037" y="764"/>
                      </a:cubicBezTo>
                      <a:lnTo>
                        <a:pt x="3049" y="764"/>
                      </a:lnTo>
                      <a:cubicBezTo>
                        <a:pt x="3055" y="770"/>
                        <a:pt x="3060" y="773"/>
                        <a:pt x="3065" y="773"/>
                      </a:cubicBezTo>
                      <a:cubicBezTo>
                        <a:pt x="3069" y="773"/>
                        <a:pt x="3072" y="770"/>
                        <a:pt x="3072" y="764"/>
                      </a:cubicBezTo>
                      <a:cubicBezTo>
                        <a:pt x="3084" y="764"/>
                        <a:pt x="3084" y="740"/>
                        <a:pt x="3072" y="728"/>
                      </a:cubicBezTo>
                      <a:cubicBezTo>
                        <a:pt x="2918" y="502"/>
                        <a:pt x="2691" y="312"/>
                        <a:pt x="2429" y="193"/>
                      </a:cubicBezTo>
                      <a:cubicBezTo>
                        <a:pt x="2168" y="74"/>
                        <a:pt x="1894" y="2"/>
                        <a:pt x="1608" y="2"/>
                      </a:cubicBezTo>
                      <a:cubicBezTo>
                        <a:pt x="1579" y="1"/>
                        <a:pt x="1550" y="0"/>
                        <a:pt x="152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1" name="Google Shape;7521;p108"/>
                <p:cNvSpPr/>
                <p:nvPr/>
              </p:nvSpPr>
              <p:spPr>
                <a:xfrm>
                  <a:off x="5464360" y="1767509"/>
                  <a:ext cx="71479" cy="28770"/>
                </a:xfrm>
                <a:custGeom>
                  <a:rect b="b" l="l" r="r" t="t"/>
                  <a:pathLst>
                    <a:path extrusionOk="0" h="935" w="2323">
                      <a:moveTo>
                        <a:pt x="1650" y="1"/>
                      </a:moveTo>
                      <a:cubicBezTo>
                        <a:pt x="1555" y="1"/>
                        <a:pt x="1461" y="7"/>
                        <a:pt x="1370" y="20"/>
                      </a:cubicBezTo>
                      <a:cubicBezTo>
                        <a:pt x="1055" y="56"/>
                        <a:pt x="762" y="182"/>
                        <a:pt x="504" y="367"/>
                      </a:cubicBezTo>
                      <a:lnTo>
                        <a:pt x="504" y="367"/>
                      </a:lnTo>
                      <a:cubicBezTo>
                        <a:pt x="496" y="368"/>
                        <a:pt x="489" y="371"/>
                        <a:pt x="489" y="378"/>
                      </a:cubicBezTo>
                      <a:cubicBezTo>
                        <a:pt x="394" y="449"/>
                        <a:pt x="310" y="532"/>
                        <a:pt x="215" y="616"/>
                      </a:cubicBezTo>
                      <a:cubicBezTo>
                        <a:pt x="132" y="699"/>
                        <a:pt x="60" y="794"/>
                        <a:pt x="13" y="902"/>
                      </a:cubicBezTo>
                      <a:cubicBezTo>
                        <a:pt x="1" y="913"/>
                        <a:pt x="13" y="925"/>
                        <a:pt x="25" y="925"/>
                      </a:cubicBezTo>
                      <a:cubicBezTo>
                        <a:pt x="31" y="931"/>
                        <a:pt x="37" y="934"/>
                        <a:pt x="43" y="934"/>
                      </a:cubicBezTo>
                      <a:cubicBezTo>
                        <a:pt x="48" y="934"/>
                        <a:pt x="54" y="931"/>
                        <a:pt x="60" y="925"/>
                      </a:cubicBezTo>
                      <a:cubicBezTo>
                        <a:pt x="144" y="842"/>
                        <a:pt x="227" y="771"/>
                        <a:pt x="322" y="711"/>
                      </a:cubicBezTo>
                      <a:cubicBezTo>
                        <a:pt x="400" y="655"/>
                        <a:pt x="488" y="589"/>
                        <a:pt x="577" y="532"/>
                      </a:cubicBezTo>
                      <a:lnTo>
                        <a:pt x="584" y="532"/>
                      </a:lnTo>
                      <a:cubicBezTo>
                        <a:pt x="834" y="378"/>
                        <a:pt x="1120" y="271"/>
                        <a:pt x="1406" y="211"/>
                      </a:cubicBezTo>
                      <a:cubicBezTo>
                        <a:pt x="1549" y="187"/>
                        <a:pt x="1703" y="175"/>
                        <a:pt x="1846" y="163"/>
                      </a:cubicBezTo>
                      <a:cubicBezTo>
                        <a:pt x="1898" y="159"/>
                        <a:pt x="1948" y="158"/>
                        <a:pt x="1998" y="158"/>
                      </a:cubicBezTo>
                      <a:cubicBezTo>
                        <a:pt x="2098" y="158"/>
                        <a:pt x="2196" y="163"/>
                        <a:pt x="2299" y="163"/>
                      </a:cubicBezTo>
                      <a:cubicBezTo>
                        <a:pt x="2311" y="163"/>
                        <a:pt x="2311" y="151"/>
                        <a:pt x="2323" y="151"/>
                      </a:cubicBezTo>
                      <a:cubicBezTo>
                        <a:pt x="2323" y="140"/>
                        <a:pt x="2323" y="116"/>
                        <a:pt x="2299" y="116"/>
                      </a:cubicBezTo>
                      <a:cubicBezTo>
                        <a:pt x="2227" y="92"/>
                        <a:pt x="2156" y="68"/>
                        <a:pt x="2073" y="56"/>
                      </a:cubicBezTo>
                      <a:cubicBezTo>
                        <a:pt x="2001" y="32"/>
                        <a:pt x="1918" y="20"/>
                        <a:pt x="1846" y="9"/>
                      </a:cubicBezTo>
                      <a:cubicBezTo>
                        <a:pt x="1782" y="4"/>
                        <a:pt x="1716" y="1"/>
                        <a:pt x="165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2" name="Google Shape;7522;p108"/>
                <p:cNvSpPr/>
                <p:nvPr/>
              </p:nvSpPr>
              <p:spPr>
                <a:xfrm>
                  <a:off x="5388911" y="1776648"/>
                  <a:ext cx="31878" cy="28524"/>
                </a:xfrm>
                <a:custGeom>
                  <a:rect b="b" l="l" r="r" t="t"/>
                  <a:pathLst>
                    <a:path extrusionOk="0" h="927" w="1036">
                      <a:moveTo>
                        <a:pt x="945" y="0"/>
                      </a:moveTo>
                      <a:cubicBezTo>
                        <a:pt x="941" y="0"/>
                        <a:pt x="935" y="3"/>
                        <a:pt x="929" y="9"/>
                      </a:cubicBezTo>
                      <a:cubicBezTo>
                        <a:pt x="917" y="9"/>
                        <a:pt x="917" y="21"/>
                        <a:pt x="917" y="33"/>
                      </a:cubicBezTo>
                      <a:cubicBezTo>
                        <a:pt x="953" y="152"/>
                        <a:pt x="881" y="200"/>
                        <a:pt x="798" y="247"/>
                      </a:cubicBezTo>
                      <a:cubicBezTo>
                        <a:pt x="750" y="271"/>
                        <a:pt x="703" y="283"/>
                        <a:pt x="655" y="295"/>
                      </a:cubicBezTo>
                      <a:lnTo>
                        <a:pt x="572" y="319"/>
                      </a:lnTo>
                      <a:cubicBezTo>
                        <a:pt x="536" y="331"/>
                        <a:pt x="512" y="331"/>
                        <a:pt x="476" y="343"/>
                      </a:cubicBezTo>
                      <a:cubicBezTo>
                        <a:pt x="357" y="378"/>
                        <a:pt x="238" y="450"/>
                        <a:pt x="143" y="545"/>
                      </a:cubicBezTo>
                      <a:cubicBezTo>
                        <a:pt x="48" y="640"/>
                        <a:pt x="0" y="771"/>
                        <a:pt x="12" y="902"/>
                      </a:cubicBezTo>
                      <a:cubicBezTo>
                        <a:pt x="12" y="914"/>
                        <a:pt x="24" y="926"/>
                        <a:pt x="36" y="926"/>
                      </a:cubicBezTo>
                      <a:cubicBezTo>
                        <a:pt x="48" y="926"/>
                        <a:pt x="60" y="926"/>
                        <a:pt x="60" y="914"/>
                      </a:cubicBezTo>
                      <a:cubicBezTo>
                        <a:pt x="107" y="819"/>
                        <a:pt x="179" y="736"/>
                        <a:pt x="274" y="676"/>
                      </a:cubicBezTo>
                      <a:cubicBezTo>
                        <a:pt x="357" y="616"/>
                        <a:pt x="453" y="569"/>
                        <a:pt x="548" y="533"/>
                      </a:cubicBezTo>
                      <a:lnTo>
                        <a:pt x="726" y="485"/>
                      </a:lnTo>
                      <a:cubicBezTo>
                        <a:pt x="786" y="462"/>
                        <a:pt x="846" y="426"/>
                        <a:pt x="893" y="390"/>
                      </a:cubicBezTo>
                      <a:cubicBezTo>
                        <a:pt x="965" y="343"/>
                        <a:pt x="1000" y="283"/>
                        <a:pt x="1024" y="212"/>
                      </a:cubicBezTo>
                      <a:cubicBezTo>
                        <a:pt x="1036" y="128"/>
                        <a:pt x="1012" y="57"/>
                        <a:pt x="953" y="9"/>
                      </a:cubicBezTo>
                      <a:cubicBezTo>
                        <a:pt x="953" y="3"/>
                        <a:pt x="95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3" name="Google Shape;7523;p108"/>
                <p:cNvSpPr/>
                <p:nvPr/>
              </p:nvSpPr>
              <p:spPr>
                <a:xfrm>
                  <a:off x="5378018" y="1802895"/>
                  <a:ext cx="99572" cy="34862"/>
                </a:xfrm>
                <a:custGeom>
                  <a:rect b="b" l="l" r="r" t="t"/>
                  <a:pathLst>
                    <a:path extrusionOk="0" h="1133" w="3236">
                      <a:moveTo>
                        <a:pt x="883" y="0"/>
                      </a:moveTo>
                      <a:cubicBezTo>
                        <a:pt x="775" y="0"/>
                        <a:pt x="670" y="57"/>
                        <a:pt x="604" y="144"/>
                      </a:cubicBezTo>
                      <a:cubicBezTo>
                        <a:pt x="533" y="228"/>
                        <a:pt x="497" y="335"/>
                        <a:pt x="485" y="442"/>
                      </a:cubicBezTo>
                      <a:cubicBezTo>
                        <a:pt x="473" y="525"/>
                        <a:pt x="473" y="621"/>
                        <a:pt x="473" y="716"/>
                      </a:cubicBezTo>
                      <a:cubicBezTo>
                        <a:pt x="473" y="787"/>
                        <a:pt x="461" y="871"/>
                        <a:pt x="438" y="930"/>
                      </a:cubicBezTo>
                      <a:cubicBezTo>
                        <a:pt x="390" y="990"/>
                        <a:pt x="318" y="1026"/>
                        <a:pt x="247" y="1037"/>
                      </a:cubicBezTo>
                      <a:cubicBezTo>
                        <a:pt x="164" y="1037"/>
                        <a:pt x="92" y="1002"/>
                        <a:pt x="45" y="930"/>
                      </a:cubicBezTo>
                      <a:cubicBezTo>
                        <a:pt x="41" y="923"/>
                        <a:pt x="36" y="920"/>
                        <a:pt x="30" y="920"/>
                      </a:cubicBezTo>
                      <a:cubicBezTo>
                        <a:pt x="16" y="920"/>
                        <a:pt x="0" y="937"/>
                        <a:pt x="9" y="954"/>
                      </a:cubicBezTo>
                      <a:cubicBezTo>
                        <a:pt x="45" y="1049"/>
                        <a:pt x="140" y="1121"/>
                        <a:pt x="247" y="1133"/>
                      </a:cubicBezTo>
                      <a:cubicBezTo>
                        <a:pt x="354" y="1133"/>
                        <a:pt x="461" y="1097"/>
                        <a:pt x="533" y="1014"/>
                      </a:cubicBezTo>
                      <a:cubicBezTo>
                        <a:pt x="557" y="990"/>
                        <a:pt x="568" y="966"/>
                        <a:pt x="580" y="942"/>
                      </a:cubicBezTo>
                      <a:cubicBezTo>
                        <a:pt x="592" y="918"/>
                        <a:pt x="592" y="895"/>
                        <a:pt x="604" y="859"/>
                      </a:cubicBezTo>
                      <a:cubicBezTo>
                        <a:pt x="616" y="823"/>
                        <a:pt x="616" y="775"/>
                        <a:pt x="628" y="728"/>
                      </a:cubicBezTo>
                      <a:cubicBezTo>
                        <a:pt x="640" y="633"/>
                        <a:pt x="640" y="549"/>
                        <a:pt x="664" y="466"/>
                      </a:cubicBezTo>
                      <a:cubicBezTo>
                        <a:pt x="676" y="394"/>
                        <a:pt x="699" y="323"/>
                        <a:pt x="747" y="264"/>
                      </a:cubicBezTo>
                      <a:cubicBezTo>
                        <a:pt x="783" y="216"/>
                        <a:pt x="842" y="204"/>
                        <a:pt x="902" y="204"/>
                      </a:cubicBezTo>
                      <a:cubicBezTo>
                        <a:pt x="985" y="216"/>
                        <a:pt x="1057" y="240"/>
                        <a:pt x="1128" y="275"/>
                      </a:cubicBezTo>
                      <a:cubicBezTo>
                        <a:pt x="1211" y="311"/>
                        <a:pt x="1283" y="347"/>
                        <a:pt x="1354" y="383"/>
                      </a:cubicBezTo>
                      <a:cubicBezTo>
                        <a:pt x="1664" y="573"/>
                        <a:pt x="1985" y="740"/>
                        <a:pt x="2319" y="895"/>
                      </a:cubicBezTo>
                      <a:cubicBezTo>
                        <a:pt x="2402" y="930"/>
                        <a:pt x="2497" y="954"/>
                        <a:pt x="2593" y="978"/>
                      </a:cubicBezTo>
                      <a:cubicBezTo>
                        <a:pt x="2629" y="987"/>
                        <a:pt x="2665" y="991"/>
                        <a:pt x="2702" y="991"/>
                      </a:cubicBezTo>
                      <a:cubicBezTo>
                        <a:pt x="2762" y="991"/>
                        <a:pt x="2824" y="981"/>
                        <a:pt x="2890" y="966"/>
                      </a:cubicBezTo>
                      <a:cubicBezTo>
                        <a:pt x="2974" y="930"/>
                        <a:pt x="3057" y="859"/>
                        <a:pt x="3116" y="775"/>
                      </a:cubicBezTo>
                      <a:cubicBezTo>
                        <a:pt x="3176" y="704"/>
                        <a:pt x="3212" y="609"/>
                        <a:pt x="3224" y="525"/>
                      </a:cubicBezTo>
                      <a:cubicBezTo>
                        <a:pt x="3235" y="514"/>
                        <a:pt x="3224" y="502"/>
                        <a:pt x="3224" y="490"/>
                      </a:cubicBezTo>
                      <a:cubicBezTo>
                        <a:pt x="3212" y="490"/>
                        <a:pt x="3188" y="490"/>
                        <a:pt x="3188" y="502"/>
                      </a:cubicBezTo>
                      <a:cubicBezTo>
                        <a:pt x="3140" y="656"/>
                        <a:pt x="3009" y="787"/>
                        <a:pt x="2854" y="835"/>
                      </a:cubicBezTo>
                      <a:cubicBezTo>
                        <a:pt x="2827" y="844"/>
                        <a:pt x="2798" y="848"/>
                        <a:pt x="2769" y="848"/>
                      </a:cubicBezTo>
                      <a:cubicBezTo>
                        <a:pt x="2721" y="848"/>
                        <a:pt x="2672" y="838"/>
                        <a:pt x="2628" y="823"/>
                      </a:cubicBezTo>
                      <a:cubicBezTo>
                        <a:pt x="2545" y="799"/>
                        <a:pt x="2462" y="764"/>
                        <a:pt x="2390" y="728"/>
                      </a:cubicBezTo>
                      <a:cubicBezTo>
                        <a:pt x="2081" y="573"/>
                        <a:pt x="1783" y="371"/>
                        <a:pt x="1461" y="204"/>
                      </a:cubicBezTo>
                      <a:cubicBezTo>
                        <a:pt x="1378" y="156"/>
                        <a:pt x="1295" y="121"/>
                        <a:pt x="1211" y="73"/>
                      </a:cubicBezTo>
                      <a:cubicBezTo>
                        <a:pt x="1116" y="37"/>
                        <a:pt x="1021" y="13"/>
                        <a:pt x="914" y="2"/>
                      </a:cubicBezTo>
                      <a:cubicBezTo>
                        <a:pt x="904" y="1"/>
                        <a:pt x="89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4" name="Google Shape;7524;p108"/>
                <p:cNvSpPr/>
                <p:nvPr/>
              </p:nvSpPr>
              <p:spPr>
                <a:xfrm>
                  <a:off x="5403188" y="1843235"/>
                  <a:ext cx="34462" cy="19816"/>
                </a:xfrm>
                <a:custGeom>
                  <a:rect b="b" l="l" r="r" t="t"/>
                  <a:pathLst>
                    <a:path extrusionOk="0" h="644" w="1120">
                      <a:moveTo>
                        <a:pt x="24" y="0"/>
                      </a:moveTo>
                      <a:cubicBezTo>
                        <a:pt x="12" y="0"/>
                        <a:pt x="1" y="12"/>
                        <a:pt x="1" y="36"/>
                      </a:cubicBezTo>
                      <a:cubicBezTo>
                        <a:pt x="12" y="155"/>
                        <a:pt x="60" y="262"/>
                        <a:pt x="131" y="357"/>
                      </a:cubicBezTo>
                      <a:cubicBezTo>
                        <a:pt x="203" y="465"/>
                        <a:pt x="310" y="548"/>
                        <a:pt x="417" y="596"/>
                      </a:cubicBezTo>
                      <a:cubicBezTo>
                        <a:pt x="497" y="627"/>
                        <a:pt x="581" y="643"/>
                        <a:pt x="668" y="643"/>
                      </a:cubicBezTo>
                      <a:cubicBezTo>
                        <a:pt x="711" y="643"/>
                        <a:pt x="755" y="639"/>
                        <a:pt x="798" y="631"/>
                      </a:cubicBezTo>
                      <a:cubicBezTo>
                        <a:pt x="858" y="619"/>
                        <a:pt x="917" y="596"/>
                        <a:pt x="965" y="572"/>
                      </a:cubicBezTo>
                      <a:cubicBezTo>
                        <a:pt x="1024" y="548"/>
                        <a:pt x="1072" y="512"/>
                        <a:pt x="1120" y="477"/>
                      </a:cubicBezTo>
                      <a:cubicBezTo>
                        <a:pt x="1120" y="465"/>
                        <a:pt x="1120" y="453"/>
                        <a:pt x="1120" y="453"/>
                      </a:cubicBezTo>
                      <a:cubicBezTo>
                        <a:pt x="1120" y="441"/>
                        <a:pt x="1108" y="429"/>
                        <a:pt x="1096" y="429"/>
                      </a:cubicBezTo>
                      <a:cubicBezTo>
                        <a:pt x="1036" y="429"/>
                        <a:pt x="989" y="453"/>
                        <a:pt x="929" y="453"/>
                      </a:cubicBezTo>
                      <a:lnTo>
                        <a:pt x="786" y="453"/>
                      </a:lnTo>
                      <a:cubicBezTo>
                        <a:pt x="769" y="455"/>
                        <a:pt x="753" y="456"/>
                        <a:pt x="736" y="456"/>
                      </a:cubicBezTo>
                      <a:cubicBezTo>
                        <a:pt x="658" y="456"/>
                        <a:pt x="581" y="434"/>
                        <a:pt x="512" y="405"/>
                      </a:cubicBezTo>
                      <a:cubicBezTo>
                        <a:pt x="334" y="310"/>
                        <a:pt x="179" y="179"/>
                        <a:pt x="60" y="12"/>
                      </a:cubicBezTo>
                      <a:lnTo>
                        <a:pt x="48" y="12"/>
                      </a:lnTo>
                      <a:cubicBezTo>
                        <a:pt x="36" y="0"/>
                        <a:pt x="24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5" name="Google Shape;7525;p108"/>
                <p:cNvSpPr/>
                <p:nvPr/>
              </p:nvSpPr>
              <p:spPr>
                <a:xfrm>
                  <a:off x="5493315" y="1712368"/>
                  <a:ext cx="19077" cy="17324"/>
                </a:xfrm>
                <a:custGeom>
                  <a:rect b="b" l="l" r="r" t="t"/>
                  <a:pathLst>
                    <a:path extrusionOk="0" h="563" w="620">
                      <a:moveTo>
                        <a:pt x="70" y="1"/>
                      </a:moveTo>
                      <a:cubicBezTo>
                        <a:pt x="55" y="1"/>
                        <a:pt x="40" y="2"/>
                        <a:pt x="24" y="3"/>
                      </a:cubicBezTo>
                      <a:lnTo>
                        <a:pt x="12" y="3"/>
                      </a:lnTo>
                      <a:cubicBezTo>
                        <a:pt x="0" y="15"/>
                        <a:pt x="0" y="38"/>
                        <a:pt x="12" y="50"/>
                      </a:cubicBezTo>
                      <a:cubicBezTo>
                        <a:pt x="108" y="158"/>
                        <a:pt x="203" y="229"/>
                        <a:pt x="286" y="300"/>
                      </a:cubicBezTo>
                      <a:cubicBezTo>
                        <a:pt x="381" y="384"/>
                        <a:pt x="465" y="467"/>
                        <a:pt x="572" y="562"/>
                      </a:cubicBezTo>
                      <a:lnTo>
                        <a:pt x="584" y="562"/>
                      </a:lnTo>
                      <a:cubicBezTo>
                        <a:pt x="608" y="562"/>
                        <a:pt x="620" y="550"/>
                        <a:pt x="620" y="539"/>
                      </a:cubicBezTo>
                      <a:cubicBezTo>
                        <a:pt x="608" y="384"/>
                        <a:pt x="548" y="253"/>
                        <a:pt x="429" y="146"/>
                      </a:cubicBezTo>
                      <a:cubicBezTo>
                        <a:pt x="333" y="49"/>
                        <a:pt x="207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6" name="Google Shape;7526;p108"/>
                <p:cNvSpPr/>
                <p:nvPr/>
              </p:nvSpPr>
              <p:spPr>
                <a:xfrm>
                  <a:off x="5343094" y="1740646"/>
                  <a:ext cx="18000" cy="19077"/>
                </a:xfrm>
                <a:custGeom>
                  <a:rect b="b" l="l" r="r" t="t"/>
                  <a:pathLst>
                    <a:path extrusionOk="0" h="620" w="585">
                      <a:moveTo>
                        <a:pt x="37" y="1"/>
                      </a:moveTo>
                      <a:cubicBezTo>
                        <a:pt x="25" y="1"/>
                        <a:pt x="13" y="1"/>
                        <a:pt x="1" y="12"/>
                      </a:cubicBezTo>
                      <a:cubicBezTo>
                        <a:pt x="1" y="24"/>
                        <a:pt x="1" y="36"/>
                        <a:pt x="1" y="48"/>
                      </a:cubicBezTo>
                      <a:cubicBezTo>
                        <a:pt x="96" y="155"/>
                        <a:pt x="179" y="239"/>
                        <a:pt x="263" y="334"/>
                      </a:cubicBezTo>
                      <a:cubicBezTo>
                        <a:pt x="346" y="417"/>
                        <a:pt x="418" y="513"/>
                        <a:pt x="525" y="608"/>
                      </a:cubicBezTo>
                      <a:cubicBezTo>
                        <a:pt x="525" y="620"/>
                        <a:pt x="537" y="620"/>
                        <a:pt x="537" y="620"/>
                      </a:cubicBezTo>
                      <a:cubicBezTo>
                        <a:pt x="560" y="620"/>
                        <a:pt x="572" y="608"/>
                        <a:pt x="572" y="596"/>
                      </a:cubicBezTo>
                      <a:cubicBezTo>
                        <a:pt x="584" y="441"/>
                        <a:pt x="525" y="298"/>
                        <a:pt x="418" y="191"/>
                      </a:cubicBezTo>
                      <a:cubicBezTo>
                        <a:pt x="322" y="84"/>
                        <a:pt x="179" y="12"/>
                        <a:pt x="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7" name="Google Shape;7527;p108"/>
                <p:cNvSpPr/>
                <p:nvPr/>
              </p:nvSpPr>
              <p:spPr>
                <a:xfrm>
                  <a:off x="5144163" y="1900591"/>
                  <a:ext cx="57909" cy="55540"/>
                </a:xfrm>
                <a:custGeom>
                  <a:rect b="b" l="l" r="r" t="t"/>
                  <a:pathLst>
                    <a:path extrusionOk="0" h="1805" w="1882">
                      <a:moveTo>
                        <a:pt x="1868" y="1"/>
                      </a:moveTo>
                      <a:cubicBezTo>
                        <a:pt x="1865" y="1"/>
                        <a:pt x="1861" y="2"/>
                        <a:pt x="1858" y="6"/>
                      </a:cubicBezTo>
                      <a:cubicBezTo>
                        <a:pt x="1739" y="17"/>
                        <a:pt x="1632" y="29"/>
                        <a:pt x="1513" y="53"/>
                      </a:cubicBezTo>
                      <a:cubicBezTo>
                        <a:pt x="1406" y="89"/>
                        <a:pt x="1287" y="125"/>
                        <a:pt x="1191" y="172"/>
                      </a:cubicBezTo>
                      <a:cubicBezTo>
                        <a:pt x="1084" y="220"/>
                        <a:pt x="989" y="279"/>
                        <a:pt x="894" y="339"/>
                      </a:cubicBezTo>
                      <a:cubicBezTo>
                        <a:pt x="799" y="410"/>
                        <a:pt x="703" y="482"/>
                        <a:pt x="620" y="565"/>
                      </a:cubicBezTo>
                      <a:cubicBezTo>
                        <a:pt x="287" y="887"/>
                        <a:pt x="60" y="1315"/>
                        <a:pt x="1" y="1780"/>
                      </a:cubicBezTo>
                      <a:cubicBezTo>
                        <a:pt x="1" y="1794"/>
                        <a:pt x="14" y="1804"/>
                        <a:pt x="28" y="1804"/>
                      </a:cubicBezTo>
                      <a:cubicBezTo>
                        <a:pt x="36" y="1804"/>
                        <a:pt x="44" y="1801"/>
                        <a:pt x="48" y="1791"/>
                      </a:cubicBezTo>
                      <a:cubicBezTo>
                        <a:pt x="132" y="1589"/>
                        <a:pt x="239" y="1399"/>
                        <a:pt x="346" y="1208"/>
                      </a:cubicBezTo>
                      <a:cubicBezTo>
                        <a:pt x="465" y="1029"/>
                        <a:pt x="608" y="863"/>
                        <a:pt x="763" y="708"/>
                      </a:cubicBezTo>
                      <a:cubicBezTo>
                        <a:pt x="918" y="565"/>
                        <a:pt x="1084" y="434"/>
                        <a:pt x="1275" y="327"/>
                      </a:cubicBezTo>
                      <a:cubicBezTo>
                        <a:pt x="1465" y="220"/>
                        <a:pt x="1656" y="125"/>
                        <a:pt x="1870" y="53"/>
                      </a:cubicBezTo>
                      <a:cubicBezTo>
                        <a:pt x="1870" y="41"/>
                        <a:pt x="1882" y="29"/>
                        <a:pt x="1882" y="29"/>
                      </a:cubicBezTo>
                      <a:cubicBezTo>
                        <a:pt x="1882" y="12"/>
                        <a:pt x="1876" y="1"/>
                        <a:pt x="1868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8" name="Google Shape;7528;p108"/>
                <p:cNvSpPr/>
                <p:nvPr/>
              </p:nvSpPr>
              <p:spPr>
                <a:xfrm>
                  <a:off x="5181918" y="1897545"/>
                  <a:ext cx="24554" cy="76863"/>
                </a:xfrm>
                <a:custGeom>
                  <a:rect b="b" l="l" r="r" t="t"/>
                  <a:pathLst>
                    <a:path extrusionOk="0" h="2498" w="798">
                      <a:moveTo>
                        <a:pt x="728" y="0"/>
                      </a:moveTo>
                      <a:cubicBezTo>
                        <a:pt x="720" y="0"/>
                        <a:pt x="715" y="3"/>
                        <a:pt x="715" y="9"/>
                      </a:cubicBezTo>
                      <a:cubicBezTo>
                        <a:pt x="524" y="164"/>
                        <a:pt x="369" y="355"/>
                        <a:pt x="250" y="581"/>
                      </a:cubicBezTo>
                      <a:cubicBezTo>
                        <a:pt x="179" y="688"/>
                        <a:pt x="131" y="795"/>
                        <a:pt x="95" y="914"/>
                      </a:cubicBezTo>
                      <a:cubicBezTo>
                        <a:pt x="60" y="1033"/>
                        <a:pt x="36" y="1164"/>
                        <a:pt x="36" y="1295"/>
                      </a:cubicBezTo>
                      <a:cubicBezTo>
                        <a:pt x="0" y="1545"/>
                        <a:pt x="60" y="1807"/>
                        <a:pt x="179" y="2033"/>
                      </a:cubicBezTo>
                      <a:cubicBezTo>
                        <a:pt x="310" y="2260"/>
                        <a:pt x="512" y="2426"/>
                        <a:pt x="762" y="2498"/>
                      </a:cubicBezTo>
                      <a:cubicBezTo>
                        <a:pt x="774" y="2498"/>
                        <a:pt x="786" y="2498"/>
                        <a:pt x="786" y="2486"/>
                      </a:cubicBezTo>
                      <a:cubicBezTo>
                        <a:pt x="798" y="2462"/>
                        <a:pt x="786" y="2450"/>
                        <a:pt x="774" y="2450"/>
                      </a:cubicBezTo>
                      <a:cubicBezTo>
                        <a:pt x="584" y="2331"/>
                        <a:pt x="429" y="2152"/>
                        <a:pt x="334" y="1950"/>
                      </a:cubicBezTo>
                      <a:cubicBezTo>
                        <a:pt x="250" y="1748"/>
                        <a:pt x="214" y="1521"/>
                        <a:pt x="238" y="1295"/>
                      </a:cubicBezTo>
                      <a:cubicBezTo>
                        <a:pt x="250" y="1069"/>
                        <a:pt x="298" y="855"/>
                        <a:pt x="405" y="652"/>
                      </a:cubicBezTo>
                      <a:cubicBezTo>
                        <a:pt x="500" y="438"/>
                        <a:pt x="607" y="236"/>
                        <a:pt x="750" y="45"/>
                      </a:cubicBezTo>
                      <a:cubicBezTo>
                        <a:pt x="750" y="33"/>
                        <a:pt x="750" y="21"/>
                        <a:pt x="750" y="9"/>
                      </a:cubicBezTo>
                      <a:cubicBezTo>
                        <a:pt x="744" y="3"/>
                        <a:pt x="735" y="0"/>
                        <a:pt x="72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9" name="Google Shape;7529;p108"/>
                <p:cNvSpPr/>
                <p:nvPr/>
              </p:nvSpPr>
              <p:spPr>
                <a:xfrm>
                  <a:off x="5079545" y="1911545"/>
                  <a:ext cx="66125" cy="20924"/>
                </a:xfrm>
                <a:custGeom>
                  <a:rect b="b" l="l" r="r" t="t"/>
                  <a:pathLst>
                    <a:path extrusionOk="0" h="680" w="2149">
                      <a:moveTo>
                        <a:pt x="1458" y="1"/>
                      </a:moveTo>
                      <a:cubicBezTo>
                        <a:pt x="1446" y="1"/>
                        <a:pt x="1434" y="7"/>
                        <a:pt x="1422" y="19"/>
                      </a:cubicBezTo>
                      <a:cubicBezTo>
                        <a:pt x="1244" y="162"/>
                        <a:pt x="1041" y="292"/>
                        <a:pt x="827" y="376"/>
                      </a:cubicBezTo>
                      <a:cubicBezTo>
                        <a:pt x="720" y="423"/>
                        <a:pt x="613" y="459"/>
                        <a:pt x="505" y="471"/>
                      </a:cubicBezTo>
                      <a:cubicBezTo>
                        <a:pt x="466" y="475"/>
                        <a:pt x="427" y="478"/>
                        <a:pt x="388" y="478"/>
                      </a:cubicBezTo>
                      <a:cubicBezTo>
                        <a:pt x="320" y="478"/>
                        <a:pt x="252" y="470"/>
                        <a:pt x="184" y="447"/>
                      </a:cubicBezTo>
                      <a:lnTo>
                        <a:pt x="172" y="447"/>
                      </a:lnTo>
                      <a:cubicBezTo>
                        <a:pt x="165" y="446"/>
                        <a:pt x="158" y="445"/>
                        <a:pt x="151" y="445"/>
                      </a:cubicBezTo>
                      <a:cubicBezTo>
                        <a:pt x="36" y="445"/>
                        <a:pt x="1" y="628"/>
                        <a:pt x="124" y="662"/>
                      </a:cubicBezTo>
                      <a:cubicBezTo>
                        <a:pt x="190" y="673"/>
                        <a:pt x="258" y="679"/>
                        <a:pt x="327" y="679"/>
                      </a:cubicBezTo>
                      <a:cubicBezTo>
                        <a:pt x="395" y="679"/>
                        <a:pt x="464" y="673"/>
                        <a:pt x="529" y="662"/>
                      </a:cubicBezTo>
                      <a:cubicBezTo>
                        <a:pt x="648" y="626"/>
                        <a:pt x="779" y="590"/>
                        <a:pt x="886" y="531"/>
                      </a:cubicBezTo>
                      <a:cubicBezTo>
                        <a:pt x="1100" y="429"/>
                        <a:pt x="1293" y="286"/>
                        <a:pt x="1464" y="129"/>
                      </a:cubicBezTo>
                      <a:lnTo>
                        <a:pt x="1464" y="129"/>
                      </a:lnTo>
                      <a:cubicBezTo>
                        <a:pt x="1667" y="262"/>
                        <a:pt x="1890" y="382"/>
                        <a:pt x="2113" y="471"/>
                      </a:cubicBezTo>
                      <a:cubicBezTo>
                        <a:pt x="2125" y="471"/>
                        <a:pt x="2137" y="471"/>
                        <a:pt x="2148" y="459"/>
                      </a:cubicBezTo>
                      <a:cubicBezTo>
                        <a:pt x="2148" y="447"/>
                        <a:pt x="2148" y="435"/>
                        <a:pt x="2137" y="423"/>
                      </a:cubicBezTo>
                      <a:cubicBezTo>
                        <a:pt x="1910" y="316"/>
                        <a:pt x="1684" y="173"/>
                        <a:pt x="1494" y="19"/>
                      </a:cubicBezTo>
                      <a:cubicBezTo>
                        <a:pt x="1482" y="7"/>
                        <a:pt x="1470" y="1"/>
                        <a:pt x="1458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0" name="Google Shape;7530;p108"/>
                <p:cNvSpPr/>
                <p:nvPr/>
              </p:nvSpPr>
              <p:spPr>
                <a:xfrm>
                  <a:off x="5083976" y="1945885"/>
                  <a:ext cx="55109" cy="31539"/>
                </a:xfrm>
                <a:custGeom>
                  <a:rect b="b" l="l" r="r" t="t"/>
                  <a:pathLst>
                    <a:path extrusionOk="0" h="1025" w="1791">
                      <a:moveTo>
                        <a:pt x="1195" y="1"/>
                      </a:moveTo>
                      <a:cubicBezTo>
                        <a:pt x="1183" y="1"/>
                        <a:pt x="1171" y="4"/>
                        <a:pt x="1159" y="10"/>
                      </a:cubicBezTo>
                      <a:cubicBezTo>
                        <a:pt x="1016" y="189"/>
                        <a:pt x="861" y="343"/>
                        <a:pt x="695" y="486"/>
                      </a:cubicBezTo>
                      <a:cubicBezTo>
                        <a:pt x="528" y="629"/>
                        <a:pt x="338" y="736"/>
                        <a:pt x="135" y="808"/>
                      </a:cubicBezTo>
                      <a:lnTo>
                        <a:pt x="123" y="820"/>
                      </a:lnTo>
                      <a:cubicBezTo>
                        <a:pt x="0" y="860"/>
                        <a:pt x="45" y="1024"/>
                        <a:pt x="143" y="1024"/>
                      </a:cubicBezTo>
                      <a:cubicBezTo>
                        <a:pt x="159" y="1024"/>
                        <a:pt x="176" y="1020"/>
                        <a:pt x="195" y="1010"/>
                      </a:cubicBezTo>
                      <a:cubicBezTo>
                        <a:pt x="421" y="927"/>
                        <a:pt x="623" y="784"/>
                        <a:pt x="790" y="617"/>
                      </a:cubicBezTo>
                      <a:cubicBezTo>
                        <a:pt x="945" y="462"/>
                        <a:pt x="1090" y="296"/>
                        <a:pt x="1215" y="120"/>
                      </a:cubicBezTo>
                      <a:lnTo>
                        <a:pt x="1215" y="120"/>
                      </a:lnTo>
                      <a:cubicBezTo>
                        <a:pt x="1296" y="167"/>
                        <a:pt x="1376" y="206"/>
                        <a:pt x="1457" y="236"/>
                      </a:cubicBezTo>
                      <a:cubicBezTo>
                        <a:pt x="1552" y="284"/>
                        <a:pt x="1647" y="319"/>
                        <a:pt x="1754" y="343"/>
                      </a:cubicBezTo>
                      <a:cubicBezTo>
                        <a:pt x="1766" y="343"/>
                        <a:pt x="1778" y="331"/>
                        <a:pt x="1778" y="319"/>
                      </a:cubicBezTo>
                      <a:cubicBezTo>
                        <a:pt x="1790" y="308"/>
                        <a:pt x="1778" y="296"/>
                        <a:pt x="1766" y="296"/>
                      </a:cubicBezTo>
                      <a:cubicBezTo>
                        <a:pt x="1671" y="260"/>
                        <a:pt x="1576" y="224"/>
                        <a:pt x="1481" y="177"/>
                      </a:cubicBezTo>
                      <a:cubicBezTo>
                        <a:pt x="1397" y="129"/>
                        <a:pt x="1314" y="69"/>
                        <a:pt x="1231" y="10"/>
                      </a:cubicBezTo>
                      <a:cubicBezTo>
                        <a:pt x="1219" y="4"/>
                        <a:pt x="1207" y="1"/>
                        <a:pt x="1195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1" name="Google Shape;7531;p108"/>
                <p:cNvSpPr/>
                <p:nvPr/>
              </p:nvSpPr>
              <p:spPr>
                <a:xfrm>
                  <a:off x="5185580" y="2445535"/>
                  <a:ext cx="101141" cy="55232"/>
                </a:xfrm>
                <a:custGeom>
                  <a:rect b="b" l="l" r="r" t="t"/>
                  <a:pathLst>
                    <a:path extrusionOk="0" h="1795" w="3287">
                      <a:moveTo>
                        <a:pt x="696" y="1"/>
                      </a:moveTo>
                      <a:cubicBezTo>
                        <a:pt x="122" y="1"/>
                        <a:pt x="0" y="655"/>
                        <a:pt x="0" y="655"/>
                      </a:cubicBezTo>
                      <a:cubicBezTo>
                        <a:pt x="155" y="1619"/>
                        <a:pt x="488" y="1631"/>
                        <a:pt x="488" y="1631"/>
                      </a:cubicBezTo>
                      <a:cubicBezTo>
                        <a:pt x="488" y="1631"/>
                        <a:pt x="1312" y="1794"/>
                        <a:pt x="1942" y="1794"/>
                      </a:cubicBezTo>
                      <a:cubicBezTo>
                        <a:pt x="2092" y="1794"/>
                        <a:pt x="2231" y="1785"/>
                        <a:pt x="2346" y="1762"/>
                      </a:cubicBezTo>
                      <a:cubicBezTo>
                        <a:pt x="2679" y="1691"/>
                        <a:pt x="3036" y="1191"/>
                        <a:pt x="3286" y="762"/>
                      </a:cubicBezTo>
                      <a:lnTo>
                        <a:pt x="3286" y="762"/>
                      </a:lnTo>
                      <a:cubicBezTo>
                        <a:pt x="3134" y="970"/>
                        <a:pt x="2896" y="1081"/>
                        <a:pt x="2655" y="1081"/>
                      </a:cubicBezTo>
                      <a:cubicBezTo>
                        <a:pt x="2538" y="1081"/>
                        <a:pt x="2419" y="1055"/>
                        <a:pt x="2310" y="1000"/>
                      </a:cubicBezTo>
                      <a:cubicBezTo>
                        <a:pt x="1965" y="834"/>
                        <a:pt x="1739" y="238"/>
                        <a:pt x="941" y="36"/>
                      </a:cubicBezTo>
                      <a:cubicBezTo>
                        <a:pt x="851" y="11"/>
                        <a:pt x="770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2" name="Google Shape;7532;p108"/>
                <p:cNvSpPr/>
                <p:nvPr/>
              </p:nvSpPr>
              <p:spPr>
                <a:xfrm>
                  <a:off x="5343832" y="1516237"/>
                  <a:ext cx="319485" cy="200251"/>
                </a:xfrm>
                <a:custGeom>
                  <a:rect b="b" l="l" r="r" t="t"/>
                  <a:pathLst>
                    <a:path extrusionOk="0" h="6508" w="10383">
                      <a:moveTo>
                        <a:pt x="3837" y="1"/>
                      </a:moveTo>
                      <a:cubicBezTo>
                        <a:pt x="2654" y="1"/>
                        <a:pt x="1723" y="270"/>
                        <a:pt x="1501" y="686"/>
                      </a:cubicBezTo>
                      <a:cubicBezTo>
                        <a:pt x="1156" y="1329"/>
                        <a:pt x="96" y="2221"/>
                        <a:pt x="1" y="3245"/>
                      </a:cubicBezTo>
                      <a:cubicBezTo>
                        <a:pt x="1346" y="3269"/>
                        <a:pt x="3108" y="3567"/>
                        <a:pt x="4966" y="4126"/>
                      </a:cubicBezTo>
                      <a:cubicBezTo>
                        <a:pt x="7144" y="4781"/>
                        <a:pt x="8990" y="5662"/>
                        <a:pt x="10121" y="6508"/>
                      </a:cubicBezTo>
                      <a:cubicBezTo>
                        <a:pt x="9931" y="6091"/>
                        <a:pt x="9645" y="5412"/>
                        <a:pt x="9752" y="5127"/>
                      </a:cubicBezTo>
                      <a:cubicBezTo>
                        <a:pt x="9895" y="4710"/>
                        <a:pt x="10383" y="2853"/>
                        <a:pt x="10061" y="2567"/>
                      </a:cubicBezTo>
                      <a:cubicBezTo>
                        <a:pt x="9026" y="1555"/>
                        <a:pt x="7764" y="805"/>
                        <a:pt x="6382" y="388"/>
                      </a:cubicBezTo>
                      <a:cubicBezTo>
                        <a:pt x="5511" y="118"/>
                        <a:pt x="4619" y="1"/>
                        <a:pt x="3837" y="1"/>
                      </a:cubicBezTo>
                      <a:close/>
                    </a:path>
                  </a:pathLst>
                </a:custGeom>
                <a:solidFill>
                  <a:srgbClr val="98C92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3" name="Google Shape;7533;p108"/>
                <p:cNvSpPr/>
                <p:nvPr/>
              </p:nvSpPr>
              <p:spPr>
                <a:xfrm>
                  <a:off x="5355771" y="1556331"/>
                  <a:ext cx="226590" cy="57017"/>
                </a:xfrm>
                <a:custGeom>
                  <a:rect b="b" l="l" r="r" t="t"/>
                  <a:pathLst>
                    <a:path extrusionOk="0" h="1853" w="7364">
                      <a:moveTo>
                        <a:pt x="1646" y="0"/>
                      </a:moveTo>
                      <a:cubicBezTo>
                        <a:pt x="1331" y="0"/>
                        <a:pt x="1028" y="60"/>
                        <a:pt x="744" y="180"/>
                      </a:cubicBezTo>
                      <a:cubicBezTo>
                        <a:pt x="422" y="311"/>
                        <a:pt x="172" y="549"/>
                        <a:pt x="6" y="847"/>
                      </a:cubicBezTo>
                      <a:lnTo>
                        <a:pt x="18" y="847"/>
                      </a:lnTo>
                      <a:cubicBezTo>
                        <a:pt x="1" y="864"/>
                        <a:pt x="20" y="881"/>
                        <a:pt x="36" y="881"/>
                      </a:cubicBezTo>
                      <a:cubicBezTo>
                        <a:pt x="43" y="881"/>
                        <a:pt x="50" y="878"/>
                        <a:pt x="53" y="871"/>
                      </a:cubicBezTo>
                      <a:cubicBezTo>
                        <a:pt x="232" y="597"/>
                        <a:pt x="482" y="395"/>
                        <a:pt x="791" y="299"/>
                      </a:cubicBezTo>
                      <a:cubicBezTo>
                        <a:pt x="1032" y="203"/>
                        <a:pt x="1288" y="161"/>
                        <a:pt x="1540" y="161"/>
                      </a:cubicBezTo>
                      <a:cubicBezTo>
                        <a:pt x="1600" y="161"/>
                        <a:pt x="1660" y="164"/>
                        <a:pt x="1720" y="168"/>
                      </a:cubicBezTo>
                      <a:cubicBezTo>
                        <a:pt x="2363" y="252"/>
                        <a:pt x="2994" y="395"/>
                        <a:pt x="3613" y="609"/>
                      </a:cubicBezTo>
                      <a:cubicBezTo>
                        <a:pt x="4232" y="788"/>
                        <a:pt x="4851" y="1002"/>
                        <a:pt x="5471" y="1216"/>
                      </a:cubicBezTo>
                      <a:lnTo>
                        <a:pt x="7328" y="1847"/>
                      </a:lnTo>
                      <a:cubicBezTo>
                        <a:pt x="7331" y="1851"/>
                        <a:pt x="7335" y="1852"/>
                        <a:pt x="7338" y="1852"/>
                      </a:cubicBezTo>
                      <a:cubicBezTo>
                        <a:pt x="7347" y="1852"/>
                        <a:pt x="7355" y="1844"/>
                        <a:pt x="7364" y="1835"/>
                      </a:cubicBezTo>
                      <a:cubicBezTo>
                        <a:pt x="7364" y="1823"/>
                        <a:pt x="7364" y="1811"/>
                        <a:pt x="7352" y="1811"/>
                      </a:cubicBezTo>
                      <a:cubicBezTo>
                        <a:pt x="7054" y="1669"/>
                        <a:pt x="6745" y="1538"/>
                        <a:pt x="6447" y="1419"/>
                      </a:cubicBezTo>
                      <a:lnTo>
                        <a:pt x="5530" y="1049"/>
                      </a:lnTo>
                      <a:cubicBezTo>
                        <a:pt x="4923" y="823"/>
                        <a:pt x="4304" y="597"/>
                        <a:pt x="3673" y="407"/>
                      </a:cubicBezTo>
                      <a:cubicBezTo>
                        <a:pt x="3351" y="311"/>
                        <a:pt x="3042" y="228"/>
                        <a:pt x="2720" y="145"/>
                      </a:cubicBezTo>
                      <a:cubicBezTo>
                        <a:pt x="2399" y="61"/>
                        <a:pt x="2065" y="14"/>
                        <a:pt x="1732" y="2"/>
                      </a:cubicBezTo>
                      <a:cubicBezTo>
                        <a:pt x="1703" y="1"/>
                        <a:pt x="1675" y="0"/>
                        <a:pt x="1646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4" name="Google Shape;7534;p108"/>
                <p:cNvSpPr/>
                <p:nvPr/>
              </p:nvSpPr>
              <p:spPr>
                <a:xfrm>
                  <a:off x="5188873" y="1897452"/>
                  <a:ext cx="23478" cy="42893"/>
                </a:xfrm>
                <a:custGeom>
                  <a:rect b="b" l="l" r="r" t="t"/>
                  <a:pathLst>
                    <a:path extrusionOk="0" h="1394" w="763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52" y="162"/>
                        <a:pt x="33" y="1049"/>
                        <a:pt x="7" y="1317"/>
                      </a:cubicBezTo>
                      <a:lnTo>
                        <a:pt x="7" y="1317"/>
                      </a:lnTo>
                      <a:cubicBezTo>
                        <a:pt x="24" y="1175"/>
                        <a:pt x="84" y="872"/>
                        <a:pt x="298" y="703"/>
                      </a:cubicBezTo>
                      <a:cubicBezTo>
                        <a:pt x="762" y="334"/>
                        <a:pt x="596" y="0"/>
                        <a:pt x="596" y="0"/>
                      </a:cubicBezTo>
                      <a:close/>
                      <a:moveTo>
                        <a:pt x="7" y="1317"/>
                      </a:moveTo>
                      <a:cubicBezTo>
                        <a:pt x="1" y="1364"/>
                        <a:pt x="0" y="1393"/>
                        <a:pt x="0" y="1393"/>
                      </a:cubicBezTo>
                      <a:cubicBezTo>
                        <a:pt x="0" y="1393"/>
                        <a:pt x="2" y="1365"/>
                        <a:pt x="7" y="1317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35" name="Google Shape;7535;p108"/>
              <p:cNvSpPr/>
              <p:nvPr/>
            </p:nvSpPr>
            <p:spPr>
              <a:xfrm>
                <a:off x="10463825" y="2970350"/>
                <a:ext cx="136500" cy="141000"/>
              </a:xfrm>
              <a:prstGeom prst="rect">
                <a:avLst/>
              </a:prstGeom>
              <a:solidFill>
                <a:srgbClr val="F050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36" name="Google Shape;7536;p108"/>
          <p:cNvGrpSpPr/>
          <p:nvPr/>
        </p:nvGrpSpPr>
        <p:grpSpPr>
          <a:xfrm>
            <a:off x="-53" y="99566"/>
            <a:ext cx="2380776" cy="2654015"/>
            <a:chOff x="171545" y="1988910"/>
            <a:chExt cx="2303382" cy="2567738"/>
          </a:xfrm>
        </p:grpSpPr>
        <p:sp>
          <p:nvSpPr>
            <p:cNvPr id="7537" name="Google Shape;7537;p108"/>
            <p:cNvSpPr/>
            <p:nvPr/>
          </p:nvSpPr>
          <p:spPr>
            <a:xfrm flipH="1" rot="-404791">
              <a:off x="302400" y="2099700"/>
              <a:ext cx="2008346" cy="2346132"/>
            </a:xfrm>
            <a:custGeom>
              <a:rect b="b" l="l" r="r" t="t"/>
              <a:pathLst>
                <a:path extrusionOk="0" h="30070" w="25743">
                  <a:moveTo>
                    <a:pt x="22694" y="23152"/>
                  </a:moveTo>
                  <a:lnTo>
                    <a:pt x="23123" y="24199"/>
                  </a:lnTo>
                  <a:cubicBezTo>
                    <a:pt x="23123" y="24449"/>
                    <a:pt x="23087" y="24688"/>
                    <a:pt x="23016" y="24926"/>
                  </a:cubicBezTo>
                  <a:cubicBezTo>
                    <a:pt x="22968" y="25033"/>
                    <a:pt x="22897" y="25116"/>
                    <a:pt x="22801" y="25176"/>
                  </a:cubicBezTo>
                  <a:cubicBezTo>
                    <a:pt x="22754" y="25211"/>
                    <a:pt x="22706" y="25259"/>
                    <a:pt x="22670" y="25295"/>
                  </a:cubicBezTo>
                  <a:cubicBezTo>
                    <a:pt x="22777" y="25140"/>
                    <a:pt x="22837" y="24950"/>
                    <a:pt x="22849" y="24747"/>
                  </a:cubicBezTo>
                  <a:cubicBezTo>
                    <a:pt x="22873" y="24521"/>
                    <a:pt x="22801" y="24283"/>
                    <a:pt x="22658" y="24092"/>
                  </a:cubicBezTo>
                  <a:cubicBezTo>
                    <a:pt x="22623" y="24057"/>
                    <a:pt x="22587" y="24009"/>
                    <a:pt x="22563" y="23973"/>
                  </a:cubicBezTo>
                  <a:cubicBezTo>
                    <a:pt x="22563" y="23961"/>
                    <a:pt x="22563" y="23961"/>
                    <a:pt x="22563" y="23949"/>
                  </a:cubicBezTo>
                  <a:cubicBezTo>
                    <a:pt x="22527" y="23890"/>
                    <a:pt x="22516" y="23818"/>
                    <a:pt x="22504" y="23747"/>
                  </a:cubicBezTo>
                  <a:lnTo>
                    <a:pt x="22694" y="23152"/>
                  </a:lnTo>
                  <a:close/>
                  <a:moveTo>
                    <a:pt x="14447" y="0"/>
                  </a:moveTo>
                  <a:cubicBezTo>
                    <a:pt x="14214" y="0"/>
                    <a:pt x="13971" y="73"/>
                    <a:pt x="13848" y="125"/>
                  </a:cubicBezTo>
                  <a:cubicBezTo>
                    <a:pt x="13622" y="208"/>
                    <a:pt x="13562" y="208"/>
                    <a:pt x="13098" y="232"/>
                  </a:cubicBezTo>
                  <a:lnTo>
                    <a:pt x="12931" y="232"/>
                  </a:lnTo>
                  <a:cubicBezTo>
                    <a:pt x="12550" y="244"/>
                    <a:pt x="12169" y="387"/>
                    <a:pt x="11871" y="637"/>
                  </a:cubicBezTo>
                  <a:cubicBezTo>
                    <a:pt x="11848" y="661"/>
                    <a:pt x="11836" y="697"/>
                    <a:pt x="11836" y="732"/>
                  </a:cubicBezTo>
                  <a:lnTo>
                    <a:pt x="11871" y="1018"/>
                  </a:lnTo>
                  <a:cubicBezTo>
                    <a:pt x="11883" y="1042"/>
                    <a:pt x="11883" y="1054"/>
                    <a:pt x="11907" y="1078"/>
                  </a:cubicBezTo>
                  <a:lnTo>
                    <a:pt x="12229" y="1411"/>
                  </a:lnTo>
                  <a:cubicBezTo>
                    <a:pt x="12240" y="1423"/>
                    <a:pt x="12264" y="1435"/>
                    <a:pt x="12288" y="1447"/>
                  </a:cubicBezTo>
                  <a:lnTo>
                    <a:pt x="12550" y="1506"/>
                  </a:lnTo>
                  <a:lnTo>
                    <a:pt x="12574" y="1506"/>
                  </a:lnTo>
                  <a:cubicBezTo>
                    <a:pt x="12598" y="1506"/>
                    <a:pt x="12610" y="1494"/>
                    <a:pt x="12633" y="1482"/>
                  </a:cubicBezTo>
                  <a:cubicBezTo>
                    <a:pt x="12633" y="1482"/>
                    <a:pt x="13086" y="1173"/>
                    <a:pt x="13419" y="1161"/>
                  </a:cubicBezTo>
                  <a:cubicBezTo>
                    <a:pt x="13610" y="1161"/>
                    <a:pt x="13788" y="1149"/>
                    <a:pt x="13955" y="1125"/>
                  </a:cubicBezTo>
                  <a:lnTo>
                    <a:pt x="13955" y="1161"/>
                  </a:lnTo>
                  <a:cubicBezTo>
                    <a:pt x="13955" y="1185"/>
                    <a:pt x="13955" y="1197"/>
                    <a:pt x="13967" y="1220"/>
                  </a:cubicBezTo>
                  <a:cubicBezTo>
                    <a:pt x="13943" y="1244"/>
                    <a:pt x="13907" y="1268"/>
                    <a:pt x="13883" y="1304"/>
                  </a:cubicBezTo>
                  <a:cubicBezTo>
                    <a:pt x="13848" y="1351"/>
                    <a:pt x="13824" y="1423"/>
                    <a:pt x="13824" y="1494"/>
                  </a:cubicBezTo>
                  <a:lnTo>
                    <a:pt x="13872" y="1959"/>
                  </a:lnTo>
                  <a:lnTo>
                    <a:pt x="13824" y="1982"/>
                  </a:lnTo>
                  <a:cubicBezTo>
                    <a:pt x="13657" y="2066"/>
                    <a:pt x="13562" y="2232"/>
                    <a:pt x="13574" y="2411"/>
                  </a:cubicBezTo>
                  <a:cubicBezTo>
                    <a:pt x="13574" y="2625"/>
                    <a:pt x="13562" y="2852"/>
                    <a:pt x="13538" y="3066"/>
                  </a:cubicBezTo>
                  <a:cubicBezTo>
                    <a:pt x="13205" y="3161"/>
                    <a:pt x="12883" y="3304"/>
                    <a:pt x="12598" y="3495"/>
                  </a:cubicBezTo>
                  <a:cubicBezTo>
                    <a:pt x="12062" y="3828"/>
                    <a:pt x="11800" y="4245"/>
                    <a:pt x="11848" y="4638"/>
                  </a:cubicBezTo>
                  <a:lnTo>
                    <a:pt x="11859" y="5149"/>
                  </a:lnTo>
                  <a:lnTo>
                    <a:pt x="11895" y="6019"/>
                  </a:lnTo>
                  <a:cubicBezTo>
                    <a:pt x="11062" y="6507"/>
                    <a:pt x="10574" y="7150"/>
                    <a:pt x="10645" y="7793"/>
                  </a:cubicBezTo>
                  <a:lnTo>
                    <a:pt x="10359" y="12531"/>
                  </a:lnTo>
                  <a:cubicBezTo>
                    <a:pt x="10347" y="12436"/>
                    <a:pt x="10300" y="12341"/>
                    <a:pt x="10228" y="12269"/>
                  </a:cubicBezTo>
                  <a:cubicBezTo>
                    <a:pt x="10158" y="12210"/>
                    <a:pt x="10072" y="12183"/>
                    <a:pt x="9990" y="12183"/>
                  </a:cubicBezTo>
                  <a:cubicBezTo>
                    <a:pt x="9974" y="12183"/>
                    <a:pt x="9958" y="12184"/>
                    <a:pt x="9943" y="12186"/>
                  </a:cubicBezTo>
                  <a:cubicBezTo>
                    <a:pt x="9716" y="12246"/>
                    <a:pt x="9550" y="12436"/>
                    <a:pt x="9538" y="12662"/>
                  </a:cubicBezTo>
                  <a:cubicBezTo>
                    <a:pt x="9476" y="12615"/>
                    <a:pt x="9404" y="12592"/>
                    <a:pt x="9332" y="12592"/>
                  </a:cubicBezTo>
                  <a:cubicBezTo>
                    <a:pt x="9222" y="12592"/>
                    <a:pt x="9114" y="12645"/>
                    <a:pt x="9050" y="12746"/>
                  </a:cubicBezTo>
                  <a:cubicBezTo>
                    <a:pt x="8930" y="12912"/>
                    <a:pt x="8930" y="13127"/>
                    <a:pt x="9038" y="13293"/>
                  </a:cubicBezTo>
                  <a:cubicBezTo>
                    <a:pt x="8966" y="13317"/>
                    <a:pt x="8907" y="13341"/>
                    <a:pt x="8871" y="13389"/>
                  </a:cubicBezTo>
                  <a:cubicBezTo>
                    <a:pt x="8657" y="13615"/>
                    <a:pt x="8740" y="13972"/>
                    <a:pt x="9014" y="14079"/>
                  </a:cubicBezTo>
                  <a:cubicBezTo>
                    <a:pt x="8919" y="14234"/>
                    <a:pt x="8919" y="14436"/>
                    <a:pt x="9026" y="14591"/>
                  </a:cubicBezTo>
                  <a:cubicBezTo>
                    <a:pt x="9085" y="14674"/>
                    <a:pt x="9181" y="14722"/>
                    <a:pt x="9276" y="14734"/>
                  </a:cubicBezTo>
                  <a:cubicBezTo>
                    <a:pt x="9294" y="14737"/>
                    <a:pt x="9311" y="14738"/>
                    <a:pt x="9327" y="14738"/>
                  </a:cubicBezTo>
                  <a:cubicBezTo>
                    <a:pt x="9377" y="14738"/>
                    <a:pt x="9422" y="14725"/>
                    <a:pt x="9466" y="14698"/>
                  </a:cubicBezTo>
                  <a:cubicBezTo>
                    <a:pt x="9478" y="14889"/>
                    <a:pt x="9609" y="15055"/>
                    <a:pt x="9800" y="15115"/>
                  </a:cubicBezTo>
                  <a:cubicBezTo>
                    <a:pt x="9823" y="15127"/>
                    <a:pt x="9847" y="15127"/>
                    <a:pt x="9883" y="15127"/>
                  </a:cubicBezTo>
                  <a:cubicBezTo>
                    <a:pt x="9954" y="15127"/>
                    <a:pt x="10026" y="15103"/>
                    <a:pt x="10073" y="15055"/>
                  </a:cubicBezTo>
                  <a:lnTo>
                    <a:pt x="10085" y="15044"/>
                  </a:lnTo>
                  <a:lnTo>
                    <a:pt x="10085" y="15044"/>
                  </a:lnTo>
                  <a:cubicBezTo>
                    <a:pt x="10002" y="15365"/>
                    <a:pt x="9907" y="15675"/>
                    <a:pt x="9823" y="15984"/>
                  </a:cubicBezTo>
                  <a:cubicBezTo>
                    <a:pt x="9633" y="15877"/>
                    <a:pt x="9442" y="15770"/>
                    <a:pt x="9252" y="15663"/>
                  </a:cubicBezTo>
                  <a:cubicBezTo>
                    <a:pt x="8752" y="15377"/>
                    <a:pt x="8264" y="15115"/>
                    <a:pt x="7764" y="14841"/>
                  </a:cubicBezTo>
                  <a:cubicBezTo>
                    <a:pt x="7728" y="14817"/>
                    <a:pt x="7668" y="14794"/>
                    <a:pt x="7621" y="14782"/>
                  </a:cubicBezTo>
                  <a:cubicBezTo>
                    <a:pt x="7597" y="14778"/>
                    <a:pt x="7573" y="14777"/>
                    <a:pt x="7549" y="14777"/>
                  </a:cubicBezTo>
                  <a:cubicBezTo>
                    <a:pt x="7405" y="14777"/>
                    <a:pt x="7260" y="14838"/>
                    <a:pt x="7168" y="14960"/>
                  </a:cubicBezTo>
                  <a:lnTo>
                    <a:pt x="7180" y="14948"/>
                  </a:lnTo>
                  <a:lnTo>
                    <a:pt x="7180" y="14948"/>
                  </a:lnTo>
                  <a:cubicBezTo>
                    <a:pt x="5525" y="16651"/>
                    <a:pt x="3882" y="18365"/>
                    <a:pt x="2227" y="20092"/>
                  </a:cubicBezTo>
                  <a:cubicBezTo>
                    <a:pt x="2156" y="19889"/>
                    <a:pt x="2144" y="19663"/>
                    <a:pt x="2215" y="19449"/>
                  </a:cubicBezTo>
                  <a:cubicBezTo>
                    <a:pt x="2299" y="19163"/>
                    <a:pt x="2323" y="18854"/>
                    <a:pt x="2311" y="18544"/>
                  </a:cubicBezTo>
                  <a:cubicBezTo>
                    <a:pt x="2287" y="17949"/>
                    <a:pt x="2192" y="17353"/>
                    <a:pt x="2037" y="16782"/>
                  </a:cubicBezTo>
                  <a:cubicBezTo>
                    <a:pt x="1989" y="16627"/>
                    <a:pt x="1942" y="16484"/>
                    <a:pt x="1870" y="16353"/>
                  </a:cubicBezTo>
                  <a:cubicBezTo>
                    <a:pt x="1811" y="16198"/>
                    <a:pt x="1739" y="16079"/>
                    <a:pt x="1668" y="15948"/>
                  </a:cubicBezTo>
                  <a:cubicBezTo>
                    <a:pt x="1596" y="15817"/>
                    <a:pt x="1513" y="15686"/>
                    <a:pt x="1418" y="15567"/>
                  </a:cubicBezTo>
                  <a:cubicBezTo>
                    <a:pt x="1358" y="15496"/>
                    <a:pt x="1299" y="15448"/>
                    <a:pt x="1227" y="15401"/>
                  </a:cubicBezTo>
                  <a:cubicBezTo>
                    <a:pt x="1156" y="15341"/>
                    <a:pt x="1060" y="15305"/>
                    <a:pt x="953" y="15305"/>
                  </a:cubicBezTo>
                  <a:cubicBezTo>
                    <a:pt x="858" y="15317"/>
                    <a:pt x="775" y="15353"/>
                    <a:pt x="691" y="15413"/>
                  </a:cubicBezTo>
                  <a:lnTo>
                    <a:pt x="679" y="15425"/>
                  </a:lnTo>
                  <a:cubicBezTo>
                    <a:pt x="668" y="15436"/>
                    <a:pt x="644" y="15448"/>
                    <a:pt x="632" y="15472"/>
                  </a:cubicBezTo>
                  <a:cubicBezTo>
                    <a:pt x="596" y="15508"/>
                    <a:pt x="560" y="15556"/>
                    <a:pt x="525" y="15591"/>
                  </a:cubicBezTo>
                  <a:cubicBezTo>
                    <a:pt x="441" y="15722"/>
                    <a:pt x="358" y="15865"/>
                    <a:pt x="298" y="16008"/>
                  </a:cubicBezTo>
                  <a:cubicBezTo>
                    <a:pt x="191" y="16282"/>
                    <a:pt x="108" y="16579"/>
                    <a:pt x="60" y="16889"/>
                  </a:cubicBezTo>
                  <a:cubicBezTo>
                    <a:pt x="1" y="17484"/>
                    <a:pt x="25" y="18092"/>
                    <a:pt x="167" y="18675"/>
                  </a:cubicBezTo>
                  <a:cubicBezTo>
                    <a:pt x="298" y="19258"/>
                    <a:pt x="501" y="19818"/>
                    <a:pt x="751" y="20354"/>
                  </a:cubicBezTo>
                  <a:cubicBezTo>
                    <a:pt x="858" y="20616"/>
                    <a:pt x="906" y="20913"/>
                    <a:pt x="1001" y="21199"/>
                  </a:cubicBezTo>
                  <a:cubicBezTo>
                    <a:pt x="1049" y="21354"/>
                    <a:pt x="1120" y="21497"/>
                    <a:pt x="1203" y="21628"/>
                  </a:cubicBezTo>
                  <a:cubicBezTo>
                    <a:pt x="1310" y="21759"/>
                    <a:pt x="1430" y="21878"/>
                    <a:pt x="1584" y="21949"/>
                  </a:cubicBezTo>
                  <a:cubicBezTo>
                    <a:pt x="1656" y="21985"/>
                    <a:pt x="1727" y="22009"/>
                    <a:pt x="1811" y="22032"/>
                  </a:cubicBezTo>
                  <a:cubicBezTo>
                    <a:pt x="1894" y="22056"/>
                    <a:pt x="1977" y="22068"/>
                    <a:pt x="2072" y="22068"/>
                  </a:cubicBezTo>
                  <a:cubicBezTo>
                    <a:pt x="2251" y="22044"/>
                    <a:pt x="2406" y="21937"/>
                    <a:pt x="2513" y="21782"/>
                  </a:cubicBezTo>
                  <a:cubicBezTo>
                    <a:pt x="2608" y="21651"/>
                    <a:pt x="2668" y="21497"/>
                    <a:pt x="2692" y="21342"/>
                  </a:cubicBezTo>
                  <a:cubicBezTo>
                    <a:pt x="2727" y="21199"/>
                    <a:pt x="2715" y="21056"/>
                    <a:pt x="2680" y="20913"/>
                  </a:cubicBezTo>
                  <a:lnTo>
                    <a:pt x="7621" y="15782"/>
                  </a:lnTo>
                  <a:cubicBezTo>
                    <a:pt x="8288" y="16127"/>
                    <a:pt x="8942" y="16472"/>
                    <a:pt x="9609" y="16806"/>
                  </a:cubicBezTo>
                  <a:cubicBezTo>
                    <a:pt x="9526" y="17115"/>
                    <a:pt x="9431" y="17437"/>
                    <a:pt x="9347" y="17746"/>
                  </a:cubicBezTo>
                  <a:lnTo>
                    <a:pt x="8692" y="20116"/>
                  </a:lnTo>
                  <a:lnTo>
                    <a:pt x="8359" y="21306"/>
                  </a:lnTo>
                  <a:lnTo>
                    <a:pt x="8276" y="21604"/>
                  </a:lnTo>
                  <a:lnTo>
                    <a:pt x="8240" y="21747"/>
                  </a:lnTo>
                  <a:cubicBezTo>
                    <a:pt x="8228" y="21794"/>
                    <a:pt x="8204" y="21842"/>
                    <a:pt x="8192" y="21902"/>
                  </a:cubicBezTo>
                  <a:cubicBezTo>
                    <a:pt x="8192" y="21902"/>
                    <a:pt x="8192" y="21913"/>
                    <a:pt x="8192" y="21913"/>
                  </a:cubicBezTo>
                  <a:cubicBezTo>
                    <a:pt x="8026" y="21937"/>
                    <a:pt x="7871" y="22032"/>
                    <a:pt x="7776" y="22175"/>
                  </a:cubicBezTo>
                  <a:cubicBezTo>
                    <a:pt x="7549" y="22687"/>
                    <a:pt x="7514" y="22925"/>
                    <a:pt x="7526" y="23045"/>
                  </a:cubicBezTo>
                  <a:cubicBezTo>
                    <a:pt x="7287" y="23271"/>
                    <a:pt x="7097" y="23521"/>
                    <a:pt x="6954" y="23807"/>
                  </a:cubicBezTo>
                  <a:lnTo>
                    <a:pt x="6906" y="23902"/>
                  </a:lnTo>
                  <a:cubicBezTo>
                    <a:pt x="6740" y="24164"/>
                    <a:pt x="5930" y="25521"/>
                    <a:pt x="6287" y="26450"/>
                  </a:cubicBezTo>
                  <a:cubicBezTo>
                    <a:pt x="6549" y="27140"/>
                    <a:pt x="7156" y="27390"/>
                    <a:pt x="7728" y="27390"/>
                  </a:cubicBezTo>
                  <a:cubicBezTo>
                    <a:pt x="7847" y="27390"/>
                    <a:pt x="7966" y="27378"/>
                    <a:pt x="8085" y="27355"/>
                  </a:cubicBezTo>
                  <a:cubicBezTo>
                    <a:pt x="8264" y="27319"/>
                    <a:pt x="8430" y="27188"/>
                    <a:pt x="8502" y="27009"/>
                  </a:cubicBezTo>
                  <a:cubicBezTo>
                    <a:pt x="8680" y="27069"/>
                    <a:pt x="9085" y="27224"/>
                    <a:pt x="9454" y="27355"/>
                  </a:cubicBezTo>
                  <a:cubicBezTo>
                    <a:pt x="9525" y="27380"/>
                    <a:pt x="9595" y="27391"/>
                    <a:pt x="9663" y="27391"/>
                  </a:cubicBezTo>
                  <a:cubicBezTo>
                    <a:pt x="10042" y="27391"/>
                    <a:pt x="10364" y="27049"/>
                    <a:pt x="10454" y="26938"/>
                  </a:cubicBezTo>
                  <a:cubicBezTo>
                    <a:pt x="10800" y="26855"/>
                    <a:pt x="11086" y="26593"/>
                    <a:pt x="11193" y="26259"/>
                  </a:cubicBezTo>
                  <a:cubicBezTo>
                    <a:pt x="11371" y="26223"/>
                    <a:pt x="11788" y="26093"/>
                    <a:pt x="11883" y="25378"/>
                  </a:cubicBezTo>
                  <a:cubicBezTo>
                    <a:pt x="11907" y="25200"/>
                    <a:pt x="11848" y="25009"/>
                    <a:pt x="11717" y="24878"/>
                  </a:cubicBezTo>
                  <a:cubicBezTo>
                    <a:pt x="11530" y="24700"/>
                    <a:pt x="11216" y="24659"/>
                    <a:pt x="10956" y="24659"/>
                  </a:cubicBezTo>
                  <a:cubicBezTo>
                    <a:pt x="10834" y="24659"/>
                    <a:pt x="10725" y="24668"/>
                    <a:pt x="10645" y="24676"/>
                  </a:cubicBezTo>
                  <a:cubicBezTo>
                    <a:pt x="10621" y="24592"/>
                    <a:pt x="10585" y="24509"/>
                    <a:pt x="10526" y="24438"/>
                  </a:cubicBezTo>
                  <a:cubicBezTo>
                    <a:pt x="10526" y="24318"/>
                    <a:pt x="10478" y="24021"/>
                    <a:pt x="10216" y="23366"/>
                  </a:cubicBezTo>
                  <a:cubicBezTo>
                    <a:pt x="10133" y="23140"/>
                    <a:pt x="9978" y="22961"/>
                    <a:pt x="9776" y="22854"/>
                  </a:cubicBezTo>
                  <a:cubicBezTo>
                    <a:pt x="9740" y="22711"/>
                    <a:pt x="9609" y="22259"/>
                    <a:pt x="9395" y="22044"/>
                  </a:cubicBezTo>
                  <a:cubicBezTo>
                    <a:pt x="9323" y="21997"/>
                    <a:pt x="9240" y="21949"/>
                    <a:pt x="9145" y="21925"/>
                  </a:cubicBezTo>
                  <a:lnTo>
                    <a:pt x="9169" y="21842"/>
                  </a:lnTo>
                  <a:lnTo>
                    <a:pt x="9252" y="21544"/>
                  </a:lnTo>
                  <a:lnTo>
                    <a:pt x="9573" y="20354"/>
                  </a:lnTo>
                  <a:lnTo>
                    <a:pt x="10026" y="18711"/>
                  </a:lnTo>
                  <a:lnTo>
                    <a:pt x="10014" y="18913"/>
                  </a:lnTo>
                  <a:cubicBezTo>
                    <a:pt x="9966" y="19092"/>
                    <a:pt x="9954" y="19294"/>
                    <a:pt x="9978" y="19485"/>
                  </a:cubicBezTo>
                  <a:cubicBezTo>
                    <a:pt x="10073" y="20342"/>
                    <a:pt x="10812" y="21068"/>
                    <a:pt x="12062" y="21532"/>
                  </a:cubicBezTo>
                  <a:cubicBezTo>
                    <a:pt x="13017" y="21866"/>
                    <a:pt x="14028" y="22033"/>
                    <a:pt x="15041" y="22033"/>
                  </a:cubicBezTo>
                  <a:cubicBezTo>
                    <a:pt x="15076" y="22033"/>
                    <a:pt x="15111" y="22033"/>
                    <a:pt x="15146" y="22032"/>
                  </a:cubicBezTo>
                  <a:cubicBezTo>
                    <a:pt x="15515" y="22032"/>
                    <a:pt x="15884" y="22021"/>
                    <a:pt x="16265" y="21973"/>
                  </a:cubicBezTo>
                  <a:lnTo>
                    <a:pt x="16443" y="23985"/>
                  </a:lnTo>
                  <a:cubicBezTo>
                    <a:pt x="16253" y="24152"/>
                    <a:pt x="16098" y="24366"/>
                    <a:pt x="15991" y="24592"/>
                  </a:cubicBezTo>
                  <a:cubicBezTo>
                    <a:pt x="15872" y="24830"/>
                    <a:pt x="15777" y="25080"/>
                    <a:pt x="15705" y="25342"/>
                  </a:cubicBezTo>
                  <a:cubicBezTo>
                    <a:pt x="15669" y="25461"/>
                    <a:pt x="15646" y="25592"/>
                    <a:pt x="15598" y="25700"/>
                  </a:cubicBezTo>
                  <a:cubicBezTo>
                    <a:pt x="15550" y="25807"/>
                    <a:pt x="15503" y="25938"/>
                    <a:pt x="15455" y="26057"/>
                  </a:cubicBezTo>
                  <a:cubicBezTo>
                    <a:pt x="15419" y="26128"/>
                    <a:pt x="15384" y="26212"/>
                    <a:pt x="15348" y="26295"/>
                  </a:cubicBezTo>
                  <a:lnTo>
                    <a:pt x="15348" y="26307"/>
                  </a:lnTo>
                  <a:cubicBezTo>
                    <a:pt x="15277" y="26450"/>
                    <a:pt x="15217" y="26604"/>
                    <a:pt x="15157" y="26771"/>
                  </a:cubicBezTo>
                  <a:cubicBezTo>
                    <a:pt x="14967" y="27259"/>
                    <a:pt x="14872" y="27783"/>
                    <a:pt x="14860" y="28319"/>
                  </a:cubicBezTo>
                  <a:cubicBezTo>
                    <a:pt x="14860" y="28855"/>
                    <a:pt x="15003" y="29379"/>
                    <a:pt x="15277" y="29843"/>
                  </a:cubicBezTo>
                  <a:lnTo>
                    <a:pt x="15288" y="29867"/>
                  </a:lnTo>
                  <a:cubicBezTo>
                    <a:pt x="15407" y="29998"/>
                    <a:pt x="15586" y="30069"/>
                    <a:pt x="15777" y="30069"/>
                  </a:cubicBezTo>
                  <a:cubicBezTo>
                    <a:pt x="15872" y="30057"/>
                    <a:pt x="15967" y="30010"/>
                    <a:pt x="16039" y="29938"/>
                  </a:cubicBezTo>
                  <a:cubicBezTo>
                    <a:pt x="16074" y="29914"/>
                    <a:pt x="16098" y="29879"/>
                    <a:pt x="16122" y="29855"/>
                  </a:cubicBezTo>
                  <a:lnTo>
                    <a:pt x="16205" y="29760"/>
                  </a:lnTo>
                  <a:cubicBezTo>
                    <a:pt x="16396" y="29522"/>
                    <a:pt x="16586" y="29283"/>
                    <a:pt x="16753" y="29021"/>
                  </a:cubicBezTo>
                  <a:cubicBezTo>
                    <a:pt x="16920" y="28760"/>
                    <a:pt x="17062" y="28474"/>
                    <a:pt x="17158" y="28164"/>
                  </a:cubicBezTo>
                  <a:cubicBezTo>
                    <a:pt x="17241" y="27867"/>
                    <a:pt x="17289" y="27557"/>
                    <a:pt x="17312" y="27247"/>
                  </a:cubicBezTo>
                  <a:lnTo>
                    <a:pt x="17360" y="26795"/>
                  </a:lnTo>
                  <a:cubicBezTo>
                    <a:pt x="17360" y="26724"/>
                    <a:pt x="17372" y="26640"/>
                    <a:pt x="17372" y="26569"/>
                  </a:cubicBezTo>
                  <a:cubicBezTo>
                    <a:pt x="17384" y="26533"/>
                    <a:pt x="17384" y="26497"/>
                    <a:pt x="17396" y="26474"/>
                  </a:cubicBezTo>
                  <a:cubicBezTo>
                    <a:pt x="17396" y="26438"/>
                    <a:pt x="17408" y="26402"/>
                    <a:pt x="17420" y="26366"/>
                  </a:cubicBezTo>
                  <a:cubicBezTo>
                    <a:pt x="17503" y="26081"/>
                    <a:pt x="17610" y="25783"/>
                    <a:pt x="17682" y="25485"/>
                  </a:cubicBezTo>
                  <a:cubicBezTo>
                    <a:pt x="17765" y="25176"/>
                    <a:pt x="17813" y="24866"/>
                    <a:pt x="17801" y="24545"/>
                  </a:cubicBezTo>
                  <a:cubicBezTo>
                    <a:pt x="17789" y="24378"/>
                    <a:pt x="17741" y="24211"/>
                    <a:pt x="17658" y="24068"/>
                  </a:cubicBezTo>
                  <a:cubicBezTo>
                    <a:pt x="17563" y="23937"/>
                    <a:pt x="17432" y="23842"/>
                    <a:pt x="17289" y="23807"/>
                  </a:cubicBezTo>
                  <a:lnTo>
                    <a:pt x="17146" y="21866"/>
                  </a:lnTo>
                  <a:cubicBezTo>
                    <a:pt x="18515" y="21640"/>
                    <a:pt x="19753" y="21175"/>
                    <a:pt x="20694" y="20568"/>
                  </a:cubicBezTo>
                  <a:cubicBezTo>
                    <a:pt x="21492" y="20032"/>
                    <a:pt x="22004" y="19437"/>
                    <a:pt x="22194" y="18818"/>
                  </a:cubicBezTo>
                  <a:lnTo>
                    <a:pt x="22396" y="19235"/>
                  </a:lnTo>
                  <a:lnTo>
                    <a:pt x="22170" y="19318"/>
                  </a:lnTo>
                  <a:lnTo>
                    <a:pt x="22146" y="19330"/>
                  </a:lnTo>
                  <a:cubicBezTo>
                    <a:pt x="21825" y="19520"/>
                    <a:pt x="21694" y="19913"/>
                    <a:pt x="21849" y="20258"/>
                  </a:cubicBezTo>
                  <a:cubicBezTo>
                    <a:pt x="21884" y="20366"/>
                    <a:pt x="21920" y="20449"/>
                    <a:pt x="21956" y="20520"/>
                  </a:cubicBezTo>
                  <a:cubicBezTo>
                    <a:pt x="21777" y="20651"/>
                    <a:pt x="21623" y="20830"/>
                    <a:pt x="21539" y="21032"/>
                  </a:cubicBezTo>
                  <a:cubicBezTo>
                    <a:pt x="21158" y="21961"/>
                    <a:pt x="20944" y="22878"/>
                    <a:pt x="20992" y="23330"/>
                  </a:cubicBezTo>
                  <a:cubicBezTo>
                    <a:pt x="21039" y="23783"/>
                    <a:pt x="21349" y="25140"/>
                    <a:pt x="21408" y="25342"/>
                  </a:cubicBezTo>
                  <a:cubicBezTo>
                    <a:pt x="21480" y="25485"/>
                    <a:pt x="21611" y="25592"/>
                    <a:pt x="21765" y="25628"/>
                  </a:cubicBezTo>
                  <a:cubicBezTo>
                    <a:pt x="21833" y="25647"/>
                    <a:pt x="21902" y="25656"/>
                    <a:pt x="21971" y="25656"/>
                  </a:cubicBezTo>
                  <a:cubicBezTo>
                    <a:pt x="22169" y="25656"/>
                    <a:pt x="22365" y="25582"/>
                    <a:pt x="22516" y="25450"/>
                  </a:cubicBezTo>
                  <a:lnTo>
                    <a:pt x="22551" y="25426"/>
                  </a:lnTo>
                  <a:lnTo>
                    <a:pt x="22551" y="25426"/>
                  </a:lnTo>
                  <a:cubicBezTo>
                    <a:pt x="22456" y="25545"/>
                    <a:pt x="22396" y="25688"/>
                    <a:pt x="22361" y="25842"/>
                  </a:cubicBezTo>
                  <a:cubicBezTo>
                    <a:pt x="22289" y="26069"/>
                    <a:pt x="22349" y="26319"/>
                    <a:pt x="22504" y="26497"/>
                  </a:cubicBezTo>
                  <a:cubicBezTo>
                    <a:pt x="22658" y="26664"/>
                    <a:pt x="22873" y="26771"/>
                    <a:pt x="23099" y="26771"/>
                  </a:cubicBezTo>
                  <a:lnTo>
                    <a:pt x="23158" y="26771"/>
                  </a:lnTo>
                  <a:cubicBezTo>
                    <a:pt x="23456" y="26747"/>
                    <a:pt x="24004" y="26331"/>
                    <a:pt x="24147" y="25831"/>
                  </a:cubicBezTo>
                  <a:cubicBezTo>
                    <a:pt x="24254" y="25461"/>
                    <a:pt x="24337" y="25152"/>
                    <a:pt x="24373" y="25057"/>
                  </a:cubicBezTo>
                  <a:cubicBezTo>
                    <a:pt x="24575" y="24914"/>
                    <a:pt x="24766" y="24759"/>
                    <a:pt x="24944" y="24592"/>
                  </a:cubicBezTo>
                  <a:cubicBezTo>
                    <a:pt x="25040" y="24461"/>
                    <a:pt x="25087" y="24295"/>
                    <a:pt x="25075" y="24128"/>
                  </a:cubicBezTo>
                  <a:cubicBezTo>
                    <a:pt x="25230" y="24021"/>
                    <a:pt x="25373" y="23866"/>
                    <a:pt x="25480" y="23699"/>
                  </a:cubicBezTo>
                  <a:cubicBezTo>
                    <a:pt x="25694" y="23342"/>
                    <a:pt x="25742" y="22902"/>
                    <a:pt x="25635" y="22497"/>
                  </a:cubicBezTo>
                  <a:cubicBezTo>
                    <a:pt x="25540" y="22175"/>
                    <a:pt x="24956" y="20806"/>
                    <a:pt x="24932" y="20747"/>
                  </a:cubicBezTo>
                  <a:cubicBezTo>
                    <a:pt x="24921" y="20735"/>
                    <a:pt x="24921" y="20735"/>
                    <a:pt x="24921" y="20723"/>
                  </a:cubicBezTo>
                  <a:cubicBezTo>
                    <a:pt x="24790" y="20568"/>
                    <a:pt x="24647" y="20437"/>
                    <a:pt x="24492" y="20330"/>
                  </a:cubicBezTo>
                  <a:cubicBezTo>
                    <a:pt x="24551" y="20175"/>
                    <a:pt x="24575" y="20008"/>
                    <a:pt x="24563" y="19842"/>
                  </a:cubicBezTo>
                  <a:cubicBezTo>
                    <a:pt x="24516" y="19258"/>
                    <a:pt x="24385" y="18925"/>
                    <a:pt x="24147" y="18842"/>
                  </a:cubicBezTo>
                  <a:cubicBezTo>
                    <a:pt x="24092" y="18824"/>
                    <a:pt x="24023" y="18815"/>
                    <a:pt x="23943" y="18815"/>
                  </a:cubicBezTo>
                  <a:cubicBezTo>
                    <a:pt x="23759" y="18815"/>
                    <a:pt x="23518" y="18859"/>
                    <a:pt x="23278" y="18925"/>
                  </a:cubicBezTo>
                  <a:lnTo>
                    <a:pt x="22980" y="18353"/>
                  </a:lnTo>
                  <a:lnTo>
                    <a:pt x="21849" y="16175"/>
                  </a:lnTo>
                  <a:lnTo>
                    <a:pt x="21706" y="15913"/>
                  </a:lnTo>
                  <a:lnTo>
                    <a:pt x="19372" y="6828"/>
                  </a:lnTo>
                  <a:cubicBezTo>
                    <a:pt x="19301" y="6185"/>
                    <a:pt x="18717" y="5673"/>
                    <a:pt x="17813" y="5376"/>
                  </a:cubicBezTo>
                  <a:lnTo>
                    <a:pt x="17586" y="4006"/>
                  </a:lnTo>
                  <a:cubicBezTo>
                    <a:pt x="17539" y="3602"/>
                    <a:pt x="17193" y="3256"/>
                    <a:pt x="16598" y="3054"/>
                  </a:cubicBezTo>
                  <a:cubicBezTo>
                    <a:pt x="16289" y="2947"/>
                    <a:pt x="15967" y="2875"/>
                    <a:pt x="15646" y="2852"/>
                  </a:cubicBezTo>
                  <a:lnTo>
                    <a:pt x="15479" y="2209"/>
                  </a:lnTo>
                  <a:cubicBezTo>
                    <a:pt x="15455" y="2042"/>
                    <a:pt x="15312" y="1911"/>
                    <a:pt x="15086" y="1840"/>
                  </a:cubicBezTo>
                  <a:lnTo>
                    <a:pt x="15038" y="1375"/>
                  </a:lnTo>
                  <a:cubicBezTo>
                    <a:pt x="15026" y="1256"/>
                    <a:pt x="14931" y="1173"/>
                    <a:pt x="14776" y="1125"/>
                  </a:cubicBezTo>
                  <a:cubicBezTo>
                    <a:pt x="14776" y="1113"/>
                    <a:pt x="14776" y="1101"/>
                    <a:pt x="14776" y="1089"/>
                  </a:cubicBezTo>
                  <a:lnTo>
                    <a:pt x="14765" y="970"/>
                  </a:lnTo>
                  <a:cubicBezTo>
                    <a:pt x="14836" y="935"/>
                    <a:pt x="14896" y="887"/>
                    <a:pt x="14943" y="816"/>
                  </a:cubicBezTo>
                  <a:cubicBezTo>
                    <a:pt x="15003" y="744"/>
                    <a:pt x="15026" y="637"/>
                    <a:pt x="15015" y="542"/>
                  </a:cubicBezTo>
                  <a:cubicBezTo>
                    <a:pt x="15015" y="518"/>
                    <a:pt x="15003" y="482"/>
                    <a:pt x="14991" y="458"/>
                  </a:cubicBezTo>
                  <a:lnTo>
                    <a:pt x="14955" y="244"/>
                  </a:lnTo>
                  <a:cubicBezTo>
                    <a:pt x="14943" y="232"/>
                    <a:pt x="14943" y="220"/>
                    <a:pt x="14931" y="208"/>
                  </a:cubicBezTo>
                  <a:cubicBezTo>
                    <a:pt x="14828" y="51"/>
                    <a:pt x="14641" y="0"/>
                    <a:pt x="1444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38" name="Google Shape;7538;p108"/>
            <p:cNvGrpSpPr/>
            <p:nvPr/>
          </p:nvGrpSpPr>
          <p:grpSpPr>
            <a:xfrm flipH="1" rot="-404600">
              <a:off x="307136" y="2100404"/>
              <a:ext cx="2037175" cy="2344750"/>
              <a:chOff x="1437694" y="-16987"/>
              <a:chExt cx="1657720" cy="1907851"/>
            </a:xfrm>
          </p:grpSpPr>
          <p:grpSp>
            <p:nvGrpSpPr>
              <p:cNvPr id="7539" name="Google Shape;7539;p108"/>
              <p:cNvGrpSpPr/>
              <p:nvPr/>
            </p:nvGrpSpPr>
            <p:grpSpPr>
              <a:xfrm>
                <a:off x="1437694" y="-16987"/>
                <a:ext cx="1657720" cy="1907851"/>
                <a:chOff x="1179000" y="1325300"/>
                <a:chExt cx="652800" cy="751300"/>
              </a:xfrm>
            </p:grpSpPr>
            <p:sp>
              <p:nvSpPr>
                <p:cNvPr id="7540" name="Google Shape;7540;p108"/>
                <p:cNvSpPr/>
                <p:nvPr/>
              </p:nvSpPr>
              <p:spPr>
                <a:xfrm>
                  <a:off x="1203400" y="1710250"/>
                  <a:ext cx="36350" cy="155900"/>
                </a:xfrm>
                <a:custGeom>
                  <a:rect b="b" l="l" r="r" t="t"/>
                  <a:pathLst>
                    <a:path extrusionOk="0" h="6236" w="1454">
                      <a:moveTo>
                        <a:pt x="116" y="1"/>
                      </a:moveTo>
                      <a:cubicBezTo>
                        <a:pt x="78" y="1"/>
                        <a:pt x="40" y="19"/>
                        <a:pt x="25" y="56"/>
                      </a:cubicBezTo>
                      <a:cubicBezTo>
                        <a:pt x="1" y="104"/>
                        <a:pt x="13" y="176"/>
                        <a:pt x="61" y="199"/>
                      </a:cubicBezTo>
                      <a:lnTo>
                        <a:pt x="84" y="211"/>
                      </a:lnTo>
                      <a:cubicBezTo>
                        <a:pt x="108" y="223"/>
                        <a:pt x="132" y="247"/>
                        <a:pt x="156" y="271"/>
                      </a:cubicBezTo>
                      <a:cubicBezTo>
                        <a:pt x="191" y="307"/>
                        <a:pt x="215" y="342"/>
                        <a:pt x="239" y="378"/>
                      </a:cubicBezTo>
                      <a:cubicBezTo>
                        <a:pt x="299" y="461"/>
                        <a:pt x="346" y="545"/>
                        <a:pt x="382" y="628"/>
                      </a:cubicBezTo>
                      <a:cubicBezTo>
                        <a:pt x="465" y="795"/>
                        <a:pt x="525" y="985"/>
                        <a:pt x="572" y="1164"/>
                      </a:cubicBezTo>
                      <a:cubicBezTo>
                        <a:pt x="656" y="1545"/>
                        <a:pt x="703" y="1938"/>
                        <a:pt x="715" y="2331"/>
                      </a:cubicBezTo>
                      <a:cubicBezTo>
                        <a:pt x="763" y="3116"/>
                        <a:pt x="763" y="3902"/>
                        <a:pt x="763" y="4700"/>
                      </a:cubicBezTo>
                      <a:cubicBezTo>
                        <a:pt x="763" y="4724"/>
                        <a:pt x="775" y="4736"/>
                        <a:pt x="787" y="4759"/>
                      </a:cubicBezTo>
                      <a:cubicBezTo>
                        <a:pt x="906" y="4986"/>
                        <a:pt x="1049" y="5212"/>
                        <a:pt x="1156" y="5450"/>
                      </a:cubicBezTo>
                      <a:cubicBezTo>
                        <a:pt x="1275" y="5688"/>
                        <a:pt x="1346" y="5938"/>
                        <a:pt x="1370" y="6200"/>
                      </a:cubicBezTo>
                      <a:cubicBezTo>
                        <a:pt x="1370" y="6224"/>
                        <a:pt x="1382" y="6236"/>
                        <a:pt x="1394" y="6236"/>
                      </a:cubicBezTo>
                      <a:cubicBezTo>
                        <a:pt x="1406" y="6236"/>
                        <a:pt x="1418" y="6224"/>
                        <a:pt x="1430" y="6212"/>
                      </a:cubicBezTo>
                      <a:cubicBezTo>
                        <a:pt x="1454" y="5926"/>
                        <a:pt x="1418" y="5652"/>
                        <a:pt x="1311" y="5390"/>
                      </a:cubicBezTo>
                      <a:cubicBezTo>
                        <a:pt x="1275" y="5260"/>
                        <a:pt x="1227" y="5129"/>
                        <a:pt x="1168" y="4998"/>
                      </a:cubicBezTo>
                      <a:cubicBezTo>
                        <a:pt x="1112" y="4885"/>
                        <a:pt x="1045" y="4773"/>
                        <a:pt x="977" y="4660"/>
                      </a:cubicBezTo>
                      <a:lnTo>
                        <a:pt x="977" y="4660"/>
                      </a:lnTo>
                      <a:cubicBezTo>
                        <a:pt x="977" y="3887"/>
                        <a:pt x="976" y="3103"/>
                        <a:pt x="930" y="2319"/>
                      </a:cubicBezTo>
                      <a:cubicBezTo>
                        <a:pt x="918" y="1914"/>
                        <a:pt x="870" y="1509"/>
                        <a:pt x="787" y="1116"/>
                      </a:cubicBezTo>
                      <a:cubicBezTo>
                        <a:pt x="739" y="926"/>
                        <a:pt x="668" y="723"/>
                        <a:pt x="584" y="545"/>
                      </a:cubicBezTo>
                      <a:cubicBezTo>
                        <a:pt x="537" y="449"/>
                        <a:pt x="489" y="354"/>
                        <a:pt x="430" y="271"/>
                      </a:cubicBezTo>
                      <a:cubicBezTo>
                        <a:pt x="406" y="223"/>
                        <a:pt x="370" y="176"/>
                        <a:pt x="334" y="140"/>
                      </a:cubicBezTo>
                      <a:cubicBezTo>
                        <a:pt x="287" y="92"/>
                        <a:pt x="239" y="45"/>
                        <a:pt x="180" y="21"/>
                      </a:cubicBezTo>
                      <a:cubicBezTo>
                        <a:pt x="162" y="7"/>
                        <a:pt x="139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1" name="Google Shape;7541;p108"/>
                <p:cNvSpPr/>
                <p:nvPr/>
              </p:nvSpPr>
              <p:spPr>
                <a:xfrm>
                  <a:off x="1487675" y="1331650"/>
                  <a:ext cx="73550" cy="28800"/>
                </a:xfrm>
                <a:custGeom>
                  <a:rect b="b" l="l" r="r" t="t"/>
                  <a:pathLst>
                    <a:path extrusionOk="0" h="1152" w="2942">
                      <a:moveTo>
                        <a:pt x="2422" y="1"/>
                      </a:moveTo>
                      <a:cubicBezTo>
                        <a:pt x="2382" y="1"/>
                        <a:pt x="2341" y="3"/>
                        <a:pt x="2298" y="8"/>
                      </a:cubicBezTo>
                      <a:cubicBezTo>
                        <a:pt x="2155" y="32"/>
                        <a:pt x="2013" y="80"/>
                        <a:pt x="1882" y="151"/>
                      </a:cubicBezTo>
                      <a:cubicBezTo>
                        <a:pt x="1726" y="203"/>
                        <a:pt x="1571" y="237"/>
                        <a:pt x="1407" y="237"/>
                      </a:cubicBezTo>
                      <a:cubicBezTo>
                        <a:pt x="1383" y="237"/>
                        <a:pt x="1359" y="236"/>
                        <a:pt x="1334" y="234"/>
                      </a:cubicBezTo>
                      <a:cubicBezTo>
                        <a:pt x="882" y="234"/>
                        <a:pt x="429" y="365"/>
                        <a:pt x="36" y="603"/>
                      </a:cubicBezTo>
                      <a:lnTo>
                        <a:pt x="0" y="746"/>
                      </a:lnTo>
                      <a:lnTo>
                        <a:pt x="334" y="1080"/>
                      </a:lnTo>
                      <a:lnTo>
                        <a:pt x="596" y="1151"/>
                      </a:lnTo>
                      <a:cubicBezTo>
                        <a:pt x="596" y="1151"/>
                        <a:pt x="1072" y="818"/>
                        <a:pt x="1429" y="806"/>
                      </a:cubicBezTo>
                      <a:cubicBezTo>
                        <a:pt x="1798" y="782"/>
                        <a:pt x="2715" y="758"/>
                        <a:pt x="2894" y="484"/>
                      </a:cubicBezTo>
                      <a:cubicBezTo>
                        <a:pt x="2929" y="425"/>
                        <a:pt x="2941" y="353"/>
                        <a:pt x="2929" y="282"/>
                      </a:cubicBezTo>
                      <a:cubicBezTo>
                        <a:pt x="2929" y="258"/>
                        <a:pt x="2929" y="246"/>
                        <a:pt x="2917" y="222"/>
                      </a:cubicBezTo>
                      <a:cubicBezTo>
                        <a:pt x="2866" y="90"/>
                        <a:pt x="2666" y="1"/>
                        <a:pt x="242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2" name="Google Shape;7542;p108"/>
                <p:cNvSpPr/>
                <p:nvPr/>
              </p:nvSpPr>
              <p:spPr>
                <a:xfrm>
                  <a:off x="1484100" y="1325300"/>
                  <a:ext cx="79800" cy="37825"/>
                </a:xfrm>
                <a:custGeom>
                  <a:rect b="b" l="l" r="r" t="t"/>
                  <a:pathLst>
                    <a:path extrusionOk="0" h="1513" w="3192">
                      <a:moveTo>
                        <a:pt x="2607" y="200"/>
                      </a:moveTo>
                      <a:cubicBezTo>
                        <a:pt x="2739" y="200"/>
                        <a:pt x="2857" y="229"/>
                        <a:pt x="2918" y="310"/>
                      </a:cubicBezTo>
                      <a:lnTo>
                        <a:pt x="2965" y="500"/>
                      </a:lnTo>
                      <a:cubicBezTo>
                        <a:pt x="2965" y="512"/>
                        <a:pt x="2965" y="512"/>
                        <a:pt x="2977" y="524"/>
                      </a:cubicBezTo>
                      <a:cubicBezTo>
                        <a:pt x="2977" y="524"/>
                        <a:pt x="2977" y="536"/>
                        <a:pt x="2977" y="548"/>
                      </a:cubicBezTo>
                      <a:cubicBezTo>
                        <a:pt x="2977" y="596"/>
                        <a:pt x="2965" y="643"/>
                        <a:pt x="2953" y="679"/>
                      </a:cubicBezTo>
                      <a:cubicBezTo>
                        <a:pt x="2906" y="750"/>
                        <a:pt x="2668" y="917"/>
                        <a:pt x="1572" y="953"/>
                      </a:cubicBezTo>
                      <a:cubicBezTo>
                        <a:pt x="1251" y="965"/>
                        <a:pt x="846" y="1203"/>
                        <a:pt x="715" y="1286"/>
                      </a:cubicBezTo>
                      <a:lnTo>
                        <a:pt x="524" y="1250"/>
                      </a:lnTo>
                      <a:lnTo>
                        <a:pt x="251" y="953"/>
                      </a:lnTo>
                      <a:lnTo>
                        <a:pt x="215" y="750"/>
                      </a:lnTo>
                      <a:cubicBezTo>
                        <a:pt x="477" y="560"/>
                        <a:pt x="786" y="453"/>
                        <a:pt x="1108" y="429"/>
                      </a:cubicBezTo>
                      <a:lnTo>
                        <a:pt x="1275" y="429"/>
                      </a:lnTo>
                      <a:cubicBezTo>
                        <a:pt x="1739" y="405"/>
                        <a:pt x="1870" y="393"/>
                        <a:pt x="2096" y="310"/>
                      </a:cubicBezTo>
                      <a:cubicBezTo>
                        <a:pt x="2220" y="255"/>
                        <a:pt x="2427" y="200"/>
                        <a:pt x="2607" y="200"/>
                      </a:cubicBezTo>
                      <a:close/>
                      <a:moveTo>
                        <a:pt x="2605" y="0"/>
                      </a:moveTo>
                      <a:cubicBezTo>
                        <a:pt x="2367" y="0"/>
                        <a:pt x="2123" y="74"/>
                        <a:pt x="2013" y="119"/>
                      </a:cubicBezTo>
                      <a:cubicBezTo>
                        <a:pt x="1810" y="203"/>
                        <a:pt x="1727" y="203"/>
                        <a:pt x="1263" y="226"/>
                      </a:cubicBezTo>
                      <a:lnTo>
                        <a:pt x="1096" y="226"/>
                      </a:lnTo>
                      <a:cubicBezTo>
                        <a:pt x="715" y="250"/>
                        <a:pt x="346" y="393"/>
                        <a:pt x="36" y="631"/>
                      </a:cubicBezTo>
                      <a:cubicBezTo>
                        <a:pt x="12" y="655"/>
                        <a:pt x="1" y="691"/>
                        <a:pt x="1" y="726"/>
                      </a:cubicBezTo>
                      <a:lnTo>
                        <a:pt x="48" y="1012"/>
                      </a:lnTo>
                      <a:cubicBezTo>
                        <a:pt x="48" y="1036"/>
                        <a:pt x="60" y="1060"/>
                        <a:pt x="72" y="1072"/>
                      </a:cubicBezTo>
                      <a:lnTo>
                        <a:pt x="405" y="1417"/>
                      </a:lnTo>
                      <a:cubicBezTo>
                        <a:pt x="417" y="1429"/>
                        <a:pt x="429" y="1441"/>
                        <a:pt x="453" y="1441"/>
                      </a:cubicBezTo>
                      <a:lnTo>
                        <a:pt x="715" y="1512"/>
                      </a:lnTo>
                      <a:lnTo>
                        <a:pt x="739" y="1512"/>
                      </a:lnTo>
                      <a:cubicBezTo>
                        <a:pt x="763" y="1512"/>
                        <a:pt x="774" y="1500"/>
                        <a:pt x="798" y="1500"/>
                      </a:cubicBezTo>
                      <a:cubicBezTo>
                        <a:pt x="798" y="1500"/>
                        <a:pt x="1263" y="1179"/>
                        <a:pt x="1584" y="1167"/>
                      </a:cubicBezTo>
                      <a:cubicBezTo>
                        <a:pt x="2465" y="1143"/>
                        <a:pt x="2965" y="1024"/>
                        <a:pt x="3120" y="822"/>
                      </a:cubicBezTo>
                      <a:cubicBezTo>
                        <a:pt x="3168" y="738"/>
                        <a:pt x="3191" y="643"/>
                        <a:pt x="3180" y="548"/>
                      </a:cubicBezTo>
                      <a:cubicBezTo>
                        <a:pt x="3180" y="512"/>
                        <a:pt x="3180" y="476"/>
                        <a:pt x="3168" y="453"/>
                      </a:cubicBezTo>
                      <a:lnTo>
                        <a:pt x="3120" y="250"/>
                      </a:lnTo>
                      <a:cubicBezTo>
                        <a:pt x="3120" y="238"/>
                        <a:pt x="3108" y="226"/>
                        <a:pt x="3108" y="215"/>
                      </a:cubicBezTo>
                      <a:cubicBezTo>
                        <a:pt x="3000" y="52"/>
                        <a:pt x="2805" y="0"/>
                        <a:pt x="260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3" name="Google Shape;7543;p108"/>
                <p:cNvSpPr/>
                <p:nvPr/>
              </p:nvSpPr>
              <p:spPr>
                <a:xfrm>
                  <a:off x="1538275" y="1336475"/>
                  <a:ext cx="17000" cy="20525"/>
                </a:xfrm>
                <a:custGeom>
                  <a:rect b="b" l="l" r="r" t="t"/>
                  <a:pathLst>
                    <a:path extrusionOk="0" h="821" w="680">
                      <a:moveTo>
                        <a:pt x="387" y="0"/>
                      </a:moveTo>
                      <a:cubicBezTo>
                        <a:pt x="363" y="0"/>
                        <a:pt x="337" y="2"/>
                        <a:pt x="310" y="6"/>
                      </a:cubicBezTo>
                      <a:cubicBezTo>
                        <a:pt x="131" y="29"/>
                        <a:pt x="1" y="113"/>
                        <a:pt x="12" y="196"/>
                      </a:cubicBezTo>
                      <a:lnTo>
                        <a:pt x="60" y="696"/>
                      </a:lnTo>
                      <a:cubicBezTo>
                        <a:pt x="70" y="767"/>
                        <a:pt x="175" y="821"/>
                        <a:pt x="308" y="821"/>
                      </a:cubicBezTo>
                      <a:cubicBezTo>
                        <a:pt x="332" y="821"/>
                        <a:pt x="356" y="819"/>
                        <a:pt x="382" y="815"/>
                      </a:cubicBezTo>
                      <a:cubicBezTo>
                        <a:pt x="560" y="791"/>
                        <a:pt x="679" y="708"/>
                        <a:pt x="679" y="625"/>
                      </a:cubicBezTo>
                      <a:lnTo>
                        <a:pt x="632" y="137"/>
                      </a:lnTo>
                      <a:lnTo>
                        <a:pt x="632" y="125"/>
                      </a:lnTo>
                      <a:cubicBezTo>
                        <a:pt x="621" y="54"/>
                        <a:pt x="525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F0501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4" name="Google Shape;7544;p108"/>
                <p:cNvSpPr/>
                <p:nvPr/>
              </p:nvSpPr>
              <p:spPr>
                <a:xfrm>
                  <a:off x="1790975" y="1837250"/>
                  <a:ext cx="16400" cy="8675"/>
                </a:xfrm>
                <a:custGeom>
                  <a:rect b="b" l="l" r="r" t="t"/>
                  <a:pathLst>
                    <a:path extrusionOk="0" h="347" w="656">
                      <a:moveTo>
                        <a:pt x="263" y="1"/>
                      </a:moveTo>
                      <a:cubicBezTo>
                        <a:pt x="180" y="72"/>
                        <a:pt x="96" y="132"/>
                        <a:pt x="1" y="180"/>
                      </a:cubicBezTo>
                      <a:cubicBezTo>
                        <a:pt x="1" y="180"/>
                        <a:pt x="20" y="179"/>
                        <a:pt x="53" y="179"/>
                      </a:cubicBezTo>
                      <a:cubicBezTo>
                        <a:pt x="183" y="179"/>
                        <a:pt x="522" y="194"/>
                        <a:pt x="656" y="346"/>
                      </a:cubicBezTo>
                      <a:cubicBezTo>
                        <a:pt x="549" y="203"/>
                        <a:pt x="418" y="84"/>
                        <a:pt x="263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5" name="Google Shape;7545;p108"/>
                <p:cNvSpPr/>
                <p:nvPr/>
              </p:nvSpPr>
              <p:spPr>
                <a:xfrm>
                  <a:off x="1339450" y="1894350"/>
                  <a:ext cx="144850" cy="112600"/>
                </a:xfrm>
                <a:custGeom>
                  <a:rect b="b" l="l" r="r" t="t"/>
                  <a:pathLst>
                    <a:path extrusionOk="0" h="4504" w="5794">
                      <a:moveTo>
                        <a:pt x="2376" y="1"/>
                      </a:moveTo>
                      <a:cubicBezTo>
                        <a:pt x="1507" y="1"/>
                        <a:pt x="1071" y="977"/>
                        <a:pt x="953" y="1170"/>
                      </a:cubicBezTo>
                      <a:cubicBezTo>
                        <a:pt x="810" y="1384"/>
                        <a:pt x="0" y="2729"/>
                        <a:pt x="334" y="3622"/>
                      </a:cubicBezTo>
                      <a:cubicBezTo>
                        <a:pt x="611" y="4339"/>
                        <a:pt x="1225" y="4504"/>
                        <a:pt x="1704" y="4504"/>
                      </a:cubicBezTo>
                      <a:cubicBezTo>
                        <a:pt x="1821" y="4504"/>
                        <a:pt x="1930" y="4494"/>
                        <a:pt x="2024" y="4480"/>
                      </a:cubicBezTo>
                      <a:cubicBezTo>
                        <a:pt x="2203" y="4420"/>
                        <a:pt x="2346" y="4277"/>
                        <a:pt x="2405" y="4099"/>
                      </a:cubicBezTo>
                      <a:cubicBezTo>
                        <a:pt x="2405" y="4099"/>
                        <a:pt x="2965" y="4301"/>
                        <a:pt x="3441" y="4468"/>
                      </a:cubicBezTo>
                      <a:cubicBezTo>
                        <a:pt x="3501" y="4489"/>
                        <a:pt x="3559" y="4498"/>
                        <a:pt x="3617" y="4498"/>
                      </a:cubicBezTo>
                      <a:cubicBezTo>
                        <a:pt x="4018" y="4498"/>
                        <a:pt x="4346" y="4051"/>
                        <a:pt x="4346" y="4051"/>
                      </a:cubicBezTo>
                      <a:cubicBezTo>
                        <a:pt x="4703" y="3991"/>
                        <a:pt x="4977" y="3718"/>
                        <a:pt x="5072" y="3372"/>
                      </a:cubicBezTo>
                      <a:cubicBezTo>
                        <a:pt x="5072" y="3372"/>
                        <a:pt x="5076" y="3373"/>
                        <a:pt x="5082" y="3373"/>
                      </a:cubicBezTo>
                      <a:cubicBezTo>
                        <a:pt x="5157" y="3373"/>
                        <a:pt x="5628" y="3342"/>
                        <a:pt x="5727" y="2587"/>
                      </a:cubicBezTo>
                      <a:cubicBezTo>
                        <a:pt x="5794" y="2076"/>
                        <a:pt x="5299" y="1979"/>
                        <a:pt x="4915" y="1979"/>
                      </a:cubicBezTo>
                      <a:cubicBezTo>
                        <a:pt x="4681" y="1979"/>
                        <a:pt x="4489" y="2015"/>
                        <a:pt x="4489" y="2015"/>
                      </a:cubicBezTo>
                      <a:cubicBezTo>
                        <a:pt x="4501" y="1896"/>
                        <a:pt x="4453" y="1777"/>
                        <a:pt x="4370" y="1694"/>
                      </a:cubicBezTo>
                      <a:cubicBezTo>
                        <a:pt x="4370" y="1694"/>
                        <a:pt x="4405" y="1444"/>
                        <a:pt x="4072" y="622"/>
                      </a:cubicBezTo>
                      <a:cubicBezTo>
                        <a:pt x="3871" y="101"/>
                        <a:pt x="3377" y="3"/>
                        <a:pt x="3035" y="3"/>
                      </a:cubicBezTo>
                      <a:cubicBezTo>
                        <a:pt x="2830" y="3"/>
                        <a:pt x="2679" y="39"/>
                        <a:pt x="2679" y="39"/>
                      </a:cubicBezTo>
                      <a:cubicBezTo>
                        <a:pt x="2573" y="13"/>
                        <a:pt x="2472" y="1"/>
                        <a:pt x="2376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6" name="Google Shape;7546;p108"/>
                <p:cNvSpPr/>
                <p:nvPr/>
              </p:nvSpPr>
              <p:spPr>
                <a:xfrm>
                  <a:off x="1394800" y="1640025"/>
                  <a:ext cx="80400" cy="246275"/>
                </a:xfrm>
                <a:custGeom>
                  <a:rect b="b" l="l" r="r" t="t"/>
                  <a:pathLst>
                    <a:path extrusionOk="0" h="9851" w="3216">
                      <a:moveTo>
                        <a:pt x="2897" y="1"/>
                      </a:moveTo>
                      <a:cubicBezTo>
                        <a:pt x="2734" y="1"/>
                        <a:pt x="2565" y="179"/>
                        <a:pt x="2501" y="425"/>
                      </a:cubicBezTo>
                      <a:lnTo>
                        <a:pt x="72" y="9247"/>
                      </a:lnTo>
                      <a:cubicBezTo>
                        <a:pt x="1" y="9533"/>
                        <a:pt x="84" y="9795"/>
                        <a:pt x="263" y="9843"/>
                      </a:cubicBezTo>
                      <a:cubicBezTo>
                        <a:pt x="282" y="9848"/>
                        <a:pt x="302" y="9850"/>
                        <a:pt x="322" y="9850"/>
                      </a:cubicBezTo>
                      <a:cubicBezTo>
                        <a:pt x="484" y="9850"/>
                        <a:pt x="651" y="9682"/>
                        <a:pt x="715" y="9438"/>
                      </a:cubicBezTo>
                      <a:lnTo>
                        <a:pt x="3144" y="603"/>
                      </a:lnTo>
                      <a:cubicBezTo>
                        <a:pt x="3215" y="329"/>
                        <a:pt x="3132" y="68"/>
                        <a:pt x="2953" y="8"/>
                      </a:cubicBezTo>
                      <a:cubicBezTo>
                        <a:pt x="2935" y="3"/>
                        <a:pt x="2916" y="1"/>
                        <a:pt x="2897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7" name="Google Shape;7547;p108"/>
                <p:cNvSpPr/>
                <p:nvPr/>
              </p:nvSpPr>
              <p:spPr>
                <a:xfrm>
                  <a:off x="1336750" y="1891700"/>
                  <a:ext cx="149150" cy="117925"/>
                </a:xfrm>
                <a:custGeom>
                  <a:rect b="b" l="l" r="r" t="t"/>
                  <a:pathLst>
                    <a:path extrusionOk="0" h="4717" w="5966">
                      <a:moveTo>
                        <a:pt x="3159" y="214"/>
                      </a:moveTo>
                      <a:cubicBezTo>
                        <a:pt x="3471" y="214"/>
                        <a:pt x="3907" y="304"/>
                        <a:pt x="4085" y="764"/>
                      </a:cubicBezTo>
                      <a:cubicBezTo>
                        <a:pt x="4394" y="1538"/>
                        <a:pt x="4371" y="1776"/>
                        <a:pt x="4371" y="1776"/>
                      </a:cubicBezTo>
                      <a:cubicBezTo>
                        <a:pt x="4371" y="1812"/>
                        <a:pt x="4382" y="1847"/>
                        <a:pt x="4406" y="1859"/>
                      </a:cubicBezTo>
                      <a:cubicBezTo>
                        <a:pt x="4430" y="1895"/>
                        <a:pt x="4513" y="2014"/>
                        <a:pt x="4502" y="2097"/>
                      </a:cubicBezTo>
                      <a:cubicBezTo>
                        <a:pt x="4490" y="2133"/>
                        <a:pt x="4502" y="2169"/>
                        <a:pt x="4525" y="2193"/>
                      </a:cubicBezTo>
                      <a:cubicBezTo>
                        <a:pt x="4549" y="2216"/>
                        <a:pt x="4585" y="2228"/>
                        <a:pt x="4621" y="2228"/>
                      </a:cubicBezTo>
                      <a:cubicBezTo>
                        <a:pt x="4707" y="2208"/>
                        <a:pt x="4862" y="2188"/>
                        <a:pt x="5030" y="2188"/>
                      </a:cubicBezTo>
                      <a:cubicBezTo>
                        <a:pt x="5256" y="2188"/>
                        <a:pt x="5503" y="2224"/>
                        <a:pt x="5633" y="2347"/>
                      </a:cubicBezTo>
                      <a:cubicBezTo>
                        <a:pt x="5716" y="2443"/>
                        <a:pt x="5752" y="2562"/>
                        <a:pt x="5728" y="2681"/>
                      </a:cubicBezTo>
                      <a:cubicBezTo>
                        <a:pt x="5647" y="3360"/>
                        <a:pt x="5233" y="3371"/>
                        <a:pt x="5184" y="3371"/>
                      </a:cubicBezTo>
                      <a:cubicBezTo>
                        <a:pt x="5182" y="3371"/>
                        <a:pt x="5181" y="3371"/>
                        <a:pt x="5180" y="3371"/>
                      </a:cubicBezTo>
                      <a:cubicBezTo>
                        <a:pt x="5133" y="3371"/>
                        <a:pt x="5085" y="3407"/>
                        <a:pt x="5073" y="3455"/>
                      </a:cubicBezTo>
                      <a:cubicBezTo>
                        <a:pt x="5002" y="3764"/>
                        <a:pt x="4752" y="4002"/>
                        <a:pt x="4442" y="4062"/>
                      </a:cubicBezTo>
                      <a:cubicBezTo>
                        <a:pt x="4418" y="4062"/>
                        <a:pt x="4394" y="4074"/>
                        <a:pt x="4371" y="4097"/>
                      </a:cubicBezTo>
                      <a:cubicBezTo>
                        <a:pt x="4371" y="4108"/>
                        <a:pt x="4068" y="4504"/>
                        <a:pt x="3728" y="4504"/>
                      </a:cubicBezTo>
                      <a:cubicBezTo>
                        <a:pt x="3681" y="4504"/>
                        <a:pt x="3633" y="4496"/>
                        <a:pt x="3585" y="4478"/>
                      </a:cubicBezTo>
                      <a:cubicBezTo>
                        <a:pt x="3109" y="4312"/>
                        <a:pt x="2549" y="4097"/>
                        <a:pt x="2549" y="4097"/>
                      </a:cubicBezTo>
                      <a:cubicBezTo>
                        <a:pt x="2541" y="4095"/>
                        <a:pt x="2532" y="4094"/>
                        <a:pt x="2524" y="4094"/>
                      </a:cubicBezTo>
                      <a:cubicBezTo>
                        <a:pt x="2482" y="4094"/>
                        <a:pt x="2438" y="4118"/>
                        <a:pt x="2418" y="4157"/>
                      </a:cubicBezTo>
                      <a:cubicBezTo>
                        <a:pt x="2370" y="4264"/>
                        <a:pt x="2275" y="4455"/>
                        <a:pt x="2108" y="4478"/>
                      </a:cubicBezTo>
                      <a:cubicBezTo>
                        <a:pt x="2039" y="4490"/>
                        <a:pt x="1928" y="4505"/>
                        <a:pt x="1795" y="4505"/>
                      </a:cubicBezTo>
                      <a:cubicBezTo>
                        <a:pt x="1398" y="4505"/>
                        <a:pt x="804" y="4379"/>
                        <a:pt x="537" y="3693"/>
                      </a:cubicBezTo>
                      <a:lnTo>
                        <a:pt x="549" y="3693"/>
                      </a:lnTo>
                      <a:cubicBezTo>
                        <a:pt x="227" y="2859"/>
                        <a:pt x="989" y="1585"/>
                        <a:pt x="1144" y="1335"/>
                      </a:cubicBezTo>
                      <a:cubicBezTo>
                        <a:pt x="1156" y="1311"/>
                        <a:pt x="1180" y="1276"/>
                        <a:pt x="1204" y="1228"/>
                      </a:cubicBezTo>
                      <a:cubicBezTo>
                        <a:pt x="1362" y="942"/>
                        <a:pt x="1775" y="215"/>
                        <a:pt x="2483" y="215"/>
                      </a:cubicBezTo>
                      <a:cubicBezTo>
                        <a:pt x="2571" y="215"/>
                        <a:pt x="2665" y="227"/>
                        <a:pt x="2763" y="252"/>
                      </a:cubicBezTo>
                      <a:lnTo>
                        <a:pt x="2811" y="252"/>
                      </a:lnTo>
                      <a:cubicBezTo>
                        <a:pt x="2824" y="247"/>
                        <a:pt x="2969" y="214"/>
                        <a:pt x="3159" y="214"/>
                      </a:cubicBezTo>
                      <a:close/>
                      <a:moveTo>
                        <a:pt x="2473" y="0"/>
                      </a:moveTo>
                      <a:cubicBezTo>
                        <a:pt x="1651" y="0"/>
                        <a:pt x="1204" y="803"/>
                        <a:pt x="1013" y="1133"/>
                      </a:cubicBezTo>
                      <a:lnTo>
                        <a:pt x="965" y="1216"/>
                      </a:lnTo>
                      <a:cubicBezTo>
                        <a:pt x="799" y="1478"/>
                        <a:pt x="1" y="2835"/>
                        <a:pt x="346" y="3764"/>
                      </a:cubicBezTo>
                      <a:cubicBezTo>
                        <a:pt x="620" y="4467"/>
                        <a:pt x="1215" y="4717"/>
                        <a:pt x="1787" y="4717"/>
                      </a:cubicBezTo>
                      <a:cubicBezTo>
                        <a:pt x="1906" y="4717"/>
                        <a:pt x="2025" y="4705"/>
                        <a:pt x="2132" y="4681"/>
                      </a:cubicBezTo>
                      <a:cubicBezTo>
                        <a:pt x="2323" y="4633"/>
                        <a:pt x="2477" y="4502"/>
                        <a:pt x="2561" y="4336"/>
                      </a:cubicBezTo>
                      <a:cubicBezTo>
                        <a:pt x="2739" y="4395"/>
                        <a:pt x="3144" y="4550"/>
                        <a:pt x="3501" y="4669"/>
                      </a:cubicBezTo>
                      <a:cubicBezTo>
                        <a:pt x="3577" y="4697"/>
                        <a:pt x="3650" y="4709"/>
                        <a:pt x="3721" y="4709"/>
                      </a:cubicBezTo>
                      <a:cubicBezTo>
                        <a:pt x="4101" y="4709"/>
                        <a:pt x="4411" y="4363"/>
                        <a:pt x="4502" y="4252"/>
                      </a:cubicBezTo>
                      <a:cubicBezTo>
                        <a:pt x="4859" y="4181"/>
                        <a:pt x="5144" y="3919"/>
                        <a:pt x="5252" y="3574"/>
                      </a:cubicBezTo>
                      <a:cubicBezTo>
                        <a:pt x="5430" y="3550"/>
                        <a:pt x="5847" y="3419"/>
                        <a:pt x="5930" y="2704"/>
                      </a:cubicBezTo>
                      <a:cubicBezTo>
                        <a:pt x="5966" y="2526"/>
                        <a:pt x="5906" y="2335"/>
                        <a:pt x="5776" y="2204"/>
                      </a:cubicBezTo>
                      <a:cubicBezTo>
                        <a:pt x="5589" y="2026"/>
                        <a:pt x="5271" y="1980"/>
                        <a:pt x="5008" y="1980"/>
                      </a:cubicBezTo>
                      <a:cubicBezTo>
                        <a:pt x="4884" y="1980"/>
                        <a:pt x="4772" y="1991"/>
                        <a:pt x="4692" y="2002"/>
                      </a:cubicBezTo>
                      <a:cubicBezTo>
                        <a:pt x="4680" y="1907"/>
                        <a:pt x="4633" y="1823"/>
                        <a:pt x="4585" y="1752"/>
                      </a:cubicBezTo>
                      <a:cubicBezTo>
                        <a:pt x="4573" y="1645"/>
                        <a:pt x="4537" y="1347"/>
                        <a:pt x="4275" y="680"/>
                      </a:cubicBezTo>
                      <a:cubicBezTo>
                        <a:pt x="4067" y="145"/>
                        <a:pt x="3547" y="4"/>
                        <a:pt x="3132" y="4"/>
                      </a:cubicBezTo>
                      <a:cubicBezTo>
                        <a:pt x="3003" y="4"/>
                        <a:pt x="2883" y="18"/>
                        <a:pt x="2787" y="37"/>
                      </a:cubicBezTo>
                      <a:cubicBezTo>
                        <a:pt x="2677" y="12"/>
                        <a:pt x="2572" y="0"/>
                        <a:pt x="247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8" name="Google Shape;7548;p108"/>
                <p:cNvSpPr/>
                <p:nvPr/>
              </p:nvSpPr>
              <p:spPr>
                <a:xfrm>
                  <a:off x="1376950" y="1873850"/>
                  <a:ext cx="54700" cy="31025"/>
                </a:xfrm>
                <a:custGeom>
                  <a:rect b="b" l="l" r="r" t="t"/>
                  <a:pathLst>
                    <a:path extrusionOk="0" h="1241" w="2188">
                      <a:moveTo>
                        <a:pt x="1177" y="1"/>
                      </a:moveTo>
                      <a:cubicBezTo>
                        <a:pt x="1162" y="1"/>
                        <a:pt x="1147" y="1"/>
                        <a:pt x="1131" y="1"/>
                      </a:cubicBezTo>
                      <a:cubicBezTo>
                        <a:pt x="679" y="1"/>
                        <a:pt x="393" y="132"/>
                        <a:pt x="334" y="251"/>
                      </a:cubicBezTo>
                      <a:cubicBezTo>
                        <a:pt x="274" y="382"/>
                        <a:pt x="0" y="1037"/>
                        <a:pt x="107" y="1121"/>
                      </a:cubicBezTo>
                      <a:cubicBezTo>
                        <a:pt x="203" y="1204"/>
                        <a:pt x="739" y="1228"/>
                        <a:pt x="1465" y="1240"/>
                      </a:cubicBezTo>
                      <a:cubicBezTo>
                        <a:pt x="1492" y="1241"/>
                        <a:pt x="1518" y="1241"/>
                        <a:pt x="1542" y="1241"/>
                      </a:cubicBezTo>
                      <a:cubicBezTo>
                        <a:pt x="2188" y="1241"/>
                        <a:pt x="2143" y="954"/>
                        <a:pt x="2143" y="954"/>
                      </a:cubicBezTo>
                      <a:cubicBezTo>
                        <a:pt x="2143" y="954"/>
                        <a:pt x="2001" y="382"/>
                        <a:pt x="1774" y="156"/>
                      </a:cubicBezTo>
                      <a:cubicBezTo>
                        <a:pt x="1774" y="156"/>
                        <a:pt x="1597" y="1"/>
                        <a:pt x="1177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9" name="Google Shape;7549;p108"/>
                <p:cNvSpPr/>
                <p:nvPr/>
              </p:nvSpPr>
              <p:spPr>
                <a:xfrm>
                  <a:off x="1383200" y="1924775"/>
                  <a:ext cx="32175" cy="74475"/>
                </a:xfrm>
                <a:custGeom>
                  <a:rect b="b" l="l" r="r" t="t"/>
                  <a:pathLst>
                    <a:path extrusionOk="0" h="2979" w="1287">
                      <a:moveTo>
                        <a:pt x="1262" y="0"/>
                      </a:moveTo>
                      <a:cubicBezTo>
                        <a:pt x="1251" y="0"/>
                        <a:pt x="1239" y="12"/>
                        <a:pt x="1239" y="24"/>
                      </a:cubicBezTo>
                      <a:cubicBezTo>
                        <a:pt x="1215" y="84"/>
                        <a:pt x="1191" y="143"/>
                        <a:pt x="1167" y="203"/>
                      </a:cubicBezTo>
                      <a:cubicBezTo>
                        <a:pt x="1143" y="250"/>
                        <a:pt x="1120" y="310"/>
                        <a:pt x="1084" y="358"/>
                      </a:cubicBezTo>
                      <a:cubicBezTo>
                        <a:pt x="1024" y="465"/>
                        <a:pt x="941" y="548"/>
                        <a:pt x="834" y="619"/>
                      </a:cubicBezTo>
                      <a:cubicBezTo>
                        <a:pt x="739" y="691"/>
                        <a:pt x="631" y="739"/>
                        <a:pt x="512" y="762"/>
                      </a:cubicBezTo>
                      <a:cubicBezTo>
                        <a:pt x="405" y="786"/>
                        <a:pt x="286" y="798"/>
                        <a:pt x="167" y="798"/>
                      </a:cubicBezTo>
                      <a:lnTo>
                        <a:pt x="155" y="798"/>
                      </a:lnTo>
                      <a:cubicBezTo>
                        <a:pt x="108" y="798"/>
                        <a:pt x="60" y="834"/>
                        <a:pt x="60" y="893"/>
                      </a:cubicBezTo>
                      <a:lnTo>
                        <a:pt x="12" y="1429"/>
                      </a:lnTo>
                      <a:cubicBezTo>
                        <a:pt x="0" y="1453"/>
                        <a:pt x="12" y="1477"/>
                        <a:pt x="24" y="1501"/>
                      </a:cubicBezTo>
                      <a:cubicBezTo>
                        <a:pt x="131" y="1620"/>
                        <a:pt x="227" y="1715"/>
                        <a:pt x="322" y="1822"/>
                      </a:cubicBezTo>
                      <a:cubicBezTo>
                        <a:pt x="381" y="1870"/>
                        <a:pt x="429" y="1929"/>
                        <a:pt x="489" y="1977"/>
                      </a:cubicBezTo>
                      <a:cubicBezTo>
                        <a:pt x="524" y="2001"/>
                        <a:pt x="560" y="2048"/>
                        <a:pt x="584" y="2108"/>
                      </a:cubicBezTo>
                      <a:cubicBezTo>
                        <a:pt x="631" y="2215"/>
                        <a:pt x="655" y="2334"/>
                        <a:pt x="643" y="2465"/>
                      </a:cubicBezTo>
                      <a:cubicBezTo>
                        <a:pt x="631" y="2584"/>
                        <a:pt x="608" y="2715"/>
                        <a:pt x="560" y="2834"/>
                      </a:cubicBezTo>
                      <a:cubicBezTo>
                        <a:pt x="529" y="2918"/>
                        <a:pt x="597" y="2978"/>
                        <a:pt x="662" y="2978"/>
                      </a:cubicBezTo>
                      <a:cubicBezTo>
                        <a:pt x="698" y="2978"/>
                        <a:pt x="733" y="2960"/>
                        <a:pt x="750" y="2917"/>
                      </a:cubicBezTo>
                      <a:cubicBezTo>
                        <a:pt x="810" y="2774"/>
                        <a:pt x="846" y="2620"/>
                        <a:pt x="858" y="2465"/>
                      </a:cubicBezTo>
                      <a:cubicBezTo>
                        <a:pt x="870" y="2310"/>
                        <a:pt x="834" y="2143"/>
                        <a:pt x="774" y="2001"/>
                      </a:cubicBezTo>
                      <a:cubicBezTo>
                        <a:pt x="739" y="1929"/>
                        <a:pt x="679" y="1870"/>
                        <a:pt x="619" y="1810"/>
                      </a:cubicBezTo>
                      <a:cubicBezTo>
                        <a:pt x="560" y="1774"/>
                        <a:pt x="512" y="1727"/>
                        <a:pt x="465" y="1679"/>
                      </a:cubicBezTo>
                      <a:cubicBezTo>
                        <a:pt x="381" y="1595"/>
                        <a:pt x="297" y="1511"/>
                        <a:pt x="229" y="1419"/>
                      </a:cubicBezTo>
                      <a:lnTo>
                        <a:pt x="229" y="1419"/>
                      </a:lnTo>
                      <a:lnTo>
                        <a:pt x="256" y="1017"/>
                      </a:lnTo>
                      <a:lnTo>
                        <a:pt x="256" y="1017"/>
                      </a:lnTo>
                      <a:cubicBezTo>
                        <a:pt x="361" y="1016"/>
                        <a:pt x="466" y="1000"/>
                        <a:pt x="572" y="965"/>
                      </a:cubicBezTo>
                      <a:cubicBezTo>
                        <a:pt x="703" y="917"/>
                        <a:pt x="822" y="846"/>
                        <a:pt x="929" y="750"/>
                      </a:cubicBezTo>
                      <a:cubicBezTo>
                        <a:pt x="1036" y="655"/>
                        <a:pt x="1120" y="548"/>
                        <a:pt x="1179" y="417"/>
                      </a:cubicBezTo>
                      <a:cubicBezTo>
                        <a:pt x="1227" y="298"/>
                        <a:pt x="1262" y="167"/>
                        <a:pt x="1274" y="36"/>
                      </a:cubicBezTo>
                      <a:cubicBezTo>
                        <a:pt x="1286" y="24"/>
                        <a:pt x="1274" y="12"/>
                        <a:pt x="1262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0" name="Google Shape;7550;p108"/>
                <p:cNvSpPr/>
                <p:nvPr/>
              </p:nvSpPr>
              <p:spPr>
                <a:xfrm>
                  <a:off x="1414450" y="1962250"/>
                  <a:ext cx="38725" cy="36275"/>
                </a:xfrm>
                <a:custGeom>
                  <a:rect b="b" l="l" r="r" t="t"/>
                  <a:pathLst>
                    <a:path extrusionOk="0" h="1451" w="1549">
                      <a:moveTo>
                        <a:pt x="633" y="0"/>
                      </a:moveTo>
                      <a:cubicBezTo>
                        <a:pt x="576" y="0"/>
                        <a:pt x="520" y="5"/>
                        <a:pt x="465" y="13"/>
                      </a:cubicBezTo>
                      <a:cubicBezTo>
                        <a:pt x="405" y="25"/>
                        <a:pt x="346" y="61"/>
                        <a:pt x="298" y="97"/>
                      </a:cubicBezTo>
                      <a:cubicBezTo>
                        <a:pt x="262" y="133"/>
                        <a:pt x="227" y="180"/>
                        <a:pt x="191" y="228"/>
                      </a:cubicBezTo>
                      <a:cubicBezTo>
                        <a:pt x="120" y="323"/>
                        <a:pt x="60" y="418"/>
                        <a:pt x="12" y="514"/>
                      </a:cubicBezTo>
                      <a:cubicBezTo>
                        <a:pt x="1" y="525"/>
                        <a:pt x="12" y="537"/>
                        <a:pt x="24" y="549"/>
                      </a:cubicBezTo>
                      <a:cubicBezTo>
                        <a:pt x="36" y="549"/>
                        <a:pt x="48" y="549"/>
                        <a:pt x="60" y="537"/>
                      </a:cubicBezTo>
                      <a:cubicBezTo>
                        <a:pt x="108" y="442"/>
                        <a:pt x="167" y="359"/>
                        <a:pt x="239" y="275"/>
                      </a:cubicBezTo>
                      <a:cubicBezTo>
                        <a:pt x="298" y="192"/>
                        <a:pt x="382" y="133"/>
                        <a:pt x="489" y="97"/>
                      </a:cubicBezTo>
                      <a:cubicBezTo>
                        <a:pt x="509" y="96"/>
                        <a:pt x="529" y="95"/>
                        <a:pt x="549" y="95"/>
                      </a:cubicBezTo>
                      <a:cubicBezTo>
                        <a:pt x="733" y="95"/>
                        <a:pt x="923" y="144"/>
                        <a:pt x="1084" y="252"/>
                      </a:cubicBezTo>
                      <a:cubicBezTo>
                        <a:pt x="1167" y="287"/>
                        <a:pt x="1251" y="359"/>
                        <a:pt x="1310" y="430"/>
                      </a:cubicBezTo>
                      <a:cubicBezTo>
                        <a:pt x="1358" y="514"/>
                        <a:pt x="1382" y="609"/>
                        <a:pt x="1382" y="704"/>
                      </a:cubicBezTo>
                      <a:cubicBezTo>
                        <a:pt x="1370" y="906"/>
                        <a:pt x="1322" y="1121"/>
                        <a:pt x="1251" y="1311"/>
                      </a:cubicBezTo>
                      <a:cubicBezTo>
                        <a:pt x="1251" y="1315"/>
                        <a:pt x="1249" y="1317"/>
                        <a:pt x="1248" y="1317"/>
                      </a:cubicBezTo>
                      <a:cubicBezTo>
                        <a:pt x="1244" y="1317"/>
                        <a:pt x="1239" y="1311"/>
                        <a:pt x="1239" y="1311"/>
                      </a:cubicBezTo>
                      <a:lnTo>
                        <a:pt x="1239" y="1311"/>
                      </a:lnTo>
                      <a:cubicBezTo>
                        <a:pt x="1218" y="1395"/>
                        <a:pt x="1283" y="1450"/>
                        <a:pt x="1345" y="1450"/>
                      </a:cubicBezTo>
                      <a:cubicBezTo>
                        <a:pt x="1389" y="1450"/>
                        <a:pt x="1431" y="1423"/>
                        <a:pt x="1441" y="1359"/>
                      </a:cubicBezTo>
                      <a:cubicBezTo>
                        <a:pt x="1513" y="1145"/>
                        <a:pt x="1548" y="918"/>
                        <a:pt x="1548" y="692"/>
                      </a:cubicBezTo>
                      <a:cubicBezTo>
                        <a:pt x="1536" y="561"/>
                        <a:pt x="1501" y="442"/>
                        <a:pt x="1417" y="347"/>
                      </a:cubicBezTo>
                      <a:cubicBezTo>
                        <a:pt x="1346" y="252"/>
                        <a:pt x="1239" y="180"/>
                        <a:pt x="1132" y="133"/>
                      </a:cubicBezTo>
                      <a:cubicBezTo>
                        <a:pt x="979" y="43"/>
                        <a:pt x="806" y="0"/>
                        <a:pt x="63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1" name="Google Shape;7551;p108"/>
                <p:cNvSpPr/>
                <p:nvPr/>
              </p:nvSpPr>
              <p:spPr>
                <a:xfrm>
                  <a:off x="1430525" y="1950600"/>
                  <a:ext cx="39025" cy="30800"/>
                </a:xfrm>
                <a:custGeom>
                  <a:rect b="b" l="l" r="r" t="t"/>
                  <a:pathLst>
                    <a:path extrusionOk="0" h="1232" w="1561">
                      <a:moveTo>
                        <a:pt x="555" y="1"/>
                      </a:moveTo>
                      <a:cubicBezTo>
                        <a:pt x="529" y="1"/>
                        <a:pt x="503" y="2"/>
                        <a:pt x="477" y="3"/>
                      </a:cubicBezTo>
                      <a:cubicBezTo>
                        <a:pt x="370" y="15"/>
                        <a:pt x="274" y="39"/>
                        <a:pt x="179" y="87"/>
                      </a:cubicBezTo>
                      <a:cubicBezTo>
                        <a:pt x="96" y="134"/>
                        <a:pt x="24" y="218"/>
                        <a:pt x="0" y="325"/>
                      </a:cubicBezTo>
                      <a:cubicBezTo>
                        <a:pt x="0" y="337"/>
                        <a:pt x="12" y="348"/>
                        <a:pt x="24" y="348"/>
                      </a:cubicBezTo>
                      <a:cubicBezTo>
                        <a:pt x="28" y="352"/>
                        <a:pt x="31" y="353"/>
                        <a:pt x="34" y="353"/>
                      </a:cubicBezTo>
                      <a:cubicBezTo>
                        <a:pt x="42" y="353"/>
                        <a:pt x="48" y="345"/>
                        <a:pt x="48" y="337"/>
                      </a:cubicBezTo>
                      <a:cubicBezTo>
                        <a:pt x="72" y="253"/>
                        <a:pt x="131" y="182"/>
                        <a:pt x="215" y="146"/>
                      </a:cubicBezTo>
                      <a:cubicBezTo>
                        <a:pt x="298" y="110"/>
                        <a:pt x="381" y="98"/>
                        <a:pt x="477" y="98"/>
                      </a:cubicBezTo>
                      <a:cubicBezTo>
                        <a:pt x="655" y="98"/>
                        <a:pt x="834" y="134"/>
                        <a:pt x="1012" y="206"/>
                      </a:cubicBezTo>
                      <a:cubicBezTo>
                        <a:pt x="1048" y="229"/>
                        <a:pt x="1084" y="253"/>
                        <a:pt x="1120" y="277"/>
                      </a:cubicBezTo>
                      <a:cubicBezTo>
                        <a:pt x="1155" y="301"/>
                        <a:pt x="1179" y="325"/>
                        <a:pt x="1215" y="360"/>
                      </a:cubicBezTo>
                      <a:cubicBezTo>
                        <a:pt x="1263" y="432"/>
                        <a:pt x="1298" y="503"/>
                        <a:pt x="1322" y="587"/>
                      </a:cubicBezTo>
                      <a:cubicBezTo>
                        <a:pt x="1370" y="753"/>
                        <a:pt x="1370" y="932"/>
                        <a:pt x="1322" y="1099"/>
                      </a:cubicBezTo>
                      <a:cubicBezTo>
                        <a:pt x="1310" y="1099"/>
                        <a:pt x="1310" y="1110"/>
                        <a:pt x="1322" y="1110"/>
                      </a:cubicBezTo>
                      <a:cubicBezTo>
                        <a:pt x="1310" y="1158"/>
                        <a:pt x="1346" y="1218"/>
                        <a:pt x="1405" y="1230"/>
                      </a:cubicBezTo>
                      <a:cubicBezTo>
                        <a:pt x="1412" y="1231"/>
                        <a:pt x="1418" y="1232"/>
                        <a:pt x="1424" y="1232"/>
                      </a:cubicBezTo>
                      <a:cubicBezTo>
                        <a:pt x="1468" y="1232"/>
                        <a:pt x="1514" y="1198"/>
                        <a:pt x="1524" y="1146"/>
                      </a:cubicBezTo>
                      <a:cubicBezTo>
                        <a:pt x="1560" y="944"/>
                        <a:pt x="1548" y="729"/>
                        <a:pt x="1489" y="527"/>
                      </a:cubicBezTo>
                      <a:cubicBezTo>
                        <a:pt x="1453" y="432"/>
                        <a:pt x="1393" y="337"/>
                        <a:pt x="1322" y="265"/>
                      </a:cubicBezTo>
                      <a:cubicBezTo>
                        <a:pt x="1286" y="218"/>
                        <a:pt x="1239" y="182"/>
                        <a:pt x="1203" y="158"/>
                      </a:cubicBezTo>
                      <a:cubicBezTo>
                        <a:pt x="1155" y="134"/>
                        <a:pt x="1108" y="110"/>
                        <a:pt x="1060" y="87"/>
                      </a:cubicBezTo>
                      <a:cubicBezTo>
                        <a:pt x="894" y="35"/>
                        <a:pt x="728" y="1"/>
                        <a:pt x="55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2" name="Google Shape;7552;p108"/>
                <p:cNvSpPr/>
                <p:nvPr/>
              </p:nvSpPr>
              <p:spPr>
                <a:xfrm>
                  <a:off x="1179000" y="1697075"/>
                  <a:ext cx="292925" cy="176700"/>
                </a:xfrm>
                <a:custGeom>
                  <a:rect b="b" l="l" r="r" t="t"/>
                  <a:pathLst>
                    <a:path extrusionOk="0" h="7068" w="11717">
                      <a:moveTo>
                        <a:pt x="7918" y="0"/>
                      </a:moveTo>
                      <a:cubicBezTo>
                        <a:pt x="7811" y="0"/>
                        <a:pt x="7716" y="60"/>
                        <a:pt x="7644" y="143"/>
                      </a:cubicBezTo>
                      <a:lnTo>
                        <a:pt x="2584" y="5394"/>
                      </a:lnTo>
                      <a:cubicBezTo>
                        <a:pt x="2430" y="5132"/>
                        <a:pt x="2406" y="4810"/>
                        <a:pt x="2501" y="4524"/>
                      </a:cubicBezTo>
                      <a:cubicBezTo>
                        <a:pt x="2739" y="3786"/>
                        <a:pt x="2453" y="2096"/>
                        <a:pt x="2132" y="1441"/>
                      </a:cubicBezTo>
                      <a:cubicBezTo>
                        <a:pt x="1915" y="999"/>
                        <a:pt x="1655" y="537"/>
                        <a:pt x="1363" y="537"/>
                      </a:cubicBezTo>
                      <a:cubicBezTo>
                        <a:pt x="1222" y="537"/>
                        <a:pt x="1073" y="645"/>
                        <a:pt x="917" y="917"/>
                      </a:cubicBezTo>
                      <a:cubicBezTo>
                        <a:pt x="1" y="2560"/>
                        <a:pt x="929" y="4774"/>
                        <a:pt x="1203" y="5346"/>
                      </a:cubicBezTo>
                      <a:cubicBezTo>
                        <a:pt x="1477" y="5917"/>
                        <a:pt x="1370" y="6834"/>
                        <a:pt x="2239" y="7049"/>
                      </a:cubicBezTo>
                      <a:cubicBezTo>
                        <a:pt x="2289" y="7062"/>
                        <a:pt x="2337" y="7068"/>
                        <a:pt x="2382" y="7068"/>
                      </a:cubicBezTo>
                      <a:cubicBezTo>
                        <a:pt x="2874" y="7068"/>
                        <a:pt x="3071" y="6350"/>
                        <a:pt x="2930" y="6001"/>
                      </a:cubicBezTo>
                      <a:lnTo>
                        <a:pt x="7978" y="762"/>
                      </a:lnTo>
                      <a:lnTo>
                        <a:pt x="11181" y="2441"/>
                      </a:lnTo>
                      <a:cubicBezTo>
                        <a:pt x="11232" y="2470"/>
                        <a:pt x="11287" y="2484"/>
                        <a:pt x="11341" y="2484"/>
                      </a:cubicBezTo>
                      <a:cubicBezTo>
                        <a:pt x="11461" y="2484"/>
                        <a:pt x="11576" y="2417"/>
                        <a:pt x="11633" y="2310"/>
                      </a:cubicBezTo>
                      <a:cubicBezTo>
                        <a:pt x="11716" y="2143"/>
                        <a:pt x="11657" y="1941"/>
                        <a:pt x="11490" y="1846"/>
                      </a:cubicBezTo>
                      <a:lnTo>
                        <a:pt x="8097" y="36"/>
                      </a:lnTo>
                      <a:lnTo>
                        <a:pt x="8073" y="24"/>
                      </a:lnTo>
                      <a:cubicBezTo>
                        <a:pt x="8049" y="12"/>
                        <a:pt x="8037" y="12"/>
                        <a:pt x="8014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3" name="Google Shape;7553;p108"/>
                <p:cNvSpPr/>
                <p:nvPr/>
              </p:nvSpPr>
              <p:spPr>
                <a:xfrm>
                  <a:off x="1536200" y="1354650"/>
                  <a:ext cx="28000" cy="34475"/>
                </a:xfrm>
                <a:custGeom>
                  <a:rect b="b" l="l" r="r" t="t"/>
                  <a:pathLst>
                    <a:path extrusionOk="0" h="1379" w="1120">
                      <a:moveTo>
                        <a:pt x="595" y="0"/>
                      </a:moveTo>
                      <a:cubicBezTo>
                        <a:pt x="560" y="0"/>
                        <a:pt x="525" y="2"/>
                        <a:pt x="488" y="5"/>
                      </a:cubicBezTo>
                      <a:cubicBezTo>
                        <a:pt x="214" y="29"/>
                        <a:pt x="0" y="172"/>
                        <a:pt x="24" y="303"/>
                      </a:cubicBezTo>
                      <a:lnTo>
                        <a:pt x="107" y="1160"/>
                      </a:lnTo>
                      <a:lnTo>
                        <a:pt x="107" y="1184"/>
                      </a:lnTo>
                      <a:cubicBezTo>
                        <a:pt x="118" y="1300"/>
                        <a:pt x="306" y="1378"/>
                        <a:pt x="539" y="1378"/>
                      </a:cubicBezTo>
                      <a:cubicBezTo>
                        <a:pt x="569" y="1378"/>
                        <a:pt x="600" y="1377"/>
                        <a:pt x="631" y="1374"/>
                      </a:cubicBezTo>
                      <a:cubicBezTo>
                        <a:pt x="917" y="1338"/>
                        <a:pt x="1119" y="1196"/>
                        <a:pt x="1107" y="1065"/>
                      </a:cubicBezTo>
                      <a:lnTo>
                        <a:pt x="1024" y="195"/>
                      </a:lnTo>
                      <a:cubicBezTo>
                        <a:pt x="1014" y="71"/>
                        <a:pt x="831" y="0"/>
                        <a:pt x="595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4" name="Google Shape;7554;p108"/>
                <p:cNvSpPr/>
                <p:nvPr/>
              </p:nvSpPr>
              <p:spPr>
                <a:xfrm>
                  <a:off x="1526675" y="1372075"/>
                  <a:ext cx="60150" cy="78300"/>
                </a:xfrm>
                <a:custGeom>
                  <a:rect b="b" l="l" r="r" t="t"/>
                  <a:pathLst>
                    <a:path extrusionOk="0" h="3132" w="2406">
                      <a:moveTo>
                        <a:pt x="1128" y="1"/>
                      </a:moveTo>
                      <a:cubicBezTo>
                        <a:pt x="1067" y="1"/>
                        <a:pt x="1004" y="4"/>
                        <a:pt x="941" y="10"/>
                      </a:cubicBezTo>
                      <a:cubicBezTo>
                        <a:pt x="465" y="58"/>
                        <a:pt x="107" y="296"/>
                        <a:pt x="131" y="522"/>
                      </a:cubicBezTo>
                      <a:cubicBezTo>
                        <a:pt x="167" y="606"/>
                        <a:pt x="24" y="2308"/>
                        <a:pt x="0" y="2523"/>
                      </a:cubicBezTo>
                      <a:cubicBezTo>
                        <a:pt x="0" y="2535"/>
                        <a:pt x="0" y="2535"/>
                        <a:pt x="0" y="2546"/>
                      </a:cubicBezTo>
                      <a:cubicBezTo>
                        <a:pt x="0" y="2570"/>
                        <a:pt x="0" y="2594"/>
                        <a:pt x="0" y="2618"/>
                      </a:cubicBezTo>
                      <a:cubicBezTo>
                        <a:pt x="42" y="2929"/>
                        <a:pt x="471" y="3132"/>
                        <a:pt x="1014" y="3132"/>
                      </a:cubicBezTo>
                      <a:cubicBezTo>
                        <a:pt x="1095" y="3132"/>
                        <a:pt x="1178" y="3127"/>
                        <a:pt x="1262" y="3118"/>
                      </a:cubicBezTo>
                      <a:cubicBezTo>
                        <a:pt x="1905" y="3046"/>
                        <a:pt x="2405" y="2701"/>
                        <a:pt x="2358" y="2356"/>
                      </a:cubicBezTo>
                      <a:lnTo>
                        <a:pt x="2334" y="2261"/>
                      </a:lnTo>
                      <a:lnTo>
                        <a:pt x="1834" y="332"/>
                      </a:lnTo>
                      <a:cubicBezTo>
                        <a:pt x="1813" y="126"/>
                        <a:pt x="1509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DFB3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5" name="Google Shape;7555;p108"/>
                <p:cNvSpPr/>
                <p:nvPr/>
              </p:nvSpPr>
              <p:spPr>
                <a:xfrm>
                  <a:off x="1526675" y="1372075"/>
                  <a:ext cx="60150" cy="78300"/>
                </a:xfrm>
                <a:custGeom>
                  <a:rect b="b" l="l" r="r" t="t"/>
                  <a:pathLst>
                    <a:path extrusionOk="0" h="3132" w="2406">
                      <a:moveTo>
                        <a:pt x="1128" y="1"/>
                      </a:moveTo>
                      <a:cubicBezTo>
                        <a:pt x="1067" y="1"/>
                        <a:pt x="1004" y="4"/>
                        <a:pt x="941" y="10"/>
                      </a:cubicBezTo>
                      <a:cubicBezTo>
                        <a:pt x="465" y="58"/>
                        <a:pt x="107" y="296"/>
                        <a:pt x="131" y="522"/>
                      </a:cubicBezTo>
                      <a:cubicBezTo>
                        <a:pt x="167" y="606"/>
                        <a:pt x="24" y="2308"/>
                        <a:pt x="0" y="2523"/>
                      </a:cubicBezTo>
                      <a:cubicBezTo>
                        <a:pt x="0" y="2535"/>
                        <a:pt x="0" y="2535"/>
                        <a:pt x="0" y="2546"/>
                      </a:cubicBezTo>
                      <a:cubicBezTo>
                        <a:pt x="0" y="2570"/>
                        <a:pt x="0" y="2594"/>
                        <a:pt x="0" y="2618"/>
                      </a:cubicBezTo>
                      <a:cubicBezTo>
                        <a:pt x="42" y="2929"/>
                        <a:pt x="471" y="3132"/>
                        <a:pt x="1014" y="3132"/>
                      </a:cubicBezTo>
                      <a:cubicBezTo>
                        <a:pt x="1095" y="3132"/>
                        <a:pt x="1178" y="3127"/>
                        <a:pt x="1262" y="3118"/>
                      </a:cubicBezTo>
                      <a:cubicBezTo>
                        <a:pt x="1905" y="3046"/>
                        <a:pt x="2405" y="2701"/>
                        <a:pt x="2358" y="2356"/>
                      </a:cubicBezTo>
                      <a:lnTo>
                        <a:pt x="2334" y="2261"/>
                      </a:lnTo>
                      <a:lnTo>
                        <a:pt x="1834" y="332"/>
                      </a:lnTo>
                      <a:cubicBezTo>
                        <a:pt x="1813" y="126"/>
                        <a:pt x="1509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6" name="Google Shape;7556;p108"/>
                <p:cNvSpPr/>
                <p:nvPr/>
              </p:nvSpPr>
              <p:spPr>
                <a:xfrm>
                  <a:off x="1485000" y="1398175"/>
                  <a:ext cx="156000" cy="151875"/>
                </a:xfrm>
                <a:custGeom>
                  <a:rect b="b" l="l" r="r" t="t"/>
                  <a:pathLst>
                    <a:path extrusionOk="0" h="6075" w="6240">
                      <a:moveTo>
                        <a:pt x="3337" y="0"/>
                      </a:moveTo>
                      <a:cubicBezTo>
                        <a:pt x="3132" y="0"/>
                        <a:pt x="2920" y="13"/>
                        <a:pt x="2703" y="38"/>
                      </a:cubicBezTo>
                      <a:cubicBezTo>
                        <a:pt x="1167" y="217"/>
                        <a:pt x="0" y="955"/>
                        <a:pt x="84" y="1705"/>
                      </a:cubicBezTo>
                      <a:lnTo>
                        <a:pt x="179" y="4800"/>
                      </a:lnTo>
                      <a:lnTo>
                        <a:pt x="179" y="4908"/>
                      </a:lnTo>
                      <a:cubicBezTo>
                        <a:pt x="261" y="5607"/>
                        <a:pt x="1320" y="6075"/>
                        <a:pt x="2665" y="6075"/>
                      </a:cubicBezTo>
                      <a:cubicBezTo>
                        <a:pt x="2878" y="6075"/>
                        <a:pt x="3098" y="6063"/>
                        <a:pt x="3322" y="6039"/>
                      </a:cubicBezTo>
                      <a:cubicBezTo>
                        <a:pt x="4965" y="5848"/>
                        <a:pt x="6239" y="5039"/>
                        <a:pt x="6144" y="4241"/>
                      </a:cubicBezTo>
                      <a:lnTo>
                        <a:pt x="5620" y="1086"/>
                      </a:lnTo>
                      <a:cubicBezTo>
                        <a:pt x="5538" y="442"/>
                        <a:pt x="4572" y="0"/>
                        <a:pt x="3337" y="0"/>
                      </a:cubicBezTo>
                      <a:close/>
                    </a:path>
                  </a:pathLst>
                </a:custGeom>
                <a:solidFill>
                  <a:srgbClr val="CD83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7" name="Google Shape;7557;p108"/>
                <p:cNvSpPr/>
                <p:nvPr/>
              </p:nvSpPr>
              <p:spPr>
                <a:xfrm>
                  <a:off x="1485000" y="1398175"/>
                  <a:ext cx="156000" cy="151875"/>
                </a:xfrm>
                <a:custGeom>
                  <a:rect b="b" l="l" r="r" t="t"/>
                  <a:pathLst>
                    <a:path extrusionOk="0" h="6075" w="6240">
                      <a:moveTo>
                        <a:pt x="3337" y="0"/>
                      </a:moveTo>
                      <a:cubicBezTo>
                        <a:pt x="3132" y="0"/>
                        <a:pt x="2920" y="13"/>
                        <a:pt x="2703" y="38"/>
                      </a:cubicBezTo>
                      <a:cubicBezTo>
                        <a:pt x="1167" y="217"/>
                        <a:pt x="0" y="955"/>
                        <a:pt x="84" y="1705"/>
                      </a:cubicBezTo>
                      <a:lnTo>
                        <a:pt x="179" y="4800"/>
                      </a:lnTo>
                      <a:lnTo>
                        <a:pt x="179" y="4908"/>
                      </a:lnTo>
                      <a:cubicBezTo>
                        <a:pt x="261" y="5607"/>
                        <a:pt x="1320" y="6075"/>
                        <a:pt x="2665" y="6075"/>
                      </a:cubicBezTo>
                      <a:cubicBezTo>
                        <a:pt x="2878" y="6075"/>
                        <a:pt x="3098" y="6063"/>
                        <a:pt x="3322" y="6039"/>
                      </a:cubicBezTo>
                      <a:cubicBezTo>
                        <a:pt x="4965" y="5848"/>
                        <a:pt x="6239" y="5039"/>
                        <a:pt x="6144" y="4241"/>
                      </a:cubicBezTo>
                      <a:lnTo>
                        <a:pt x="5620" y="1086"/>
                      </a:lnTo>
                      <a:cubicBezTo>
                        <a:pt x="5538" y="442"/>
                        <a:pt x="4572" y="0"/>
                        <a:pt x="3337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8" name="Google Shape;7558;p108"/>
                <p:cNvSpPr/>
                <p:nvPr/>
              </p:nvSpPr>
              <p:spPr>
                <a:xfrm>
                  <a:off x="1483500" y="1395900"/>
                  <a:ext cx="160175" cy="156825"/>
                </a:xfrm>
                <a:custGeom>
                  <a:rect b="b" l="l" r="r" t="t"/>
                  <a:pathLst>
                    <a:path extrusionOk="0" h="6273" w="6407">
                      <a:moveTo>
                        <a:pt x="3382" y="188"/>
                      </a:moveTo>
                      <a:lnTo>
                        <a:pt x="3382" y="200"/>
                      </a:lnTo>
                      <a:cubicBezTo>
                        <a:pt x="3420" y="199"/>
                        <a:pt x="3457" y="199"/>
                        <a:pt x="3494" y="199"/>
                      </a:cubicBezTo>
                      <a:cubicBezTo>
                        <a:pt x="3909" y="199"/>
                        <a:pt x="4322" y="260"/>
                        <a:pt x="4716" y="391"/>
                      </a:cubicBezTo>
                      <a:cubicBezTo>
                        <a:pt x="5228" y="581"/>
                        <a:pt x="5525" y="855"/>
                        <a:pt x="5573" y="1177"/>
                      </a:cubicBezTo>
                      <a:lnTo>
                        <a:pt x="6097" y="4332"/>
                      </a:lnTo>
                      <a:cubicBezTo>
                        <a:pt x="6180" y="5070"/>
                        <a:pt x="4930" y="5844"/>
                        <a:pt x="3370" y="6011"/>
                      </a:cubicBezTo>
                      <a:cubicBezTo>
                        <a:pt x="3156" y="6034"/>
                        <a:pt x="2944" y="6045"/>
                        <a:pt x="2739" y="6045"/>
                      </a:cubicBezTo>
                      <a:cubicBezTo>
                        <a:pt x="1455" y="6045"/>
                        <a:pt x="418" y="5613"/>
                        <a:pt x="346" y="4987"/>
                      </a:cubicBezTo>
                      <a:lnTo>
                        <a:pt x="239" y="1772"/>
                      </a:lnTo>
                      <a:cubicBezTo>
                        <a:pt x="203" y="1451"/>
                        <a:pt x="441" y="1117"/>
                        <a:pt x="894" y="820"/>
                      </a:cubicBezTo>
                      <a:cubicBezTo>
                        <a:pt x="1465" y="486"/>
                        <a:pt x="2108" y="284"/>
                        <a:pt x="2763" y="224"/>
                      </a:cubicBezTo>
                      <a:cubicBezTo>
                        <a:pt x="2965" y="200"/>
                        <a:pt x="3180" y="188"/>
                        <a:pt x="3382" y="188"/>
                      </a:cubicBezTo>
                      <a:close/>
                      <a:moveTo>
                        <a:pt x="3317" y="0"/>
                      </a:moveTo>
                      <a:cubicBezTo>
                        <a:pt x="2438" y="0"/>
                        <a:pt x="1564" y="223"/>
                        <a:pt x="787" y="665"/>
                      </a:cubicBezTo>
                      <a:cubicBezTo>
                        <a:pt x="263" y="998"/>
                        <a:pt x="1" y="1403"/>
                        <a:pt x="48" y="1796"/>
                      </a:cubicBezTo>
                      <a:lnTo>
                        <a:pt x="132" y="4891"/>
                      </a:lnTo>
                      <a:lnTo>
                        <a:pt x="132" y="5011"/>
                      </a:lnTo>
                      <a:cubicBezTo>
                        <a:pt x="227" y="5773"/>
                        <a:pt x="1299" y="6273"/>
                        <a:pt x="2692" y="6273"/>
                      </a:cubicBezTo>
                      <a:cubicBezTo>
                        <a:pt x="2930" y="6273"/>
                        <a:pt x="3168" y="6261"/>
                        <a:pt x="3394" y="6237"/>
                      </a:cubicBezTo>
                      <a:cubicBezTo>
                        <a:pt x="5120" y="6034"/>
                        <a:pt x="6406" y="5201"/>
                        <a:pt x="6299" y="4320"/>
                      </a:cubicBezTo>
                      <a:lnTo>
                        <a:pt x="5775" y="1165"/>
                      </a:lnTo>
                      <a:cubicBezTo>
                        <a:pt x="5728" y="760"/>
                        <a:pt x="5382" y="427"/>
                        <a:pt x="4787" y="212"/>
                      </a:cubicBezTo>
                      <a:cubicBezTo>
                        <a:pt x="4307" y="71"/>
                        <a:pt x="3811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9" name="Google Shape;7559;p108"/>
                <p:cNvSpPr/>
                <p:nvPr/>
              </p:nvSpPr>
              <p:spPr>
                <a:xfrm>
                  <a:off x="1439450" y="1455500"/>
                  <a:ext cx="307500" cy="418750"/>
                </a:xfrm>
                <a:custGeom>
                  <a:rect b="b" l="l" r="r" t="t"/>
                  <a:pathLst>
                    <a:path extrusionOk="0" h="16750" w="12300">
                      <a:moveTo>
                        <a:pt x="5678" y="1"/>
                      </a:moveTo>
                      <a:cubicBezTo>
                        <a:pt x="5366" y="1"/>
                        <a:pt x="5044" y="18"/>
                        <a:pt x="4716" y="55"/>
                      </a:cubicBezTo>
                      <a:cubicBezTo>
                        <a:pt x="2358" y="329"/>
                        <a:pt x="560" y="1472"/>
                        <a:pt x="679" y="2627"/>
                      </a:cubicBezTo>
                      <a:lnTo>
                        <a:pt x="48" y="13747"/>
                      </a:lnTo>
                      <a:cubicBezTo>
                        <a:pt x="1" y="13926"/>
                        <a:pt x="1" y="14104"/>
                        <a:pt x="13" y="14295"/>
                      </a:cubicBezTo>
                      <a:cubicBezTo>
                        <a:pt x="177" y="15758"/>
                        <a:pt x="2351" y="16749"/>
                        <a:pt x="5095" y="16749"/>
                      </a:cubicBezTo>
                      <a:cubicBezTo>
                        <a:pt x="5520" y="16749"/>
                        <a:pt x="5959" y="16725"/>
                        <a:pt x="6406" y="16676"/>
                      </a:cubicBezTo>
                      <a:cubicBezTo>
                        <a:pt x="9740" y="16295"/>
                        <a:pt x="12300" y="14616"/>
                        <a:pt x="12109" y="12925"/>
                      </a:cubicBezTo>
                      <a:cubicBezTo>
                        <a:pt x="12085" y="12771"/>
                        <a:pt x="12050" y="12628"/>
                        <a:pt x="11990" y="12497"/>
                      </a:cubicBezTo>
                      <a:lnTo>
                        <a:pt x="9216" y="1662"/>
                      </a:lnTo>
                      <a:cubicBezTo>
                        <a:pt x="9103" y="668"/>
                        <a:pt x="7598" y="1"/>
                        <a:pt x="5678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0" name="Google Shape;7560;p108"/>
                <p:cNvSpPr/>
                <p:nvPr/>
              </p:nvSpPr>
              <p:spPr>
                <a:xfrm>
                  <a:off x="1506725" y="1714375"/>
                  <a:ext cx="236400" cy="55125"/>
                </a:xfrm>
                <a:custGeom>
                  <a:rect b="b" l="l" r="r" t="t"/>
                  <a:pathLst>
                    <a:path extrusionOk="0" h="2205" w="9456">
                      <a:moveTo>
                        <a:pt x="4472" y="0"/>
                      </a:moveTo>
                      <a:cubicBezTo>
                        <a:pt x="3788" y="0"/>
                        <a:pt x="3105" y="61"/>
                        <a:pt x="2429" y="177"/>
                      </a:cubicBezTo>
                      <a:cubicBezTo>
                        <a:pt x="1608" y="320"/>
                        <a:pt x="786" y="546"/>
                        <a:pt x="12" y="880"/>
                      </a:cubicBezTo>
                      <a:cubicBezTo>
                        <a:pt x="0" y="892"/>
                        <a:pt x="0" y="904"/>
                        <a:pt x="0" y="915"/>
                      </a:cubicBezTo>
                      <a:cubicBezTo>
                        <a:pt x="12" y="927"/>
                        <a:pt x="24" y="927"/>
                        <a:pt x="36" y="927"/>
                      </a:cubicBezTo>
                      <a:cubicBezTo>
                        <a:pt x="810" y="606"/>
                        <a:pt x="1620" y="392"/>
                        <a:pt x="2453" y="261"/>
                      </a:cubicBezTo>
                      <a:cubicBezTo>
                        <a:pt x="3045" y="166"/>
                        <a:pt x="3648" y="121"/>
                        <a:pt x="4251" y="121"/>
                      </a:cubicBezTo>
                      <a:cubicBezTo>
                        <a:pt x="4486" y="121"/>
                        <a:pt x="4720" y="128"/>
                        <a:pt x="4953" y="142"/>
                      </a:cubicBezTo>
                      <a:cubicBezTo>
                        <a:pt x="5370" y="165"/>
                        <a:pt x="5775" y="213"/>
                        <a:pt x="6192" y="296"/>
                      </a:cubicBezTo>
                      <a:cubicBezTo>
                        <a:pt x="6597" y="368"/>
                        <a:pt x="6989" y="487"/>
                        <a:pt x="7382" y="630"/>
                      </a:cubicBezTo>
                      <a:cubicBezTo>
                        <a:pt x="7763" y="773"/>
                        <a:pt x="8132" y="975"/>
                        <a:pt x="8466" y="1213"/>
                      </a:cubicBezTo>
                      <a:cubicBezTo>
                        <a:pt x="8799" y="1439"/>
                        <a:pt x="9049" y="1761"/>
                        <a:pt x="9216" y="2130"/>
                      </a:cubicBezTo>
                      <a:lnTo>
                        <a:pt x="9228" y="2130"/>
                      </a:lnTo>
                      <a:cubicBezTo>
                        <a:pt x="9245" y="2183"/>
                        <a:pt x="9284" y="2205"/>
                        <a:pt x="9323" y="2205"/>
                      </a:cubicBezTo>
                      <a:cubicBezTo>
                        <a:pt x="9389" y="2205"/>
                        <a:pt x="9456" y="2141"/>
                        <a:pt x="9418" y="2058"/>
                      </a:cubicBezTo>
                      <a:cubicBezTo>
                        <a:pt x="9240" y="1654"/>
                        <a:pt x="8942" y="1308"/>
                        <a:pt x="8585" y="1058"/>
                      </a:cubicBezTo>
                      <a:cubicBezTo>
                        <a:pt x="8228" y="820"/>
                        <a:pt x="7847" y="618"/>
                        <a:pt x="7442" y="475"/>
                      </a:cubicBezTo>
                      <a:cubicBezTo>
                        <a:pt x="7049" y="332"/>
                        <a:pt x="6632" y="225"/>
                        <a:pt x="6216" y="153"/>
                      </a:cubicBezTo>
                      <a:cubicBezTo>
                        <a:pt x="5799" y="82"/>
                        <a:pt x="5382" y="34"/>
                        <a:pt x="4953" y="11"/>
                      </a:cubicBezTo>
                      <a:cubicBezTo>
                        <a:pt x="4793" y="4"/>
                        <a:pt x="4633" y="0"/>
                        <a:pt x="4472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1" name="Google Shape;7561;p108"/>
                <p:cNvSpPr/>
                <p:nvPr/>
              </p:nvSpPr>
              <p:spPr>
                <a:xfrm>
                  <a:off x="1560900" y="1517375"/>
                  <a:ext cx="79500" cy="66800"/>
                </a:xfrm>
                <a:custGeom>
                  <a:rect b="b" l="l" r="r" t="t"/>
                  <a:pathLst>
                    <a:path extrusionOk="0" h="2672" w="3180">
                      <a:moveTo>
                        <a:pt x="1759" y="0"/>
                      </a:moveTo>
                      <a:cubicBezTo>
                        <a:pt x="1709" y="0"/>
                        <a:pt x="1659" y="3"/>
                        <a:pt x="1608" y="9"/>
                      </a:cubicBezTo>
                      <a:cubicBezTo>
                        <a:pt x="441" y="140"/>
                        <a:pt x="0" y="1640"/>
                        <a:pt x="929" y="2378"/>
                      </a:cubicBezTo>
                      <a:cubicBezTo>
                        <a:pt x="1184" y="2581"/>
                        <a:pt x="1472" y="2671"/>
                        <a:pt x="1752" y="2671"/>
                      </a:cubicBezTo>
                      <a:cubicBezTo>
                        <a:pt x="2492" y="2671"/>
                        <a:pt x="3179" y="2042"/>
                        <a:pt x="3084" y="1187"/>
                      </a:cubicBezTo>
                      <a:cubicBezTo>
                        <a:pt x="3006" y="511"/>
                        <a:pt x="2433" y="0"/>
                        <a:pt x="1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2" name="Google Shape;7562;p108"/>
                <p:cNvSpPr/>
                <p:nvPr/>
              </p:nvSpPr>
              <p:spPr>
                <a:xfrm>
                  <a:off x="1574875" y="1560625"/>
                  <a:ext cx="62250" cy="25875"/>
                </a:xfrm>
                <a:custGeom>
                  <a:rect b="b" l="l" r="r" t="t"/>
                  <a:pathLst>
                    <a:path extrusionOk="0" h="1035" w="2490">
                      <a:moveTo>
                        <a:pt x="2467" y="0"/>
                      </a:moveTo>
                      <a:cubicBezTo>
                        <a:pt x="2459" y="0"/>
                        <a:pt x="2450" y="9"/>
                        <a:pt x="2442" y="17"/>
                      </a:cubicBezTo>
                      <a:cubicBezTo>
                        <a:pt x="2239" y="469"/>
                        <a:pt x="1811" y="779"/>
                        <a:pt x="1311" y="827"/>
                      </a:cubicBezTo>
                      <a:cubicBezTo>
                        <a:pt x="1282" y="828"/>
                        <a:pt x="1253" y="829"/>
                        <a:pt x="1224" y="829"/>
                      </a:cubicBezTo>
                      <a:cubicBezTo>
                        <a:pt x="1015" y="829"/>
                        <a:pt x="807" y="790"/>
                        <a:pt x="608" y="696"/>
                      </a:cubicBezTo>
                      <a:cubicBezTo>
                        <a:pt x="394" y="588"/>
                        <a:pt x="203" y="422"/>
                        <a:pt x="61" y="219"/>
                      </a:cubicBezTo>
                      <a:cubicBezTo>
                        <a:pt x="49" y="207"/>
                        <a:pt x="37" y="207"/>
                        <a:pt x="25" y="207"/>
                      </a:cubicBezTo>
                      <a:cubicBezTo>
                        <a:pt x="13" y="207"/>
                        <a:pt x="1" y="231"/>
                        <a:pt x="13" y="243"/>
                      </a:cubicBezTo>
                      <a:cubicBezTo>
                        <a:pt x="108" y="493"/>
                        <a:pt x="299" y="708"/>
                        <a:pt x="525" y="850"/>
                      </a:cubicBezTo>
                      <a:cubicBezTo>
                        <a:pt x="739" y="973"/>
                        <a:pt x="971" y="1034"/>
                        <a:pt x="1205" y="1034"/>
                      </a:cubicBezTo>
                      <a:cubicBezTo>
                        <a:pt x="1244" y="1034"/>
                        <a:pt x="1283" y="1032"/>
                        <a:pt x="1323" y="1029"/>
                      </a:cubicBezTo>
                      <a:cubicBezTo>
                        <a:pt x="1608" y="1005"/>
                        <a:pt x="1870" y="898"/>
                        <a:pt x="2085" y="719"/>
                      </a:cubicBezTo>
                      <a:cubicBezTo>
                        <a:pt x="2287" y="541"/>
                        <a:pt x="2430" y="303"/>
                        <a:pt x="2489" y="29"/>
                      </a:cubicBezTo>
                      <a:cubicBezTo>
                        <a:pt x="2489" y="17"/>
                        <a:pt x="2489" y="5"/>
                        <a:pt x="2477" y="5"/>
                      </a:cubicBezTo>
                      <a:cubicBezTo>
                        <a:pt x="2474" y="2"/>
                        <a:pt x="2470" y="0"/>
                        <a:pt x="2467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3" name="Google Shape;7563;p108"/>
                <p:cNvSpPr/>
                <p:nvPr/>
              </p:nvSpPr>
              <p:spPr>
                <a:xfrm>
                  <a:off x="1575775" y="1522750"/>
                  <a:ext cx="58675" cy="55800"/>
                </a:xfrm>
                <a:custGeom>
                  <a:rect b="b" l="l" r="r" t="t"/>
                  <a:pathLst>
                    <a:path extrusionOk="0" h="2232" w="2347">
                      <a:moveTo>
                        <a:pt x="1178" y="0"/>
                      </a:moveTo>
                      <a:cubicBezTo>
                        <a:pt x="1135" y="0"/>
                        <a:pt x="1092" y="3"/>
                        <a:pt x="1048" y="8"/>
                      </a:cubicBezTo>
                      <a:cubicBezTo>
                        <a:pt x="429" y="79"/>
                        <a:pt x="1" y="627"/>
                        <a:pt x="60" y="1234"/>
                      </a:cubicBezTo>
                      <a:cubicBezTo>
                        <a:pt x="72" y="1282"/>
                        <a:pt x="72" y="1318"/>
                        <a:pt x="84" y="1353"/>
                      </a:cubicBezTo>
                      <a:lnTo>
                        <a:pt x="858" y="1270"/>
                      </a:lnTo>
                      <a:lnTo>
                        <a:pt x="667" y="1687"/>
                      </a:lnTo>
                      <a:lnTo>
                        <a:pt x="525" y="2020"/>
                      </a:lnTo>
                      <a:cubicBezTo>
                        <a:pt x="713" y="2159"/>
                        <a:pt x="934" y="2231"/>
                        <a:pt x="1160" y="2231"/>
                      </a:cubicBezTo>
                      <a:cubicBezTo>
                        <a:pt x="1206" y="2231"/>
                        <a:pt x="1252" y="2229"/>
                        <a:pt x="1298" y="2223"/>
                      </a:cubicBezTo>
                      <a:cubicBezTo>
                        <a:pt x="1906" y="2151"/>
                        <a:pt x="2346" y="1603"/>
                        <a:pt x="2275" y="984"/>
                      </a:cubicBezTo>
                      <a:cubicBezTo>
                        <a:pt x="2208" y="420"/>
                        <a:pt x="1732" y="0"/>
                        <a:pt x="1178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4" name="Google Shape;7564;p108"/>
                <p:cNvSpPr/>
                <p:nvPr/>
              </p:nvSpPr>
              <p:spPr>
                <a:xfrm>
                  <a:off x="1567475" y="1495865"/>
                  <a:ext cx="64025" cy="20100"/>
                </a:xfrm>
                <a:custGeom>
                  <a:rect b="b" l="l" r="r" t="t"/>
                  <a:pathLst>
                    <a:path extrusionOk="0" h="804" w="2561">
                      <a:moveTo>
                        <a:pt x="1114" y="1"/>
                      </a:moveTo>
                      <a:cubicBezTo>
                        <a:pt x="965" y="1"/>
                        <a:pt x="816" y="19"/>
                        <a:pt x="667" y="57"/>
                      </a:cubicBezTo>
                      <a:cubicBezTo>
                        <a:pt x="548" y="80"/>
                        <a:pt x="441" y="104"/>
                        <a:pt x="334" y="152"/>
                      </a:cubicBezTo>
                      <a:cubicBezTo>
                        <a:pt x="227" y="199"/>
                        <a:pt x="120" y="247"/>
                        <a:pt x="13" y="295"/>
                      </a:cubicBezTo>
                      <a:cubicBezTo>
                        <a:pt x="1" y="307"/>
                        <a:pt x="1" y="319"/>
                        <a:pt x="1" y="330"/>
                      </a:cubicBezTo>
                      <a:cubicBezTo>
                        <a:pt x="1" y="342"/>
                        <a:pt x="13" y="342"/>
                        <a:pt x="24" y="342"/>
                      </a:cubicBezTo>
                      <a:cubicBezTo>
                        <a:pt x="144" y="330"/>
                        <a:pt x="251" y="295"/>
                        <a:pt x="358" y="283"/>
                      </a:cubicBezTo>
                      <a:cubicBezTo>
                        <a:pt x="477" y="259"/>
                        <a:pt x="584" y="247"/>
                        <a:pt x="691" y="223"/>
                      </a:cubicBezTo>
                      <a:cubicBezTo>
                        <a:pt x="810" y="211"/>
                        <a:pt x="917" y="211"/>
                        <a:pt x="1025" y="211"/>
                      </a:cubicBezTo>
                      <a:cubicBezTo>
                        <a:pt x="1064" y="211"/>
                        <a:pt x="1104" y="206"/>
                        <a:pt x="1140" y="206"/>
                      </a:cubicBezTo>
                      <a:cubicBezTo>
                        <a:pt x="1158" y="206"/>
                        <a:pt x="1175" y="207"/>
                        <a:pt x="1191" y="211"/>
                      </a:cubicBezTo>
                      <a:cubicBezTo>
                        <a:pt x="1251" y="211"/>
                        <a:pt x="1298" y="223"/>
                        <a:pt x="1358" y="223"/>
                      </a:cubicBezTo>
                      <a:cubicBezTo>
                        <a:pt x="1572" y="247"/>
                        <a:pt x="1775" y="307"/>
                        <a:pt x="1977" y="402"/>
                      </a:cubicBezTo>
                      <a:cubicBezTo>
                        <a:pt x="2180" y="497"/>
                        <a:pt x="2358" y="628"/>
                        <a:pt x="2513" y="795"/>
                      </a:cubicBezTo>
                      <a:cubicBezTo>
                        <a:pt x="2519" y="801"/>
                        <a:pt x="2525" y="804"/>
                        <a:pt x="2529" y="804"/>
                      </a:cubicBezTo>
                      <a:cubicBezTo>
                        <a:pt x="2534" y="804"/>
                        <a:pt x="2537" y="801"/>
                        <a:pt x="2537" y="795"/>
                      </a:cubicBezTo>
                      <a:cubicBezTo>
                        <a:pt x="2561" y="795"/>
                        <a:pt x="2561" y="771"/>
                        <a:pt x="2549" y="759"/>
                      </a:cubicBezTo>
                      <a:cubicBezTo>
                        <a:pt x="2441" y="545"/>
                        <a:pt x="2275" y="378"/>
                        <a:pt x="2060" y="247"/>
                      </a:cubicBezTo>
                      <a:cubicBezTo>
                        <a:pt x="1858" y="128"/>
                        <a:pt x="1620" y="45"/>
                        <a:pt x="1382" y="21"/>
                      </a:cubicBezTo>
                      <a:cubicBezTo>
                        <a:pt x="1292" y="7"/>
                        <a:pt x="120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5" name="Google Shape;7565;p108"/>
                <p:cNvSpPr/>
                <p:nvPr/>
              </p:nvSpPr>
              <p:spPr>
                <a:xfrm>
                  <a:off x="1463575" y="1529925"/>
                  <a:ext cx="63425" cy="66425"/>
                </a:xfrm>
                <a:custGeom>
                  <a:rect b="b" l="l" r="r" t="t"/>
                  <a:pathLst>
                    <a:path extrusionOk="0" h="2657" w="2537">
                      <a:moveTo>
                        <a:pt x="1239" y="0"/>
                      </a:moveTo>
                      <a:cubicBezTo>
                        <a:pt x="1199" y="0"/>
                        <a:pt x="1159" y="2"/>
                        <a:pt x="1119" y="7"/>
                      </a:cubicBezTo>
                      <a:cubicBezTo>
                        <a:pt x="464" y="78"/>
                        <a:pt x="0" y="721"/>
                        <a:pt x="71" y="1459"/>
                      </a:cubicBezTo>
                      <a:cubicBezTo>
                        <a:pt x="150" y="2152"/>
                        <a:pt x="690" y="2656"/>
                        <a:pt x="1297" y="2656"/>
                      </a:cubicBezTo>
                      <a:cubicBezTo>
                        <a:pt x="1337" y="2656"/>
                        <a:pt x="1377" y="2654"/>
                        <a:pt x="1417" y="2650"/>
                      </a:cubicBezTo>
                      <a:cubicBezTo>
                        <a:pt x="2072" y="2578"/>
                        <a:pt x="2536" y="1924"/>
                        <a:pt x="2453" y="1197"/>
                      </a:cubicBezTo>
                      <a:cubicBezTo>
                        <a:pt x="2374" y="504"/>
                        <a:pt x="1845" y="0"/>
                        <a:pt x="12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6" name="Google Shape;7566;p108"/>
                <p:cNvSpPr/>
                <p:nvPr/>
              </p:nvSpPr>
              <p:spPr>
                <a:xfrm>
                  <a:off x="1468625" y="1535250"/>
                  <a:ext cx="53300" cy="55700"/>
                </a:xfrm>
                <a:custGeom>
                  <a:rect b="b" l="l" r="r" t="t"/>
                  <a:pathLst>
                    <a:path extrusionOk="0" h="2228" w="2132">
                      <a:moveTo>
                        <a:pt x="1055" y="1"/>
                      </a:moveTo>
                      <a:cubicBezTo>
                        <a:pt x="1017" y="1"/>
                        <a:pt x="979" y="3"/>
                        <a:pt x="941" y="8"/>
                      </a:cubicBezTo>
                      <a:cubicBezTo>
                        <a:pt x="393" y="68"/>
                        <a:pt x="0" y="615"/>
                        <a:pt x="72" y="1222"/>
                      </a:cubicBezTo>
                      <a:cubicBezTo>
                        <a:pt x="72" y="1258"/>
                        <a:pt x="84" y="1306"/>
                        <a:pt x="84" y="1342"/>
                      </a:cubicBezTo>
                      <a:lnTo>
                        <a:pt x="774" y="1258"/>
                      </a:lnTo>
                      <a:lnTo>
                        <a:pt x="620" y="1675"/>
                      </a:lnTo>
                      <a:lnTo>
                        <a:pt x="489" y="2008"/>
                      </a:lnTo>
                      <a:cubicBezTo>
                        <a:pt x="666" y="2154"/>
                        <a:pt x="879" y="2227"/>
                        <a:pt x="1097" y="2227"/>
                      </a:cubicBezTo>
                      <a:cubicBezTo>
                        <a:pt x="1129" y="2227"/>
                        <a:pt x="1160" y="2226"/>
                        <a:pt x="1191" y="2223"/>
                      </a:cubicBezTo>
                      <a:cubicBezTo>
                        <a:pt x="1739" y="2151"/>
                        <a:pt x="2132" y="1603"/>
                        <a:pt x="2060" y="996"/>
                      </a:cubicBezTo>
                      <a:cubicBezTo>
                        <a:pt x="2005" y="431"/>
                        <a:pt x="1558" y="1"/>
                        <a:pt x="105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7" name="Google Shape;7567;p108"/>
                <p:cNvSpPr/>
                <p:nvPr/>
              </p:nvSpPr>
              <p:spPr>
                <a:xfrm>
                  <a:off x="1463300" y="1505065"/>
                  <a:ext cx="50325" cy="31950"/>
                </a:xfrm>
                <a:custGeom>
                  <a:rect b="b" l="l" r="r" t="t"/>
                  <a:pathLst>
                    <a:path extrusionOk="0" h="1278" w="2013">
                      <a:moveTo>
                        <a:pt x="1524" y="1"/>
                      </a:moveTo>
                      <a:cubicBezTo>
                        <a:pt x="1469" y="1"/>
                        <a:pt x="1413" y="4"/>
                        <a:pt x="1358" y="10"/>
                      </a:cubicBezTo>
                      <a:cubicBezTo>
                        <a:pt x="1132" y="46"/>
                        <a:pt x="929" y="105"/>
                        <a:pt x="739" y="224"/>
                      </a:cubicBezTo>
                      <a:cubicBezTo>
                        <a:pt x="548" y="332"/>
                        <a:pt x="381" y="486"/>
                        <a:pt x="262" y="665"/>
                      </a:cubicBezTo>
                      <a:cubicBezTo>
                        <a:pt x="191" y="760"/>
                        <a:pt x="143" y="843"/>
                        <a:pt x="96" y="951"/>
                      </a:cubicBezTo>
                      <a:cubicBezTo>
                        <a:pt x="60" y="1046"/>
                        <a:pt x="24" y="1141"/>
                        <a:pt x="0" y="1248"/>
                      </a:cubicBezTo>
                      <a:cubicBezTo>
                        <a:pt x="0" y="1260"/>
                        <a:pt x="0" y="1272"/>
                        <a:pt x="12" y="1272"/>
                      </a:cubicBezTo>
                      <a:cubicBezTo>
                        <a:pt x="16" y="1276"/>
                        <a:pt x="19" y="1277"/>
                        <a:pt x="23" y="1277"/>
                      </a:cubicBezTo>
                      <a:cubicBezTo>
                        <a:pt x="31" y="1277"/>
                        <a:pt x="40" y="1269"/>
                        <a:pt x="48" y="1260"/>
                      </a:cubicBezTo>
                      <a:cubicBezTo>
                        <a:pt x="143" y="1094"/>
                        <a:pt x="262" y="927"/>
                        <a:pt x="393" y="772"/>
                      </a:cubicBezTo>
                      <a:cubicBezTo>
                        <a:pt x="524" y="629"/>
                        <a:pt x="667" y="498"/>
                        <a:pt x="846" y="403"/>
                      </a:cubicBezTo>
                      <a:cubicBezTo>
                        <a:pt x="1013" y="308"/>
                        <a:pt x="1191" y="224"/>
                        <a:pt x="1382" y="189"/>
                      </a:cubicBezTo>
                      <a:cubicBezTo>
                        <a:pt x="1584" y="141"/>
                        <a:pt x="1775" y="117"/>
                        <a:pt x="1977" y="117"/>
                      </a:cubicBezTo>
                      <a:lnTo>
                        <a:pt x="1989" y="117"/>
                      </a:lnTo>
                      <a:cubicBezTo>
                        <a:pt x="2001" y="117"/>
                        <a:pt x="2013" y="105"/>
                        <a:pt x="2013" y="93"/>
                      </a:cubicBezTo>
                      <a:cubicBezTo>
                        <a:pt x="2013" y="81"/>
                        <a:pt x="2013" y="70"/>
                        <a:pt x="1989" y="70"/>
                      </a:cubicBezTo>
                      <a:cubicBezTo>
                        <a:pt x="1839" y="25"/>
                        <a:pt x="1682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8" name="Google Shape;7568;p108"/>
                <p:cNvSpPr/>
                <p:nvPr/>
              </p:nvSpPr>
              <p:spPr>
                <a:xfrm>
                  <a:off x="1453324" y="1733989"/>
                  <a:ext cx="270600" cy="124750"/>
                </a:xfrm>
                <a:custGeom>
                  <a:rect b="b" l="l" r="r" t="t"/>
                  <a:pathLst>
                    <a:path extrusionOk="0" h="4990" w="10824">
                      <a:moveTo>
                        <a:pt x="6650" y="1"/>
                      </a:moveTo>
                      <a:cubicBezTo>
                        <a:pt x="6386" y="1"/>
                        <a:pt x="6123" y="12"/>
                        <a:pt x="5859" y="32"/>
                      </a:cubicBezTo>
                      <a:lnTo>
                        <a:pt x="5859" y="21"/>
                      </a:lnTo>
                      <a:cubicBezTo>
                        <a:pt x="5835" y="21"/>
                        <a:pt x="5835" y="56"/>
                        <a:pt x="5859" y="68"/>
                      </a:cubicBezTo>
                      <a:cubicBezTo>
                        <a:pt x="6023" y="60"/>
                        <a:pt x="6187" y="55"/>
                        <a:pt x="6351" y="55"/>
                      </a:cubicBezTo>
                      <a:cubicBezTo>
                        <a:pt x="7088" y="55"/>
                        <a:pt x="7815" y="143"/>
                        <a:pt x="8526" y="318"/>
                      </a:cubicBezTo>
                      <a:cubicBezTo>
                        <a:pt x="8966" y="413"/>
                        <a:pt x="9383" y="568"/>
                        <a:pt x="9764" y="783"/>
                      </a:cubicBezTo>
                      <a:cubicBezTo>
                        <a:pt x="9955" y="890"/>
                        <a:pt x="10133" y="1021"/>
                        <a:pt x="10288" y="1187"/>
                      </a:cubicBezTo>
                      <a:cubicBezTo>
                        <a:pt x="10431" y="1330"/>
                        <a:pt x="10550" y="1521"/>
                        <a:pt x="10597" y="1723"/>
                      </a:cubicBezTo>
                      <a:cubicBezTo>
                        <a:pt x="10657" y="1926"/>
                        <a:pt x="10645" y="2140"/>
                        <a:pt x="10574" y="2330"/>
                      </a:cubicBezTo>
                      <a:cubicBezTo>
                        <a:pt x="10490" y="2533"/>
                        <a:pt x="10383" y="2711"/>
                        <a:pt x="10240" y="2878"/>
                      </a:cubicBezTo>
                      <a:cubicBezTo>
                        <a:pt x="9931" y="3200"/>
                        <a:pt x="9585" y="3461"/>
                        <a:pt x="9193" y="3676"/>
                      </a:cubicBezTo>
                      <a:cubicBezTo>
                        <a:pt x="8407" y="4092"/>
                        <a:pt x="7561" y="4378"/>
                        <a:pt x="6680" y="4545"/>
                      </a:cubicBezTo>
                      <a:cubicBezTo>
                        <a:pt x="5865" y="4712"/>
                        <a:pt x="5030" y="4796"/>
                        <a:pt x="4193" y="4796"/>
                      </a:cubicBezTo>
                      <a:cubicBezTo>
                        <a:pt x="4137" y="4796"/>
                        <a:pt x="4081" y="4796"/>
                        <a:pt x="4025" y="4795"/>
                      </a:cubicBezTo>
                      <a:cubicBezTo>
                        <a:pt x="3132" y="4783"/>
                        <a:pt x="2263" y="4628"/>
                        <a:pt x="1430" y="4319"/>
                      </a:cubicBezTo>
                      <a:cubicBezTo>
                        <a:pt x="1013" y="4164"/>
                        <a:pt x="644" y="3914"/>
                        <a:pt x="370" y="3581"/>
                      </a:cubicBezTo>
                      <a:cubicBezTo>
                        <a:pt x="239" y="3414"/>
                        <a:pt x="156" y="3211"/>
                        <a:pt x="144" y="2997"/>
                      </a:cubicBezTo>
                      <a:cubicBezTo>
                        <a:pt x="132" y="2783"/>
                        <a:pt x="180" y="2568"/>
                        <a:pt x="287" y="2390"/>
                      </a:cubicBezTo>
                      <a:cubicBezTo>
                        <a:pt x="501" y="1997"/>
                        <a:pt x="811" y="1676"/>
                        <a:pt x="1192" y="1437"/>
                      </a:cubicBezTo>
                      <a:cubicBezTo>
                        <a:pt x="1561" y="1187"/>
                        <a:pt x="1954" y="973"/>
                        <a:pt x="2370" y="806"/>
                      </a:cubicBezTo>
                      <a:cubicBezTo>
                        <a:pt x="2382" y="794"/>
                        <a:pt x="2382" y="783"/>
                        <a:pt x="2382" y="771"/>
                      </a:cubicBezTo>
                      <a:cubicBezTo>
                        <a:pt x="2374" y="762"/>
                        <a:pt x="2365" y="754"/>
                        <a:pt x="2357" y="754"/>
                      </a:cubicBezTo>
                      <a:cubicBezTo>
                        <a:pt x="2353" y="754"/>
                        <a:pt x="2350" y="755"/>
                        <a:pt x="2346" y="759"/>
                      </a:cubicBezTo>
                      <a:cubicBezTo>
                        <a:pt x="1918" y="914"/>
                        <a:pt x="1513" y="1116"/>
                        <a:pt x="1132" y="1366"/>
                      </a:cubicBezTo>
                      <a:cubicBezTo>
                        <a:pt x="739" y="1604"/>
                        <a:pt x="406" y="1926"/>
                        <a:pt x="168" y="2330"/>
                      </a:cubicBezTo>
                      <a:cubicBezTo>
                        <a:pt x="49" y="2533"/>
                        <a:pt x="1" y="2771"/>
                        <a:pt x="1" y="3009"/>
                      </a:cubicBezTo>
                      <a:cubicBezTo>
                        <a:pt x="13" y="3247"/>
                        <a:pt x="96" y="3473"/>
                        <a:pt x="239" y="3664"/>
                      </a:cubicBezTo>
                      <a:cubicBezTo>
                        <a:pt x="537" y="4033"/>
                        <a:pt x="918" y="4307"/>
                        <a:pt x="1358" y="4473"/>
                      </a:cubicBezTo>
                      <a:cubicBezTo>
                        <a:pt x="1775" y="4652"/>
                        <a:pt x="2215" y="4771"/>
                        <a:pt x="2668" y="4854"/>
                      </a:cubicBezTo>
                      <a:cubicBezTo>
                        <a:pt x="3120" y="4926"/>
                        <a:pt x="3573" y="4974"/>
                        <a:pt x="4025" y="4985"/>
                      </a:cubicBezTo>
                      <a:cubicBezTo>
                        <a:pt x="4137" y="4988"/>
                        <a:pt x="4248" y="4990"/>
                        <a:pt x="4360" y="4990"/>
                      </a:cubicBezTo>
                      <a:cubicBezTo>
                        <a:pt x="5155" y="4990"/>
                        <a:pt x="5957" y="4914"/>
                        <a:pt x="6740" y="4747"/>
                      </a:cubicBezTo>
                      <a:cubicBezTo>
                        <a:pt x="7621" y="4581"/>
                        <a:pt x="8490" y="4271"/>
                        <a:pt x="9288" y="3854"/>
                      </a:cubicBezTo>
                      <a:cubicBezTo>
                        <a:pt x="9693" y="3628"/>
                        <a:pt x="10062" y="3342"/>
                        <a:pt x="10371" y="3009"/>
                      </a:cubicBezTo>
                      <a:cubicBezTo>
                        <a:pt x="10526" y="2830"/>
                        <a:pt x="10657" y="2628"/>
                        <a:pt x="10740" y="2402"/>
                      </a:cubicBezTo>
                      <a:cubicBezTo>
                        <a:pt x="10824" y="2176"/>
                        <a:pt x="10824" y="1926"/>
                        <a:pt x="10764" y="1687"/>
                      </a:cubicBezTo>
                      <a:cubicBezTo>
                        <a:pt x="10693" y="1461"/>
                        <a:pt x="10574" y="1247"/>
                        <a:pt x="10395" y="1080"/>
                      </a:cubicBezTo>
                      <a:cubicBezTo>
                        <a:pt x="10228" y="914"/>
                        <a:pt x="10038" y="783"/>
                        <a:pt x="9835" y="663"/>
                      </a:cubicBezTo>
                      <a:cubicBezTo>
                        <a:pt x="9431" y="449"/>
                        <a:pt x="9002" y="294"/>
                        <a:pt x="8562" y="199"/>
                      </a:cubicBezTo>
                      <a:cubicBezTo>
                        <a:pt x="7929" y="64"/>
                        <a:pt x="7290" y="1"/>
                        <a:pt x="665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9" name="Google Shape;7569;p108"/>
                <p:cNvSpPr/>
                <p:nvPr/>
              </p:nvSpPr>
              <p:spPr>
                <a:xfrm>
                  <a:off x="1526975" y="1592075"/>
                  <a:ext cx="36925" cy="22400"/>
                </a:xfrm>
                <a:custGeom>
                  <a:rect b="b" l="l" r="r" t="t"/>
                  <a:pathLst>
                    <a:path extrusionOk="0" h="896" w="1477">
                      <a:moveTo>
                        <a:pt x="1454" y="0"/>
                      </a:moveTo>
                      <a:cubicBezTo>
                        <a:pt x="1447" y="0"/>
                        <a:pt x="1441" y="3"/>
                        <a:pt x="1441" y="9"/>
                      </a:cubicBezTo>
                      <a:cubicBezTo>
                        <a:pt x="1334" y="140"/>
                        <a:pt x="1226" y="259"/>
                        <a:pt x="1119" y="366"/>
                      </a:cubicBezTo>
                      <a:cubicBezTo>
                        <a:pt x="1012" y="485"/>
                        <a:pt x="893" y="581"/>
                        <a:pt x="762" y="652"/>
                      </a:cubicBezTo>
                      <a:cubicBezTo>
                        <a:pt x="726" y="664"/>
                        <a:pt x="703" y="676"/>
                        <a:pt x="667" y="688"/>
                      </a:cubicBezTo>
                      <a:cubicBezTo>
                        <a:pt x="631" y="688"/>
                        <a:pt x="607" y="700"/>
                        <a:pt x="572" y="700"/>
                      </a:cubicBezTo>
                      <a:cubicBezTo>
                        <a:pt x="500" y="700"/>
                        <a:pt x="429" y="688"/>
                        <a:pt x="369" y="664"/>
                      </a:cubicBezTo>
                      <a:cubicBezTo>
                        <a:pt x="238" y="604"/>
                        <a:pt x="131" y="497"/>
                        <a:pt x="60" y="366"/>
                      </a:cubicBezTo>
                      <a:lnTo>
                        <a:pt x="48" y="354"/>
                      </a:lnTo>
                      <a:cubicBezTo>
                        <a:pt x="36" y="354"/>
                        <a:pt x="24" y="342"/>
                        <a:pt x="24" y="342"/>
                      </a:cubicBezTo>
                      <a:cubicBezTo>
                        <a:pt x="0" y="342"/>
                        <a:pt x="0" y="354"/>
                        <a:pt x="0" y="378"/>
                      </a:cubicBezTo>
                      <a:cubicBezTo>
                        <a:pt x="24" y="557"/>
                        <a:pt x="119" y="723"/>
                        <a:pt x="286" y="819"/>
                      </a:cubicBezTo>
                      <a:cubicBezTo>
                        <a:pt x="369" y="866"/>
                        <a:pt x="464" y="890"/>
                        <a:pt x="560" y="890"/>
                      </a:cubicBezTo>
                      <a:cubicBezTo>
                        <a:pt x="574" y="894"/>
                        <a:pt x="588" y="895"/>
                        <a:pt x="602" y="895"/>
                      </a:cubicBezTo>
                      <a:cubicBezTo>
                        <a:pt x="636" y="895"/>
                        <a:pt x="672" y="887"/>
                        <a:pt x="714" y="878"/>
                      </a:cubicBezTo>
                      <a:cubicBezTo>
                        <a:pt x="750" y="866"/>
                        <a:pt x="798" y="854"/>
                        <a:pt x="845" y="831"/>
                      </a:cubicBezTo>
                      <a:cubicBezTo>
                        <a:pt x="1000" y="747"/>
                        <a:pt x="1143" y="628"/>
                        <a:pt x="1238" y="485"/>
                      </a:cubicBezTo>
                      <a:cubicBezTo>
                        <a:pt x="1345" y="354"/>
                        <a:pt x="1417" y="200"/>
                        <a:pt x="1476" y="33"/>
                      </a:cubicBezTo>
                      <a:cubicBezTo>
                        <a:pt x="1476" y="33"/>
                        <a:pt x="1476" y="21"/>
                        <a:pt x="1476" y="9"/>
                      </a:cubicBezTo>
                      <a:cubicBezTo>
                        <a:pt x="1470" y="3"/>
                        <a:pt x="1462" y="0"/>
                        <a:pt x="1454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0" name="Google Shape;7570;p108"/>
                <p:cNvSpPr/>
                <p:nvPr/>
              </p:nvSpPr>
              <p:spPr>
                <a:xfrm>
                  <a:off x="1559400" y="1583525"/>
                  <a:ext cx="9850" cy="14750"/>
                </a:xfrm>
                <a:custGeom>
                  <a:rect b="b" l="l" r="r" t="t"/>
                  <a:pathLst>
                    <a:path extrusionOk="0" h="590" w="394">
                      <a:moveTo>
                        <a:pt x="72" y="1"/>
                      </a:moveTo>
                      <a:cubicBezTo>
                        <a:pt x="60" y="1"/>
                        <a:pt x="48" y="9"/>
                        <a:pt x="48" y="18"/>
                      </a:cubicBezTo>
                      <a:cubicBezTo>
                        <a:pt x="13" y="77"/>
                        <a:pt x="1" y="137"/>
                        <a:pt x="1" y="196"/>
                      </a:cubicBezTo>
                      <a:cubicBezTo>
                        <a:pt x="13" y="268"/>
                        <a:pt x="25" y="327"/>
                        <a:pt x="48" y="387"/>
                      </a:cubicBezTo>
                      <a:cubicBezTo>
                        <a:pt x="84" y="446"/>
                        <a:pt x="120" y="494"/>
                        <a:pt x="179" y="542"/>
                      </a:cubicBezTo>
                      <a:cubicBezTo>
                        <a:pt x="239" y="577"/>
                        <a:pt x="299" y="589"/>
                        <a:pt x="370" y="589"/>
                      </a:cubicBezTo>
                      <a:lnTo>
                        <a:pt x="382" y="589"/>
                      </a:lnTo>
                      <a:cubicBezTo>
                        <a:pt x="394" y="577"/>
                        <a:pt x="394" y="565"/>
                        <a:pt x="394" y="554"/>
                      </a:cubicBezTo>
                      <a:cubicBezTo>
                        <a:pt x="358" y="494"/>
                        <a:pt x="322" y="458"/>
                        <a:pt x="299" y="423"/>
                      </a:cubicBezTo>
                      <a:cubicBezTo>
                        <a:pt x="287" y="375"/>
                        <a:pt x="263" y="339"/>
                        <a:pt x="239" y="303"/>
                      </a:cubicBezTo>
                      <a:cubicBezTo>
                        <a:pt x="191" y="220"/>
                        <a:pt x="156" y="125"/>
                        <a:pt x="96" y="30"/>
                      </a:cubicBezTo>
                      <a:lnTo>
                        <a:pt x="96" y="18"/>
                      </a:lnTo>
                      <a:cubicBezTo>
                        <a:pt x="96" y="18"/>
                        <a:pt x="84" y="6"/>
                        <a:pt x="84" y="6"/>
                      </a:cubicBezTo>
                      <a:cubicBezTo>
                        <a:pt x="81" y="2"/>
                        <a:pt x="76" y="1"/>
                        <a:pt x="7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1" name="Google Shape;7571;p108"/>
                <p:cNvSpPr/>
                <p:nvPr/>
              </p:nvSpPr>
              <p:spPr>
                <a:xfrm>
                  <a:off x="1531725" y="1622050"/>
                  <a:ext cx="19675" cy="14025"/>
                </a:xfrm>
                <a:custGeom>
                  <a:rect b="b" l="l" r="r" t="t"/>
                  <a:pathLst>
                    <a:path extrusionOk="0" h="561" w="787">
                      <a:moveTo>
                        <a:pt x="24" y="1"/>
                      </a:moveTo>
                      <a:cubicBezTo>
                        <a:pt x="12" y="1"/>
                        <a:pt x="1" y="13"/>
                        <a:pt x="1" y="25"/>
                      </a:cubicBezTo>
                      <a:cubicBezTo>
                        <a:pt x="1" y="108"/>
                        <a:pt x="24" y="203"/>
                        <a:pt x="72" y="275"/>
                      </a:cubicBezTo>
                      <a:cubicBezTo>
                        <a:pt x="108" y="358"/>
                        <a:pt x="179" y="417"/>
                        <a:pt x="251" y="477"/>
                      </a:cubicBezTo>
                      <a:cubicBezTo>
                        <a:pt x="322" y="525"/>
                        <a:pt x="417" y="560"/>
                        <a:pt x="513" y="560"/>
                      </a:cubicBezTo>
                      <a:cubicBezTo>
                        <a:pt x="608" y="560"/>
                        <a:pt x="691" y="536"/>
                        <a:pt x="774" y="489"/>
                      </a:cubicBezTo>
                      <a:cubicBezTo>
                        <a:pt x="774" y="489"/>
                        <a:pt x="774" y="477"/>
                        <a:pt x="774" y="477"/>
                      </a:cubicBezTo>
                      <a:cubicBezTo>
                        <a:pt x="786" y="465"/>
                        <a:pt x="774" y="441"/>
                        <a:pt x="763" y="441"/>
                      </a:cubicBezTo>
                      <a:cubicBezTo>
                        <a:pt x="679" y="417"/>
                        <a:pt x="608" y="417"/>
                        <a:pt x="548" y="394"/>
                      </a:cubicBezTo>
                      <a:cubicBezTo>
                        <a:pt x="477" y="370"/>
                        <a:pt x="417" y="346"/>
                        <a:pt x="370" y="310"/>
                      </a:cubicBezTo>
                      <a:cubicBezTo>
                        <a:pt x="251" y="215"/>
                        <a:pt x="143" y="120"/>
                        <a:pt x="48" y="13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2" name="Google Shape;7572;p108"/>
                <p:cNvSpPr/>
                <p:nvPr/>
              </p:nvSpPr>
              <p:spPr>
                <a:xfrm>
                  <a:off x="1437075" y="1451575"/>
                  <a:ext cx="310175" cy="424125"/>
                </a:xfrm>
                <a:custGeom>
                  <a:rect b="b" l="l" r="r" t="t"/>
                  <a:pathLst>
                    <a:path extrusionOk="0" h="16965" w="12407">
                      <a:moveTo>
                        <a:pt x="5799" y="212"/>
                      </a:moveTo>
                      <a:cubicBezTo>
                        <a:pt x="7656" y="212"/>
                        <a:pt x="9109" y="843"/>
                        <a:pt x="9228" y="1795"/>
                      </a:cubicBezTo>
                      <a:lnTo>
                        <a:pt x="12014" y="12642"/>
                      </a:lnTo>
                      <a:cubicBezTo>
                        <a:pt x="12061" y="12773"/>
                        <a:pt x="12097" y="12904"/>
                        <a:pt x="12109" y="13047"/>
                      </a:cubicBezTo>
                      <a:cubicBezTo>
                        <a:pt x="12204" y="13821"/>
                        <a:pt x="11692" y="14618"/>
                        <a:pt x="10633" y="15309"/>
                      </a:cubicBezTo>
                      <a:cubicBezTo>
                        <a:pt x="9573" y="16011"/>
                        <a:pt x="8109" y="16499"/>
                        <a:pt x="6513" y="16678"/>
                      </a:cubicBezTo>
                      <a:cubicBezTo>
                        <a:pt x="6059" y="16732"/>
                        <a:pt x="5610" y="16758"/>
                        <a:pt x="5173" y="16758"/>
                      </a:cubicBezTo>
                      <a:cubicBezTo>
                        <a:pt x="4065" y="16758"/>
                        <a:pt x="3033" y="16589"/>
                        <a:pt x="2179" y="16273"/>
                      </a:cubicBezTo>
                      <a:cubicBezTo>
                        <a:pt x="1012" y="15833"/>
                        <a:pt x="322" y="15166"/>
                        <a:pt x="239" y="14392"/>
                      </a:cubicBezTo>
                      <a:cubicBezTo>
                        <a:pt x="215" y="14213"/>
                        <a:pt x="227" y="14047"/>
                        <a:pt x="262" y="13880"/>
                      </a:cubicBezTo>
                      <a:cubicBezTo>
                        <a:pt x="262" y="13868"/>
                        <a:pt x="262" y="13868"/>
                        <a:pt x="262" y="13856"/>
                      </a:cubicBezTo>
                      <a:lnTo>
                        <a:pt x="893" y="2736"/>
                      </a:lnTo>
                      <a:cubicBezTo>
                        <a:pt x="893" y="2736"/>
                        <a:pt x="893" y="2724"/>
                        <a:pt x="893" y="2724"/>
                      </a:cubicBezTo>
                      <a:cubicBezTo>
                        <a:pt x="774" y="1629"/>
                        <a:pt x="2536" y="521"/>
                        <a:pt x="4834" y="271"/>
                      </a:cubicBezTo>
                      <a:cubicBezTo>
                        <a:pt x="5156" y="236"/>
                        <a:pt x="5477" y="212"/>
                        <a:pt x="5799" y="212"/>
                      </a:cubicBezTo>
                      <a:close/>
                      <a:moveTo>
                        <a:pt x="5810" y="0"/>
                      </a:moveTo>
                      <a:cubicBezTo>
                        <a:pt x="5488" y="0"/>
                        <a:pt x="5153" y="19"/>
                        <a:pt x="4811" y="57"/>
                      </a:cubicBezTo>
                      <a:cubicBezTo>
                        <a:pt x="2405" y="331"/>
                        <a:pt x="560" y="1533"/>
                        <a:pt x="691" y="2736"/>
                      </a:cubicBezTo>
                      <a:lnTo>
                        <a:pt x="48" y="13832"/>
                      </a:lnTo>
                      <a:cubicBezTo>
                        <a:pt x="12" y="14023"/>
                        <a:pt x="0" y="14213"/>
                        <a:pt x="24" y="14404"/>
                      </a:cubicBezTo>
                      <a:cubicBezTo>
                        <a:pt x="119" y="15273"/>
                        <a:pt x="858" y="15999"/>
                        <a:pt x="2108" y="16464"/>
                      </a:cubicBezTo>
                      <a:cubicBezTo>
                        <a:pt x="3063" y="16798"/>
                        <a:pt x="4063" y="16964"/>
                        <a:pt x="5075" y="16964"/>
                      </a:cubicBezTo>
                      <a:cubicBezTo>
                        <a:pt x="5110" y="16964"/>
                        <a:pt x="5145" y="16964"/>
                        <a:pt x="5180" y="16964"/>
                      </a:cubicBezTo>
                      <a:cubicBezTo>
                        <a:pt x="5632" y="16964"/>
                        <a:pt x="6084" y="16928"/>
                        <a:pt x="6525" y="16880"/>
                      </a:cubicBezTo>
                      <a:cubicBezTo>
                        <a:pt x="8156" y="16702"/>
                        <a:pt x="9633" y="16214"/>
                        <a:pt x="10740" y="15487"/>
                      </a:cubicBezTo>
                      <a:cubicBezTo>
                        <a:pt x="11847" y="14761"/>
                        <a:pt x="12407" y="13880"/>
                        <a:pt x="12311" y="13023"/>
                      </a:cubicBezTo>
                      <a:cubicBezTo>
                        <a:pt x="12300" y="12868"/>
                        <a:pt x="12252" y="12713"/>
                        <a:pt x="12204" y="12570"/>
                      </a:cubicBezTo>
                      <a:lnTo>
                        <a:pt x="9418" y="1748"/>
                      </a:lnTo>
                      <a:cubicBezTo>
                        <a:pt x="9306" y="693"/>
                        <a:pt x="7785" y="0"/>
                        <a:pt x="581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3" name="Google Shape;7573;p108"/>
                <p:cNvSpPr/>
                <p:nvPr/>
              </p:nvSpPr>
              <p:spPr>
                <a:xfrm>
                  <a:off x="1604650" y="1528700"/>
                  <a:ext cx="17600" cy="13300"/>
                </a:xfrm>
                <a:custGeom>
                  <a:rect b="b" l="l" r="r" t="t"/>
                  <a:pathLst>
                    <a:path extrusionOk="0" h="532" w="704">
                      <a:moveTo>
                        <a:pt x="172" y="1"/>
                      </a:moveTo>
                      <a:cubicBezTo>
                        <a:pt x="120" y="1"/>
                        <a:pt x="70" y="9"/>
                        <a:pt x="24" y="32"/>
                      </a:cubicBezTo>
                      <a:cubicBezTo>
                        <a:pt x="24" y="32"/>
                        <a:pt x="13" y="32"/>
                        <a:pt x="13" y="44"/>
                      </a:cubicBezTo>
                      <a:cubicBezTo>
                        <a:pt x="1" y="56"/>
                        <a:pt x="13" y="68"/>
                        <a:pt x="24" y="80"/>
                      </a:cubicBezTo>
                      <a:cubicBezTo>
                        <a:pt x="84" y="103"/>
                        <a:pt x="143" y="127"/>
                        <a:pt x="203" y="163"/>
                      </a:cubicBezTo>
                      <a:cubicBezTo>
                        <a:pt x="251" y="199"/>
                        <a:pt x="298" y="234"/>
                        <a:pt x="346" y="270"/>
                      </a:cubicBezTo>
                      <a:cubicBezTo>
                        <a:pt x="453" y="341"/>
                        <a:pt x="548" y="425"/>
                        <a:pt x="655" y="520"/>
                      </a:cubicBezTo>
                      <a:lnTo>
                        <a:pt x="655" y="532"/>
                      </a:lnTo>
                      <a:lnTo>
                        <a:pt x="679" y="532"/>
                      </a:lnTo>
                      <a:cubicBezTo>
                        <a:pt x="691" y="520"/>
                        <a:pt x="703" y="520"/>
                        <a:pt x="703" y="496"/>
                      </a:cubicBezTo>
                      <a:cubicBezTo>
                        <a:pt x="691" y="425"/>
                        <a:pt x="667" y="353"/>
                        <a:pt x="620" y="282"/>
                      </a:cubicBezTo>
                      <a:cubicBezTo>
                        <a:pt x="584" y="222"/>
                        <a:pt x="536" y="163"/>
                        <a:pt x="477" y="115"/>
                      </a:cubicBezTo>
                      <a:cubicBezTo>
                        <a:pt x="405" y="68"/>
                        <a:pt x="334" y="32"/>
                        <a:pt x="263" y="8"/>
                      </a:cubicBezTo>
                      <a:cubicBezTo>
                        <a:pt x="232" y="4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4" name="Google Shape;7574;p108"/>
                <p:cNvSpPr/>
                <p:nvPr/>
              </p:nvSpPr>
              <p:spPr>
                <a:xfrm>
                  <a:off x="1494225" y="1539575"/>
                  <a:ext cx="17575" cy="12975"/>
                </a:xfrm>
                <a:custGeom>
                  <a:rect b="b" l="l" r="r" t="t"/>
                  <a:pathLst>
                    <a:path extrusionOk="0" h="519" w="703">
                      <a:moveTo>
                        <a:pt x="165" y="1"/>
                      </a:moveTo>
                      <a:cubicBezTo>
                        <a:pt x="117" y="1"/>
                        <a:pt x="68" y="11"/>
                        <a:pt x="24" y="26"/>
                      </a:cubicBezTo>
                      <a:cubicBezTo>
                        <a:pt x="12" y="26"/>
                        <a:pt x="12" y="37"/>
                        <a:pt x="12" y="37"/>
                      </a:cubicBezTo>
                      <a:cubicBezTo>
                        <a:pt x="0" y="49"/>
                        <a:pt x="0" y="61"/>
                        <a:pt x="24" y="73"/>
                      </a:cubicBezTo>
                      <a:cubicBezTo>
                        <a:pt x="84" y="109"/>
                        <a:pt x="143" y="133"/>
                        <a:pt x="203" y="156"/>
                      </a:cubicBezTo>
                      <a:cubicBezTo>
                        <a:pt x="250" y="192"/>
                        <a:pt x="298" y="228"/>
                        <a:pt x="346" y="264"/>
                      </a:cubicBezTo>
                      <a:cubicBezTo>
                        <a:pt x="453" y="335"/>
                        <a:pt x="536" y="430"/>
                        <a:pt x="655" y="514"/>
                      </a:cubicBezTo>
                      <a:cubicBezTo>
                        <a:pt x="662" y="517"/>
                        <a:pt x="669" y="519"/>
                        <a:pt x="676" y="519"/>
                      </a:cubicBezTo>
                      <a:cubicBezTo>
                        <a:pt x="691" y="519"/>
                        <a:pt x="703" y="510"/>
                        <a:pt x="703" y="502"/>
                      </a:cubicBezTo>
                      <a:cubicBezTo>
                        <a:pt x="691" y="418"/>
                        <a:pt x="655" y="347"/>
                        <a:pt x="620" y="287"/>
                      </a:cubicBezTo>
                      <a:cubicBezTo>
                        <a:pt x="584" y="216"/>
                        <a:pt x="524" y="156"/>
                        <a:pt x="465" y="109"/>
                      </a:cubicBezTo>
                      <a:cubicBezTo>
                        <a:pt x="405" y="61"/>
                        <a:pt x="334" y="26"/>
                        <a:pt x="250" y="14"/>
                      </a:cubicBezTo>
                      <a:cubicBezTo>
                        <a:pt x="223" y="5"/>
                        <a:pt x="194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5" name="Google Shape;7575;p108"/>
                <p:cNvSpPr/>
                <p:nvPr/>
              </p:nvSpPr>
              <p:spPr>
                <a:xfrm>
                  <a:off x="1734425" y="1916325"/>
                  <a:ext cx="19175" cy="11075"/>
                </a:xfrm>
                <a:custGeom>
                  <a:rect b="b" l="l" r="r" t="t"/>
                  <a:pathLst>
                    <a:path extrusionOk="0" h="443" w="767">
                      <a:moveTo>
                        <a:pt x="121" y="1"/>
                      </a:moveTo>
                      <a:cubicBezTo>
                        <a:pt x="93" y="1"/>
                        <a:pt x="65" y="2"/>
                        <a:pt x="36" y="5"/>
                      </a:cubicBezTo>
                      <a:cubicBezTo>
                        <a:pt x="13" y="5"/>
                        <a:pt x="1" y="17"/>
                        <a:pt x="1" y="29"/>
                      </a:cubicBezTo>
                      <a:cubicBezTo>
                        <a:pt x="1" y="41"/>
                        <a:pt x="13" y="53"/>
                        <a:pt x="36" y="65"/>
                      </a:cubicBezTo>
                      <a:cubicBezTo>
                        <a:pt x="132" y="76"/>
                        <a:pt x="239" y="112"/>
                        <a:pt x="334" y="172"/>
                      </a:cubicBezTo>
                      <a:cubicBezTo>
                        <a:pt x="370" y="207"/>
                        <a:pt x="406" y="231"/>
                        <a:pt x="441" y="279"/>
                      </a:cubicBezTo>
                      <a:cubicBezTo>
                        <a:pt x="477" y="315"/>
                        <a:pt x="513" y="350"/>
                        <a:pt x="537" y="398"/>
                      </a:cubicBezTo>
                      <a:cubicBezTo>
                        <a:pt x="537" y="398"/>
                        <a:pt x="537" y="410"/>
                        <a:pt x="548" y="410"/>
                      </a:cubicBezTo>
                      <a:cubicBezTo>
                        <a:pt x="572" y="433"/>
                        <a:pt x="598" y="443"/>
                        <a:pt x="622" y="443"/>
                      </a:cubicBezTo>
                      <a:cubicBezTo>
                        <a:pt x="700" y="443"/>
                        <a:pt x="766" y="348"/>
                        <a:pt x="703" y="267"/>
                      </a:cubicBezTo>
                      <a:cubicBezTo>
                        <a:pt x="620" y="184"/>
                        <a:pt x="513" y="100"/>
                        <a:pt x="394" y="53"/>
                      </a:cubicBezTo>
                      <a:cubicBezTo>
                        <a:pt x="303" y="16"/>
                        <a:pt x="212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6" name="Google Shape;7576;p108"/>
                <p:cNvSpPr/>
                <p:nvPr/>
              </p:nvSpPr>
              <p:spPr>
                <a:xfrm>
                  <a:off x="1468425" y="1564600"/>
                  <a:ext cx="57975" cy="34275"/>
                </a:xfrm>
                <a:custGeom>
                  <a:rect b="b" l="l" r="r" t="t"/>
                  <a:pathLst>
                    <a:path extrusionOk="0" h="1371" w="2319">
                      <a:moveTo>
                        <a:pt x="2271" y="1"/>
                      </a:moveTo>
                      <a:cubicBezTo>
                        <a:pt x="2259" y="1"/>
                        <a:pt x="2247" y="1"/>
                        <a:pt x="2247" y="25"/>
                      </a:cubicBezTo>
                      <a:cubicBezTo>
                        <a:pt x="2199" y="275"/>
                        <a:pt x="2104" y="525"/>
                        <a:pt x="1949" y="727"/>
                      </a:cubicBezTo>
                      <a:cubicBezTo>
                        <a:pt x="1794" y="918"/>
                        <a:pt x="1592" y="1060"/>
                        <a:pt x="1354" y="1132"/>
                      </a:cubicBezTo>
                      <a:cubicBezTo>
                        <a:pt x="1267" y="1154"/>
                        <a:pt x="1176" y="1164"/>
                        <a:pt x="1085" y="1164"/>
                      </a:cubicBezTo>
                      <a:cubicBezTo>
                        <a:pt x="928" y="1164"/>
                        <a:pt x="771" y="1133"/>
                        <a:pt x="628" y="1072"/>
                      </a:cubicBezTo>
                      <a:cubicBezTo>
                        <a:pt x="401" y="953"/>
                        <a:pt x="199" y="787"/>
                        <a:pt x="56" y="572"/>
                      </a:cubicBezTo>
                      <a:cubicBezTo>
                        <a:pt x="52" y="560"/>
                        <a:pt x="43" y="555"/>
                        <a:pt x="35" y="555"/>
                      </a:cubicBezTo>
                      <a:cubicBezTo>
                        <a:pt x="18" y="555"/>
                        <a:pt x="1" y="573"/>
                        <a:pt x="8" y="596"/>
                      </a:cubicBezTo>
                      <a:cubicBezTo>
                        <a:pt x="116" y="858"/>
                        <a:pt x="306" y="1084"/>
                        <a:pt x="556" y="1227"/>
                      </a:cubicBezTo>
                      <a:cubicBezTo>
                        <a:pt x="723" y="1322"/>
                        <a:pt x="916" y="1370"/>
                        <a:pt x="1111" y="1370"/>
                      </a:cubicBezTo>
                      <a:cubicBezTo>
                        <a:pt x="1208" y="1370"/>
                        <a:pt x="1306" y="1358"/>
                        <a:pt x="1401" y="1334"/>
                      </a:cubicBezTo>
                      <a:cubicBezTo>
                        <a:pt x="1687" y="1251"/>
                        <a:pt x="1925" y="1072"/>
                        <a:pt x="2092" y="822"/>
                      </a:cubicBezTo>
                      <a:cubicBezTo>
                        <a:pt x="2247" y="584"/>
                        <a:pt x="2318" y="310"/>
                        <a:pt x="2294" y="25"/>
                      </a:cubicBezTo>
                      <a:cubicBezTo>
                        <a:pt x="2294" y="13"/>
                        <a:pt x="2283" y="1"/>
                        <a:pt x="2271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7" name="Google Shape;7577;p108"/>
                <p:cNvSpPr/>
                <p:nvPr/>
              </p:nvSpPr>
              <p:spPr>
                <a:xfrm>
                  <a:off x="1429025" y="1631825"/>
                  <a:ext cx="16400" cy="32825"/>
                </a:xfrm>
                <a:custGeom>
                  <a:rect b="b" l="l" r="r" t="t"/>
                  <a:pathLst>
                    <a:path extrusionOk="0" h="1313" w="656">
                      <a:moveTo>
                        <a:pt x="366" y="0"/>
                      </a:moveTo>
                      <a:cubicBezTo>
                        <a:pt x="356" y="0"/>
                        <a:pt x="345" y="1"/>
                        <a:pt x="334" y="3"/>
                      </a:cubicBezTo>
                      <a:cubicBezTo>
                        <a:pt x="132" y="62"/>
                        <a:pt x="1" y="241"/>
                        <a:pt x="13" y="455"/>
                      </a:cubicBezTo>
                      <a:cubicBezTo>
                        <a:pt x="1" y="669"/>
                        <a:pt x="215" y="1312"/>
                        <a:pt x="275" y="1312"/>
                      </a:cubicBezTo>
                      <a:cubicBezTo>
                        <a:pt x="275" y="1312"/>
                        <a:pt x="276" y="1312"/>
                        <a:pt x="276" y="1312"/>
                      </a:cubicBezTo>
                      <a:cubicBezTo>
                        <a:pt x="339" y="1312"/>
                        <a:pt x="632" y="632"/>
                        <a:pt x="644" y="396"/>
                      </a:cubicBezTo>
                      <a:cubicBezTo>
                        <a:pt x="655" y="172"/>
                        <a:pt x="529" y="0"/>
                        <a:pt x="366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8" name="Google Shape;7578;p108"/>
                <p:cNvSpPr/>
                <p:nvPr/>
              </p:nvSpPr>
              <p:spPr>
                <a:xfrm>
                  <a:off x="1414450" y="1642250"/>
                  <a:ext cx="19975" cy="23675"/>
                </a:xfrm>
                <a:custGeom>
                  <a:rect b="b" l="l" r="r" t="t"/>
                  <a:pathLst>
                    <a:path extrusionOk="0" h="947" w="799">
                      <a:moveTo>
                        <a:pt x="293" y="1"/>
                      </a:moveTo>
                      <a:cubicBezTo>
                        <a:pt x="215" y="1"/>
                        <a:pt x="138" y="37"/>
                        <a:pt x="96" y="109"/>
                      </a:cubicBezTo>
                      <a:cubicBezTo>
                        <a:pt x="1" y="252"/>
                        <a:pt x="1" y="443"/>
                        <a:pt x="108" y="586"/>
                      </a:cubicBezTo>
                      <a:cubicBezTo>
                        <a:pt x="208" y="708"/>
                        <a:pt x="664" y="946"/>
                        <a:pt x="750" y="946"/>
                      </a:cubicBezTo>
                      <a:cubicBezTo>
                        <a:pt x="756" y="946"/>
                        <a:pt x="760" y="945"/>
                        <a:pt x="763" y="943"/>
                      </a:cubicBezTo>
                      <a:cubicBezTo>
                        <a:pt x="798" y="895"/>
                        <a:pt x="608" y="240"/>
                        <a:pt x="489" y="98"/>
                      </a:cubicBezTo>
                      <a:cubicBezTo>
                        <a:pt x="442" y="34"/>
                        <a:pt x="367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9" name="Google Shape;7579;p108"/>
                <p:cNvSpPr/>
                <p:nvPr/>
              </p:nvSpPr>
              <p:spPr>
                <a:xfrm>
                  <a:off x="1409700" y="1659850"/>
                  <a:ext cx="22925" cy="14925"/>
                </a:xfrm>
                <a:custGeom>
                  <a:rect b="b" l="l" r="r" t="t"/>
                  <a:pathLst>
                    <a:path extrusionOk="0" h="597" w="917">
                      <a:moveTo>
                        <a:pt x="262" y="1"/>
                      </a:moveTo>
                      <a:cubicBezTo>
                        <a:pt x="107" y="1"/>
                        <a:pt x="0" y="132"/>
                        <a:pt x="12" y="287"/>
                      </a:cubicBezTo>
                      <a:cubicBezTo>
                        <a:pt x="0" y="441"/>
                        <a:pt x="107" y="572"/>
                        <a:pt x="250" y="596"/>
                      </a:cubicBezTo>
                      <a:cubicBezTo>
                        <a:pt x="254" y="596"/>
                        <a:pt x="259" y="597"/>
                        <a:pt x="263" y="597"/>
                      </a:cubicBezTo>
                      <a:cubicBezTo>
                        <a:pt x="431" y="597"/>
                        <a:pt x="905" y="392"/>
                        <a:pt x="917" y="334"/>
                      </a:cubicBezTo>
                      <a:cubicBezTo>
                        <a:pt x="917" y="275"/>
                        <a:pt x="405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0" name="Google Shape;7580;p108"/>
                <p:cNvSpPr/>
                <p:nvPr/>
              </p:nvSpPr>
              <p:spPr>
                <a:xfrm>
                  <a:off x="1414150" y="1670700"/>
                  <a:ext cx="19975" cy="20075"/>
                </a:xfrm>
                <a:custGeom>
                  <a:rect b="b" l="l" r="r" t="t"/>
                  <a:pathLst>
                    <a:path extrusionOk="0" h="803" w="799">
                      <a:moveTo>
                        <a:pt x="738" y="0"/>
                      </a:moveTo>
                      <a:cubicBezTo>
                        <a:pt x="626" y="0"/>
                        <a:pt x="204" y="174"/>
                        <a:pt x="108" y="281"/>
                      </a:cubicBezTo>
                      <a:cubicBezTo>
                        <a:pt x="13" y="400"/>
                        <a:pt x="1" y="567"/>
                        <a:pt x="96" y="698"/>
                      </a:cubicBezTo>
                      <a:cubicBezTo>
                        <a:pt x="136" y="765"/>
                        <a:pt x="211" y="802"/>
                        <a:pt x="287" y="802"/>
                      </a:cubicBezTo>
                      <a:cubicBezTo>
                        <a:pt x="346" y="802"/>
                        <a:pt x="406" y="780"/>
                        <a:pt x="453" y="734"/>
                      </a:cubicBezTo>
                      <a:cubicBezTo>
                        <a:pt x="572" y="626"/>
                        <a:pt x="798" y="55"/>
                        <a:pt x="763" y="7"/>
                      </a:cubicBezTo>
                      <a:cubicBezTo>
                        <a:pt x="759" y="2"/>
                        <a:pt x="750" y="0"/>
                        <a:pt x="738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1" name="Google Shape;7581;p108"/>
                <p:cNvSpPr/>
                <p:nvPr/>
              </p:nvSpPr>
              <p:spPr>
                <a:xfrm>
                  <a:off x="1427550" y="1672050"/>
                  <a:ext cx="14900" cy="28450"/>
                </a:xfrm>
                <a:custGeom>
                  <a:rect b="b" l="l" r="r" t="t"/>
                  <a:pathLst>
                    <a:path extrusionOk="0" h="1138" w="596">
                      <a:moveTo>
                        <a:pt x="322" y="1"/>
                      </a:moveTo>
                      <a:cubicBezTo>
                        <a:pt x="262" y="1"/>
                        <a:pt x="12" y="572"/>
                        <a:pt x="12" y="751"/>
                      </a:cubicBezTo>
                      <a:cubicBezTo>
                        <a:pt x="0" y="918"/>
                        <a:pt x="108" y="1073"/>
                        <a:pt x="262" y="1132"/>
                      </a:cubicBezTo>
                      <a:cubicBezTo>
                        <a:pt x="280" y="1136"/>
                        <a:pt x="297" y="1138"/>
                        <a:pt x="314" y="1138"/>
                      </a:cubicBezTo>
                      <a:cubicBezTo>
                        <a:pt x="460" y="1138"/>
                        <a:pt x="584" y="1007"/>
                        <a:pt x="584" y="858"/>
                      </a:cubicBezTo>
                      <a:cubicBezTo>
                        <a:pt x="596" y="668"/>
                        <a:pt x="369" y="1"/>
                        <a:pt x="322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2" name="Google Shape;7582;p108"/>
                <p:cNvSpPr/>
                <p:nvPr/>
              </p:nvSpPr>
              <p:spPr>
                <a:xfrm>
                  <a:off x="1436775" y="1671100"/>
                  <a:ext cx="25025" cy="25725"/>
                </a:xfrm>
                <a:custGeom>
                  <a:rect b="b" l="l" r="r" t="t"/>
                  <a:pathLst>
                    <a:path extrusionOk="0" h="1029" w="1001">
                      <a:moveTo>
                        <a:pt x="58" y="0"/>
                      </a:moveTo>
                      <a:cubicBezTo>
                        <a:pt x="53" y="0"/>
                        <a:pt x="50" y="1"/>
                        <a:pt x="48" y="3"/>
                      </a:cubicBezTo>
                      <a:cubicBezTo>
                        <a:pt x="0" y="51"/>
                        <a:pt x="203" y="706"/>
                        <a:pt x="334" y="872"/>
                      </a:cubicBezTo>
                      <a:cubicBezTo>
                        <a:pt x="404" y="973"/>
                        <a:pt x="519" y="1029"/>
                        <a:pt x="640" y="1029"/>
                      </a:cubicBezTo>
                      <a:cubicBezTo>
                        <a:pt x="705" y="1029"/>
                        <a:pt x="772" y="1013"/>
                        <a:pt x="834" y="980"/>
                      </a:cubicBezTo>
                      <a:cubicBezTo>
                        <a:pt x="989" y="837"/>
                        <a:pt x="1001" y="599"/>
                        <a:pt x="858" y="456"/>
                      </a:cubicBezTo>
                      <a:cubicBezTo>
                        <a:pt x="722" y="298"/>
                        <a:pt x="148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3" name="Google Shape;7583;p108"/>
                <p:cNvSpPr/>
                <p:nvPr/>
              </p:nvSpPr>
              <p:spPr>
                <a:xfrm>
                  <a:off x="1438850" y="1660100"/>
                  <a:ext cx="33650" cy="19250"/>
                </a:xfrm>
                <a:custGeom>
                  <a:rect b="b" l="l" r="r" t="t"/>
                  <a:pathLst>
                    <a:path extrusionOk="0" h="770" w="1346">
                      <a:moveTo>
                        <a:pt x="954" y="1"/>
                      </a:moveTo>
                      <a:cubicBezTo>
                        <a:pt x="942" y="1"/>
                        <a:pt x="930" y="1"/>
                        <a:pt x="918" y="3"/>
                      </a:cubicBezTo>
                      <a:cubicBezTo>
                        <a:pt x="679" y="3"/>
                        <a:pt x="13" y="277"/>
                        <a:pt x="13" y="336"/>
                      </a:cubicBezTo>
                      <a:cubicBezTo>
                        <a:pt x="1" y="408"/>
                        <a:pt x="620" y="741"/>
                        <a:pt x="846" y="765"/>
                      </a:cubicBezTo>
                      <a:cubicBezTo>
                        <a:pt x="868" y="768"/>
                        <a:pt x="890" y="770"/>
                        <a:pt x="911" y="770"/>
                      </a:cubicBezTo>
                      <a:cubicBezTo>
                        <a:pt x="1112" y="770"/>
                        <a:pt x="1291" y="623"/>
                        <a:pt x="1334" y="408"/>
                      </a:cubicBezTo>
                      <a:cubicBezTo>
                        <a:pt x="1346" y="194"/>
                        <a:pt x="1165" y="1"/>
                        <a:pt x="954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4" name="Google Shape;7584;p108"/>
                <p:cNvSpPr/>
                <p:nvPr/>
              </p:nvSpPr>
              <p:spPr>
                <a:xfrm>
                  <a:off x="1437375" y="1638775"/>
                  <a:ext cx="28900" cy="27200"/>
                </a:xfrm>
                <a:custGeom>
                  <a:rect b="b" l="l" r="r" t="t"/>
                  <a:pathLst>
                    <a:path extrusionOk="0" h="1088" w="1156">
                      <a:moveTo>
                        <a:pt x="786" y="0"/>
                      </a:moveTo>
                      <a:cubicBezTo>
                        <a:pt x="664" y="0"/>
                        <a:pt x="532" y="60"/>
                        <a:pt x="441" y="165"/>
                      </a:cubicBezTo>
                      <a:cubicBezTo>
                        <a:pt x="286" y="344"/>
                        <a:pt x="0" y="1034"/>
                        <a:pt x="36" y="1082"/>
                      </a:cubicBezTo>
                      <a:cubicBezTo>
                        <a:pt x="39" y="1086"/>
                        <a:pt x="46" y="1088"/>
                        <a:pt x="57" y="1088"/>
                      </a:cubicBezTo>
                      <a:cubicBezTo>
                        <a:pt x="179" y="1088"/>
                        <a:pt x="765" y="854"/>
                        <a:pt x="929" y="701"/>
                      </a:cubicBezTo>
                      <a:cubicBezTo>
                        <a:pt x="1119" y="522"/>
                        <a:pt x="1155" y="237"/>
                        <a:pt x="1012" y="94"/>
                      </a:cubicBezTo>
                      <a:cubicBezTo>
                        <a:pt x="953" y="30"/>
                        <a:pt x="872" y="0"/>
                        <a:pt x="786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5" name="Google Shape;7585;p108"/>
                <p:cNvSpPr/>
                <p:nvPr/>
              </p:nvSpPr>
              <p:spPr>
                <a:xfrm>
                  <a:off x="1427550" y="1661325"/>
                  <a:ext cx="17925" cy="16425"/>
                </a:xfrm>
                <a:custGeom>
                  <a:rect b="b" l="l" r="r" t="t"/>
                  <a:pathLst>
                    <a:path extrusionOk="0" h="657" w="717">
                      <a:moveTo>
                        <a:pt x="330" y="0"/>
                      </a:moveTo>
                      <a:cubicBezTo>
                        <a:pt x="163" y="0"/>
                        <a:pt x="1" y="85"/>
                        <a:pt x="12" y="263"/>
                      </a:cubicBezTo>
                      <a:cubicBezTo>
                        <a:pt x="0" y="454"/>
                        <a:pt x="119" y="620"/>
                        <a:pt x="310" y="656"/>
                      </a:cubicBezTo>
                      <a:cubicBezTo>
                        <a:pt x="317" y="657"/>
                        <a:pt x="324" y="657"/>
                        <a:pt x="330" y="657"/>
                      </a:cubicBezTo>
                      <a:cubicBezTo>
                        <a:pt x="523" y="657"/>
                        <a:pt x="679" y="495"/>
                        <a:pt x="679" y="311"/>
                      </a:cubicBezTo>
                      <a:cubicBezTo>
                        <a:pt x="717" y="109"/>
                        <a:pt x="520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6" name="Google Shape;7586;p108"/>
                <p:cNvSpPr/>
                <p:nvPr/>
              </p:nvSpPr>
              <p:spPr>
                <a:xfrm>
                  <a:off x="1546600" y="1682425"/>
                  <a:ext cx="128925" cy="391900"/>
                </a:xfrm>
                <a:custGeom>
                  <a:rect b="b" l="l" r="r" t="t"/>
                  <a:pathLst>
                    <a:path extrusionOk="0" h="15676" w="5157">
                      <a:moveTo>
                        <a:pt x="1796" y="1"/>
                      </a:moveTo>
                      <a:cubicBezTo>
                        <a:pt x="1675" y="1"/>
                        <a:pt x="1559" y="65"/>
                        <a:pt x="1501" y="181"/>
                      </a:cubicBezTo>
                      <a:cubicBezTo>
                        <a:pt x="1477" y="205"/>
                        <a:pt x="1465" y="241"/>
                        <a:pt x="1465" y="288"/>
                      </a:cubicBezTo>
                      <a:cubicBezTo>
                        <a:pt x="1465" y="312"/>
                        <a:pt x="1465" y="336"/>
                        <a:pt x="1465" y="372"/>
                      </a:cubicBezTo>
                      <a:lnTo>
                        <a:pt x="2215" y="9730"/>
                      </a:lnTo>
                      <a:cubicBezTo>
                        <a:pt x="1763" y="10075"/>
                        <a:pt x="1525" y="10873"/>
                        <a:pt x="1406" y="11314"/>
                      </a:cubicBezTo>
                      <a:cubicBezTo>
                        <a:pt x="1239" y="11909"/>
                        <a:pt x="1" y="13754"/>
                        <a:pt x="1037" y="15493"/>
                      </a:cubicBezTo>
                      <a:cubicBezTo>
                        <a:pt x="1144" y="15607"/>
                        <a:pt x="1278" y="15675"/>
                        <a:pt x="1406" y="15675"/>
                      </a:cubicBezTo>
                      <a:cubicBezTo>
                        <a:pt x="1505" y="15675"/>
                        <a:pt x="1602" y="15634"/>
                        <a:pt x="1680" y="15540"/>
                      </a:cubicBezTo>
                      <a:cubicBezTo>
                        <a:pt x="1870" y="15338"/>
                        <a:pt x="2430" y="14683"/>
                        <a:pt x="2680" y="14028"/>
                      </a:cubicBezTo>
                      <a:cubicBezTo>
                        <a:pt x="2918" y="13373"/>
                        <a:pt x="2906" y="12647"/>
                        <a:pt x="2966" y="12207"/>
                      </a:cubicBezTo>
                      <a:cubicBezTo>
                        <a:pt x="3025" y="11778"/>
                        <a:pt x="3930" y="9813"/>
                        <a:pt x="2882" y="9587"/>
                      </a:cubicBezTo>
                      <a:lnTo>
                        <a:pt x="2180" y="919"/>
                      </a:lnTo>
                      <a:lnTo>
                        <a:pt x="2180" y="919"/>
                      </a:lnTo>
                      <a:lnTo>
                        <a:pt x="4621" y="2241"/>
                      </a:lnTo>
                      <a:cubicBezTo>
                        <a:pt x="4667" y="2266"/>
                        <a:pt x="4719" y="2278"/>
                        <a:pt x="4770" y="2278"/>
                      </a:cubicBezTo>
                      <a:cubicBezTo>
                        <a:pt x="4888" y="2278"/>
                        <a:pt x="5007" y="2214"/>
                        <a:pt x="5073" y="2098"/>
                      </a:cubicBezTo>
                      <a:cubicBezTo>
                        <a:pt x="5156" y="1931"/>
                        <a:pt x="5085" y="1741"/>
                        <a:pt x="4930" y="1646"/>
                      </a:cubicBezTo>
                      <a:lnTo>
                        <a:pt x="1954" y="38"/>
                      </a:lnTo>
                      <a:cubicBezTo>
                        <a:pt x="1903" y="13"/>
                        <a:pt x="1849" y="1"/>
                        <a:pt x="1796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7" name="Google Shape;7587;p108"/>
                <p:cNvSpPr/>
                <p:nvPr/>
              </p:nvSpPr>
              <p:spPr>
                <a:xfrm>
                  <a:off x="1559400" y="1679425"/>
                  <a:ext cx="111050" cy="397175"/>
                </a:xfrm>
                <a:custGeom>
                  <a:rect b="b" l="l" r="r" t="t"/>
                  <a:pathLst>
                    <a:path extrusionOk="0" h="15887" w="4442">
                      <a:moveTo>
                        <a:pt x="1295" y="1"/>
                      </a:moveTo>
                      <a:cubicBezTo>
                        <a:pt x="1280" y="1"/>
                        <a:pt x="1265" y="2"/>
                        <a:pt x="1251" y="4"/>
                      </a:cubicBezTo>
                      <a:cubicBezTo>
                        <a:pt x="1156" y="16"/>
                        <a:pt x="1061" y="51"/>
                        <a:pt x="1001" y="111"/>
                      </a:cubicBezTo>
                      <a:cubicBezTo>
                        <a:pt x="965" y="135"/>
                        <a:pt x="930" y="170"/>
                        <a:pt x="906" y="218"/>
                      </a:cubicBezTo>
                      <a:cubicBezTo>
                        <a:pt x="882" y="254"/>
                        <a:pt x="858" y="301"/>
                        <a:pt x="846" y="349"/>
                      </a:cubicBezTo>
                      <a:cubicBezTo>
                        <a:pt x="834" y="397"/>
                        <a:pt x="834" y="432"/>
                        <a:pt x="846" y="480"/>
                      </a:cubicBezTo>
                      <a:lnTo>
                        <a:pt x="846" y="587"/>
                      </a:lnTo>
                      <a:lnTo>
                        <a:pt x="918" y="1432"/>
                      </a:lnTo>
                      <a:lnTo>
                        <a:pt x="1037" y="3111"/>
                      </a:lnTo>
                      <a:lnTo>
                        <a:pt x="1311" y="6481"/>
                      </a:lnTo>
                      <a:lnTo>
                        <a:pt x="1592" y="9791"/>
                      </a:lnTo>
                      <a:lnTo>
                        <a:pt x="1592" y="9791"/>
                      </a:lnTo>
                      <a:cubicBezTo>
                        <a:pt x="1406" y="9962"/>
                        <a:pt x="1244" y="10164"/>
                        <a:pt x="1144" y="10398"/>
                      </a:cubicBezTo>
                      <a:cubicBezTo>
                        <a:pt x="1025" y="10648"/>
                        <a:pt x="930" y="10898"/>
                        <a:pt x="858" y="11148"/>
                      </a:cubicBezTo>
                      <a:cubicBezTo>
                        <a:pt x="822" y="11267"/>
                        <a:pt x="799" y="11398"/>
                        <a:pt x="751" y="11505"/>
                      </a:cubicBezTo>
                      <a:cubicBezTo>
                        <a:pt x="703" y="11624"/>
                        <a:pt x="656" y="11743"/>
                        <a:pt x="596" y="11862"/>
                      </a:cubicBezTo>
                      <a:cubicBezTo>
                        <a:pt x="501" y="12100"/>
                        <a:pt x="394" y="12338"/>
                        <a:pt x="299" y="12588"/>
                      </a:cubicBezTo>
                      <a:cubicBezTo>
                        <a:pt x="108" y="13077"/>
                        <a:pt x="13" y="13601"/>
                        <a:pt x="1" y="14136"/>
                      </a:cubicBezTo>
                      <a:cubicBezTo>
                        <a:pt x="13" y="14672"/>
                        <a:pt x="156" y="15196"/>
                        <a:pt x="429" y="15660"/>
                      </a:cubicBezTo>
                      <a:lnTo>
                        <a:pt x="453" y="15684"/>
                      </a:lnTo>
                      <a:cubicBezTo>
                        <a:pt x="572" y="15815"/>
                        <a:pt x="751" y="15887"/>
                        <a:pt x="941" y="15887"/>
                      </a:cubicBezTo>
                      <a:cubicBezTo>
                        <a:pt x="1037" y="15875"/>
                        <a:pt x="1132" y="15827"/>
                        <a:pt x="1203" y="15756"/>
                      </a:cubicBezTo>
                      <a:cubicBezTo>
                        <a:pt x="1239" y="15732"/>
                        <a:pt x="1263" y="15696"/>
                        <a:pt x="1287" y="15672"/>
                      </a:cubicBezTo>
                      <a:lnTo>
                        <a:pt x="1370" y="15577"/>
                      </a:lnTo>
                      <a:cubicBezTo>
                        <a:pt x="1561" y="15339"/>
                        <a:pt x="1751" y="15089"/>
                        <a:pt x="1918" y="14839"/>
                      </a:cubicBezTo>
                      <a:cubicBezTo>
                        <a:pt x="2084" y="14565"/>
                        <a:pt x="2215" y="14279"/>
                        <a:pt x="2311" y="13982"/>
                      </a:cubicBezTo>
                      <a:cubicBezTo>
                        <a:pt x="2406" y="13684"/>
                        <a:pt x="2454" y="13374"/>
                        <a:pt x="2477" y="13065"/>
                      </a:cubicBezTo>
                      <a:lnTo>
                        <a:pt x="2525" y="12612"/>
                      </a:lnTo>
                      <a:cubicBezTo>
                        <a:pt x="2525" y="12541"/>
                        <a:pt x="2525" y="12458"/>
                        <a:pt x="2537" y="12386"/>
                      </a:cubicBezTo>
                      <a:cubicBezTo>
                        <a:pt x="2549" y="12350"/>
                        <a:pt x="2549" y="12315"/>
                        <a:pt x="2561" y="12279"/>
                      </a:cubicBezTo>
                      <a:cubicBezTo>
                        <a:pt x="2561" y="12255"/>
                        <a:pt x="2573" y="12219"/>
                        <a:pt x="2585" y="12184"/>
                      </a:cubicBezTo>
                      <a:cubicBezTo>
                        <a:pt x="2668" y="11898"/>
                        <a:pt x="2775" y="11600"/>
                        <a:pt x="2846" y="11303"/>
                      </a:cubicBezTo>
                      <a:cubicBezTo>
                        <a:pt x="2930" y="10993"/>
                        <a:pt x="2966" y="10684"/>
                        <a:pt x="2966" y="10362"/>
                      </a:cubicBezTo>
                      <a:cubicBezTo>
                        <a:pt x="2954" y="10195"/>
                        <a:pt x="2906" y="10029"/>
                        <a:pt x="2811" y="9874"/>
                      </a:cubicBezTo>
                      <a:cubicBezTo>
                        <a:pt x="2727" y="9749"/>
                        <a:pt x="2599" y="9651"/>
                        <a:pt x="2448" y="9613"/>
                      </a:cubicBezTo>
                      <a:lnTo>
                        <a:pt x="2448" y="9613"/>
                      </a:lnTo>
                      <a:lnTo>
                        <a:pt x="1789" y="1219"/>
                      </a:lnTo>
                      <a:lnTo>
                        <a:pt x="1789" y="1219"/>
                      </a:lnTo>
                      <a:lnTo>
                        <a:pt x="3858" y="2254"/>
                      </a:lnTo>
                      <a:cubicBezTo>
                        <a:pt x="3882" y="2254"/>
                        <a:pt x="3894" y="2230"/>
                        <a:pt x="3882" y="2218"/>
                      </a:cubicBezTo>
                      <a:lnTo>
                        <a:pt x="1727" y="956"/>
                      </a:lnTo>
                      <a:cubicBezTo>
                        <a:pt x="1715" y="944"/>
                        <a:pt x="1692" y="932"/>
                        <a:pt x="1668" y="932"/>
                      </a:cubicBezTo>
                      <a:cubicBezTo>
                        <a:pt x="1620" y="944"/>
                        <a:pt x="1572" y="992"/>
                        <a:pt x="1572" y="1039"/>
                      </a:cubicBezTo>
                      <a:lnTo>
                        <a:pt x="2263" y="9695"/>
                      </a:lnTo>
                      <a:cubicBezTo>
                        <a:pt x="2263" y="9743"/>
                        <a:pt x="2299" y="9779"/>
                        <a:pt x="2346" y="9791"/>
                      </a:cubicBezTo>
                      <a:cubicBezTo>
                        <a:pt x="2477" y="9814"/>
                        <a:pt x="2585" y="9886"/>
                        <a:pt x="2656" y="9981"/>
                      </a:cubicBezTo>
                      <a:cubicBezTo>
                        <a:pt x="2727" y="10100"/>
                        <a:pt x="2763" y="10231"/>
                        <a:pt x="2763" y="10362"/>
                      </a:cubicBezTo>
                      <a:cubicBezTo>
                        <a:pt x="2775" y="10660"/>
                        <a:pt x="2739" y="10957"/>
                        <a:pt x="2656" y="11243"/>
                      </a:cubicBezTo>
                      <a:cubicBezTo>
                        <a:pt x="2585" y="11529"/>
                        <a:pt x="2489" y="11815"/>
                        <a:pt x="2394" y="12112"/>
                      </a:cubicBezTo>
                      <a:cubicBezTo>
                        <a:pt x="2382" y="12148"/>
                        <a:pt x="2370" y="12184"/>
                        <a:pt x="2370" y="12231"/>
                      </a:cubicBezTo>
                      <a:cubicBezTo>
                        <a:pt x="2358" y="12267"/>
                        <a:pt x="2346" y="12315"/>
                        <a:pt x="2346" y="12350"/>
                      </a:cubicBezTo>
                      <a:cubicBezTo>
                        <a:pt x="2334" y="12434"/>
                        <a:pt x="2323" y="12505"/>
                        <a:pt x="2323" y="12588"/>
                      </a:cubicBezTo>
                      <a:lnTo>
                        <a:pt x="2287" y="13041"/>
                      </a:lnTo>
                      <a:cubicBezTo>
                        <a:pt x="2263" y="13339"/>
                        <a:pt x="2204" y="13624"/>
                        <a:pt x="2132" y="13910"/>
                      </a:cubicBezTo>
                      <a:cubicBezTo>
                        <a:pt x="2037" y="14196"/>
                        <a:pt x="1906" y="14470"/>
                        <a:pt x="1751" y="14720"/>
                      </a:cubicBezTo>
                      <a:cubicBezTo>
                        <a:pt x="1584" y="14970"/>
                        <a:pt x="1406" y="15208"/>
                        <a:pt x="1215" y="15434"/>
                      </a:cubicBezTo>
                      <a:lnTo>
                        <a:pt x="1144" y="15517"/>
                      </a:lnTo>
                      <a:cubicBezTo>
                        <a:pt x="1120" y="15553"/>
                        <a:pt x="1096" y="15577"/>
                        <a:pt x="1072" y="15601"/>
                      </a:cubicBezTo>
                      <a:cubicBezTo>
                        <a:pt x="1037" y="15636"/>
                        <a:pt x="977" y="15660"/>
                        <a:pt x="930" y="15672"/>
                      </a:cubicBezTo>
                      <a:cubicBezTo>
                        <a:pt x="799" y="15672"/>
                        <a:pt x="680" y="15613"/>
                        <a:pt x="608" y="15517"/>
                      </a:cubicBezTo>
                      <a:lnTo>
                        <a:pt x="608" y="15517"/>
                      </a:lnTo>
                      <a:lnTo>
                        <a:pt x="620" y="15541"/>
                      </a:lnTo>
                      <a:cubicBezTo>
                        <a:pt x="358" y="15113"/>
                        <a:pt x="227" y="14624"/>
                        <a:pt x="215" y="14112"/>
                      </a:cubicBezTo>
                      <a:cubicBezTo>
                        <a:pt x="227" y="13612"/>
                        <a:pt x="322" y="13112"/>
                        <a:pt x="501" y="12636"/>
                      </a:cubicBezTo>
                      <a:cubicBezTo>
                        <a:pt x="596" y="12398"/>
                        <a:pt x="691" y="12172"/>
                        <a:pt x="799" y="11934"/>
                      </a:cubicBezTo>
                      <a:cubicBezTo>
                        <a:pt x="846" y="11815"/>
                        <a:pt x="894" y="11707"/>
                        <a:pt x="953" y="11576"/>
                      </a:cubicBezTo>
                      <a:cubicBezTo>
                        <a:pt x="1001" y="11434"/>
                        <a:pt x="1025" y="11315"/>
                        <a:pt x="1061" y="11195"/>
                      </a:cubicBezTo>
                      <a:cubicBezTo>
                        <a:pt x="1132" y="10957"/>
                        <a:pt x="1227" y="10719"/>
                        <a:pt x="1334" y="10493"/>
                      </a:cubicBezTo>
                      <a:cubicBezTo>
                        <a:pt x="1430" y="10267"/>
                        <a:pt x="1584" y="10064"/>
                        <a:pt x="1763" y="9910"/>
                      </a:cubicBezTo>
                      <a:cubicBezTo>
                        <a:pt x="1787" y="9886"/>
                        <a:pt x="1799" y="9850"/>
                        <a:pt x="1799" y="9826"/>
                      </a:cubicBezTo>
                      <a:lnTo>
                        <a:pt x="1549" y="6457"/>
                      </a:lnTo>
                      <a:lnTo>
                        <a:pt x="1287" y="3087"/>
                      </a:lnTo>
                      <a:lnTo>
                        <a:pt x="1144" y="1409"/>
                      </a:lnTo>
                      <a:lnTo>
                        <a:pt x="1072" y="563"/>
                      </a:lnTo>
                      <a:lnTo>
                        <a:pt x="1061" y="456"/>
                      </a:lnTo>
                      <a:cubicBezTo>
                        <a:pt x="1061" y="432"/>
                        <a:pt x="1061" y="408"/>
                        <a:pt x="1061" y="385"/>
                      </a:cubicBezTo>
                      <a:cubicBezTo>
                        <a:pt x="1061" y="361"/>
                        <a:pt x="1072" y="349"/>
                        <a:pt x="1084" y="325"/>
                      </a:cubicBezTo>
                      <a:cubicBezTo>
                        <a:pt x="1096" y="301"/>
                        <a:pt x="1108" y="289"/>
                        <a:pt x="1132" y="266"/>
                      </a:cubicBezTo>
                      <a:cubicBezTo>
                        <a:pt x="1171" y="233"/>
                        <a:pt x="1225" y="215"/>
                        <a:pt x="1279" y="215"/>
                      </a:cubicBezTo>
                      <a:cubicBezTo>
                        <a:pt x="1323" y="215"/>
                        <a:pt x="1368" y="227"/>
                        <a:pt x="1406" y="254"/>
                      </a:cubicBezTo>
                      <a:cubicBezTo>
                        <a:pt x="2394" y="789"/>
                        <a:pt x="3382" y="1313"/>
                        <a:pt x="4418" y="1778"/>
                      </a:cubicBezTo>
                      <a:cubicBezTo>
                        <a:pt x="4418" y="1784"/>
                        <a:pt x="4421" y="1787"/>
                        <a:pt x="4426" y="1787"/>
                      </a:cubicBezTo>
                      <a:cubicBezTo>
                        <a:pt x="4430" y="1787"/>
                        <a:pt x="4436" y="1784"/>
                        <a:pt x="4442" y="1778"/>
                      </a:cubicBezTo>
                      <a:cubicBezTo>
                        <a:pt x="4442" y="1778"/>
                        <a:pt x="4442" y="1766"/>
                        <a:pt x="4442" y="1754"/>
                      </a:cubicBezTo>
                      <a:cubicBezTo>
                        <a:pt x="3489" y="1147"/>
                        <a:pt x="2501" y="599"/>
                        <a:pt x="1513" y="63"/>
                      </a:cubicBezTo>
                      <a:cubicBezTo>
                        <a:pt x="1444" y="24"/>
                        <a:pt x="136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8" name="Google Shape;7588;p108"/>
                <p:cNvSpPr/>
                <p:nvPr/>
              </p:nvSpPr>
              <p:spPr>
                <a:xfrm>
                  <a:off x="1571325" y="1970325"/>
                  <a:ext cx="32150" cy="15725"/>
                </a:xfrm>
                <a:custGeom>
                  <a:rect b="b" l="l" r="r" t="t"/>
                  <a:pathLst>
                    <a:path extrusionOk="0" h="629" w="1286">
                      <a:moveTo>
                        <a:pt x="929" y="0"/>
                      </a:moveTo>
                      <a:cubicBezTo>
                        <a:pt x="810" y="0"/>
                        <a:pt x="691" y="12"/>
                        <a:pt x="584" y="36"/>
                      </a:cubicBezTo>
                      <a:cubicBezTo>
                        <a:pt x="464" y="71"/>
                        <a:pt x="357" y="119"/>
                        <a:pt x="262" y="191"/>
                      </a:cubicBezTo>
                      <a:cubicBezTo>
                        <a:pt x="155" y="274"/>
                        <a:pt x="72" y="369"/>
                        <a:pt x="12" y="476"/>
                      </a:cubicBezTo>
                      <a:lnTo>
                        <a:pt x="24" y="488"/>
                      </a:lnTo>
                      <a:cubicBezTo>
                        <a:pt x="0" y="536"/>
                        <a:pt x="24" y="595"/>
                        <a:pt x="83" y="619"/>
                      </a:cubicBezTo>
                      <a:cubicBezTo>
                        <a:pt x="96" y="625"/>
                        <a:pt x="109" y="628"/>
                        <a:pt x="122" y="628"/>
                      </a:cubicBezTo>
                      <a:cubicBezTo>
                        <a:pt x="159" y="628"/>
                        <a:pt x="197" y="604"/>
                        <a:pt x="214" y="560"/>
                      </a:cubicBezTo>
                      <a:cubicBezTo>
                        <a:pt x="250" y="476"/>
                        <a:pt x="310" y="393"/>
                        <a:pt x="381" y="333"/>
                      </a:cubicBezTo>
                      <a:cubicBezTo>
                        <a:pt x="453" y="262"/>
                        <a:pt x="536" y="202"/>
                        <a:pt x="631" y="167"/>
                      </a:cubicBezTo>
                      <a:cubicBezTo>
                        <a:pt x="726" y="131"/>
                        <a:pt x="822" y="107"/>
                        <a:pt x="929" y="107"/>
                      </a:cubicBezTo>
                      <a:lnTo>
                        <a:pt x="1084" y="107"/>
                      </a:lnTo>
                      <a:lnTo>
                        <a:pt x="1250" y="119"/>
                      </a:lnTo>
                      <a:cubicBezTo>
                        <a:pt x="1262" y="119"/>
                        <a:pt x="1274" y="119"/>
                        <a:pt x="1286" y="107"/>
                      </a:cubicBezTo>
                      <a:cubicBezTo>
                        <a:pt x="1286" y="83"/>
                        <a:pt x="1274" y="71"/>
                        <a:pt x="1262" y="71"/>
                      </a:cubicBezTo>
                      <a:lnTo>
                        <a:pt x="1095" y="24"/>
                      </a:lnTo>
                      <a:cubicBezTo>
                        <a:pt x="1036" y="24"/>
                        <a:pt x="988" y="0"/>
                        <a:pt x="929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9" name="Google Shape;7589;p108"/>
                <p:cNvSpPr/>
                <p:nvPr/>
              </p:nvSpPr>
              <p:spPr>
                <a:xfrm>
                  <a:off x="1714500" y="1829125"/>
                  <a:ext cx="114900" cy="162375"/>
                </a:xfrm>
                <a:custGeom>
                  <a:rect b="b" l="l" r="r" t="t"/>
                  <a:pathLst>
                    <a:path extrusionOk="0" h="6495" w="4596">
                      <a:moveTo>
                        <a:pt x="2632" y="1"/>
                      </a:moveTo>
                      <a:cubicBezTo>
                        <a:pt x="2601" y="1"/>
                        <a:pt x="2569" y="2"/>
                        <a:pt x="2536" y="4"/>
                      </a:cubicBezTo>
                      <a:cubicBezTo>
                        <a:pt x="2536" y="4"/>
                        <a:pt x="953" y="4"/>
                        <a:pt x="595" y="897"/>
                      </a:cubicBezTo>
                      <a:cubicBezTo>
                        <a:pt x="226" y="1790"/>
                        <a:pt x="0" y="2695"/>
                        <a:pt x="48" y="3148"/>
                      </a:cubicBezTo>
                      <a:cubicBezTo>
                        <a:pt x="107" y="3600"/>
                        <a:pt x="405" y="4946"/>
                        <a:pt x="464" y="5136"/>
                      </a:cubicBezTo>
                      <a:cubicBezTo>
                        <a:pt x="501" y="5259"/>
                        <a:pt x="691" y="5382"/>
                        <a:pt x="925" y="5382"/>
                      </a:cubicBezTo>
                      <a:cubicBezTo>
                        <a:pt x="1077" y="5382"/>
                        <a:pt x="1246" y="5331"/>
                        <a:pt x="1405" y="5196"/>
                      </a:cubicBezTo>
                      <a:cubicBezTo>
                        <a:pt x="1810" y="4862"/>
                        <a:pt x="1738" y="4219"/>
                        <a:pt x="1536" y="3993"/>
                      </a:cubicBezTo>
                      <a:cubicBezTo>
                        <a:pt x="1417" y="3886"/>
                        <a:pt x="1357" y="3731"/>
                        <a:pt x="1357" y="3564"/>
                      </a:cubicBezTo>
                      <a:lnTo>
                        <a:pt x="1631" y="2683"/>
                      </a:lnTo>
                      <a:lnTo>
                        <a:pt x="2179" y="4005"/>
                      </a:lnTo>
                      <a:cubicBezTo>
                        <a:pt x="2179" y="4267"/>
                        <a:pt x="2131" y="4529"/>
                        <a:pt x="2060" y="4779"/>
                      </a:cubicBezTo>
                      <a:cubicBezTo>
                        <a:pt x="1941" y="5112"/>
                        <a:pt x="1560" y="5112"/>
                        <a:pt x="1417" y="5696"/>
                      </a:cubicBezTo>
                      <a:cubicBezTo>
                        <a:pt x="1280" y="6253"/>
                        <a:pt x="1784" y="6495"/>
                        <a:pt x="2058" y="6495"/>
                      </a:cubicBezTo>
                      <a:cubicBezTo>
                        <a:pt x="2071" y="6495"/>
                        <a:pt x="2084" y="6494"/>
                        <a:pt x="2096" y="6493"/>
                      </a:cubicBezTo>
                      <a:cubicBezTo>
                        <a:pt x="2346" y="6470"/>
                        <a:pt x="2858" y="6089"/>
                        <a:pt x="3000" y="5636"/>
                      </a:cubicBezTo>
                      <a:cubicBezTo>
                        <a:pt x="3131" y="5172"/>
                        <a:pt x="3227" y="4815"/>
                        <a:pt x="3227" y="4815"/>
                      </a:cubicBezTo>
                      <a:cubicBezTo>
                        <a:pt x="3429" y="4672"/>
                        <a:pt x="3631" y="4517"/>
                        <a:pt x="3822" y="4350"/>
                      </a:cubicBezTo>
                      <a:cubicBezTo>
                        <a:pt x="3941" y="4219"/>
                        <a:pt x="3917" y="3898"/>
                        <a:pt x="3917" y="3898"/>
                      </a:cubicBezTo>
                      <a:cubicBezTo>
                        <a:pt x="4096" y="3791"/>
                        <a:pt x="4239" y="3648"/>
                        <a:pt x="4346" y="3469"/>
                      </a:cubicBezTo>
                      <a:cubicBezTo>
                        <a:pt x="4536" y="3136"/>
                        <a:pt x="4596" y="2743"/>
                        <a:pt x="4501" y="2362"/>
                      </a:cubicBezTo>
                      <a:cubicBezTo>
                        <a:pt x="4405" y="2040"/>
                        <a:pt x="3798" y="624"/>
                        <a:pt x="3798" y="624"/>
                      </a:cubicBezTo>
                      <a:cubicBezTo>
                        <a:pt x="3798" y="624"/>
                        <a:pt x="3350" y="1"/>
                        <a:pt x="2632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0" name="Google Shape;7590;p108"/>
                <p:cNvSpPr/>
                <p:nvPr/>
              </p:nvSpPr>
              <p:spPr>
                <a:xfrm>
                  <a:off x="1711800" y="1826475"/>
                  <a:ext cx="120000" cy="167675"/>
                </a:xfrm>
                <a:custGeom>
                  <a:rect b="b" l="l" r="r" t="t"/>
                  <a:pathLst>
                    <a:path extrusionOk="0" h="6707" w="4800">
                      <a:moveTo>
                        <a:pt x="1751" y="3087"/>
                      </a:moveTo>
                      <a:lnTo>
                        <a:pt x="2180" y="4135"/>
                      </a:lnTo>
                      <a:cubicBezTo>
                        <a:pt x="2180" y="4385"/>
                        <a:pt x="2132" y="4623"/>
                        <a:pt x="2073" y="4861"/>
                      </a:cubicBezTo>
                      <a:cubicBezTo>
                        <a:pt x="2025" y="4968"/>
                        <a:pt x="1953" y="5052"/>
                        <a:pt x="1858" y="5111"/>
                      </a:cubicBezTo>
                      <a:cubicBezTo>
                        <a:pt x="1811" y="5147"/>
                        <a:pt x="1763" y="5183"/>
                        <a:pt x="1727" y="5230"/>
                      </a:cubicBezTo>
                      <a:cubicBezTo>
                        <a:pt x="1834" y="5075"/>
                        <a:pt x="1894" y="4885"/>
                        <a:pt x="1906" y="4694"/>
                      </a:cubicBezTo>
                      <a:cubicBezTo>
                        <a:pt x="1930" y="4456"/>
                        <a:pt x="1858" y="4218"/>
                        <a:pt x="1715" y="4028"/>
                      </a:cubicBezTo>
                      <a:cubicBezTo>
                        <a:pt x="1632" y="3944"/>
                        <a:pt x="1572" y="3825"/>
                        <a:pt x="1561" y="3694"/>
                      </a:cubicBezTo>
                      <a:lnTo>
                        <a:pt x="1751" y="3087"/>
                      </a:lnTo>
                      <a:close/>
                      <a:moveTo>
                        <a:pt x="2726" y="215"/>
                      </a:moveTo>
                      <a:cubicBezTo>
                        <a:pt x="3336" y="215"/>
                        <a:pt x="3742" y="709"/>
                        <a:pt x="3799" y="777"/>
                      </a:cubicBezTo>
                      <a:cubicBezTo>
                        <a:pt x="3858" y="920"/>
                        <a:pt x="4406" y="2206"/>
                        <a:pt x="4490" y="2504"/>
                      </a:cubicBezTo>
                      <a:cubicBezTo>
                        <a:pt x="4585" y="2849"/>
                        <a:pt x="4537" y="3206"/>
                        <a:pt x="4359" y="3516"/>
                      </a:cubicBezTo>
                      <a:cubicBezTo>
                        <a:pt x="4251" y="3682"/>
                        <a:pt x="4120" y="3813"/>
                        <a:pt x="3966" y="3920"/>
                      </a:cubicBezTo>
                      <a:cubicBezTo>
                        <a:pt x="3930" y="3944"/>
                        <a:pt x="3918" y="3980"/>
                        <a:pt x="3918" y="4016"/>
                      </a:cubicBezTo>
                      <a:cubicBezTo>
                        <a:pt x="3930" y="4147"/>
                        <a:pt x="3906" y="4278"/>
                        <a:pt x="3847" y="4385"/>
                      </a:cubicBezTo>
                      <a:cubicBezTo>
                        <a:pt x="3656" y="4551"/>
                        <a:pt x="3466" y="4694"/>
                        <a:pt x="3263" y="4837"/>
                      </a:cubicBezTo>
                      <a:cubicBezTo>
                        <a:pt x="3251" y="4849"/>
                        <a:pt x="3227" y="4873"/>
                        <a:pt x="3227" y="4897"/>
                      </a:cubicBezTo>
                      <a:cubicBezTo>
                        <a:pt x="3227" y="4897"/>
                        <a:pt x="3132" y="5266"/>
                        <a:pt x="3001" y="5706"/>
                      </a:cubicBezTo>
                      <a:cubicBezTo>
                        <a:pt x="2870" y="6123"/>
                        <a:pt x="2394" y="6480"/>
                        <a:pt x="2180" y="6504"/>
                      </a:cubicBezTo>
                      <a:cubicBezTo>
                        <a:pt x="2001" y="6504"/>
                        <a:pt x="1834" y="6433"/>
                        <a:pt x="1715" y="6290"/>
                      </a:cubicBezTo>
                      <a:cubicBezTo>
                        <a:pt x="1608" y="6171"/>
                        <a:pt x="1572" y="5992"/>
                        <a:pt x="1620" y="5825"/>
                      </a:cubicBezTo>
                      <a:cubicBezTo>
                        <a:pt x="1668" y="5599"/>
                        <a:pt x="1799" y="5409"/>
                        <a:pt x="1977" y="5278"/>
                      </a:cubicBezTo>
                      <a:cubicBezTo>
                        <a:pt x="2108" y="5183"/>
                        <a:pt x="2204" y="5063"/>
                        <a:pt x="2263" y="4921"/>
                      </a:cubicBezTo>
                      <a:cubicBezTo>
                        <a:pt x="2334" y="4659"/>
                        <a:pt x="2382" y="4385"/>
                        <a:pt x="2382" y="4111"/>
                      </a:cubicBezTo>
                      <a:cubicBezTo>
                        <a:pt x="2382" y="4099"/>
                        <a:pt x="2382" y="4087"/>
                        <a:pt x="2382" y="4075"/>
                      </a:cubicBezTo>
                      <a:lnTo>
                        <a:pt x="1834" y="2754"/>
                      </a:lnTo>
                      <a:cubicBezTo>
                        <a:pt x="1811" y="2706"/>
                        <a:pt x="1775" y="2682"/>
                        <a:pt x="1739" y="2682"/>
                      </a:cubicBezTo>
                      <a:lnTo>
                        <a:pt x="1727" y="2682"/>
                      </a:lnTo>
                      <a:cubicBezTo>
                        <a:pt x="1680" y="2694"/>
                        <a:pt x="1644" y="2718"/>
                        <a:pt x="1632" y="2754"/>
                      </a:cubicBezTo>
                      <a:lnTo>
                        <a:pt x="1358" y="3647"/>
                      </a:lnTo>
                      <a:cubicBezTo>
                        <a:pt x="1358" y="3647"/>
                        <a:pt x="1358" y="3659"/>
                        <a:pt x="1358" y="3659"/>
                      </a:cubicBezTo>
                      <a:cubicBezTo>
                        <a:pt x="1346" y="3861"/>
                        <a:pt x="1430" y="4040"/>
                        <a:pt x="1561" y="4170"/>
                      </a:cubicBezTo>
                      <a:cubicBezTo>
                        <a:pt x="1668" y="4325"/>
                        <a:pt x="1715" y="4504"/>
                        <a:pt x="1692" y="4682"/>
                      </a:cubicBezTo>
                      <a:cubicBezTo>
                        <a:pt x="1692" y="4897"/>
                        <a:pt x="1596" y="5087"/>
                        <a:pt x="1442" y="5230"/>
                      </a:cubicBezTo>
                      <a:cubicBezTo>
                        <a:pt x="1328" y="5327"/>
                        <a:pt x="1188" y="5384"/>
                        <a:pt x="1041" y="5384"/>
                      </a:cubicBezTo>
                      <a:cubicBezTo>
                        <a:pt x="989" y="5384"/>
                        <a:pt x="935" y="5377"/>
                        <a:pt x="882" y="5361"/>
                      </a:cubicBezTo>
                      <a:cubicBezTo>
                        <a:pt x="799" y="5349"/>
                        <a:pt x="715" y="5290"/>
                        <a:pt x="668" y="5218"/>
                      </a:cubicBezTo>
                      <a:cubicBezTo>
                        <a:pt x="608" y="5016"/>
                        <a:pt x="310" y="3694"/>
                        <a:pt x="263" y="3242"/>
                      </a:cubicBezTo>
                      <a:cubicBezTo>
                        <a:pt x="215" y="2825"/>
                        <a:pt x="429" y="1932"/>
                        <a:pt x="799" y="1039"/>
                      </a:cubicBezTo>
                      <a:cubicBezTo>
                        <a:pt x="1132" y="230"/>
                        <a:pt x="2632" y="218"/>
                        <a:pt x="2644" y="218"/>
                      </a:cubicBezTo>
                      <a:cubicBezTo>
                        <a:pt x="2672" y="216"/>
                        <a:pt x="2699" y="215"/>
                        <a:pt x="2726" y="215"/>
                      </a:cubicBezTo>
                      <a:close/>
                      <a:moveTo>
                        <a:pt x="2715" y="1"/>
                      </a:moveTo>
                      <a:cubicBezTo>
                        <a:pt x="2687" y="1"/>
                        <a:pt x="2660" y="2"/>
                        <a:pt x="2632" y="3"/>
                      </a:cubicBezTo>
                      <a:cubicBezTo>
                        <a:pt x="2525" y="3"/>
                        <a:pt x="977" y="39"/>
                        <a:pt x="596" y="956"/>
                      </a:cubicBezTo>
                      <a:cubicBezTo>
                        <a:pt x="215" y="1884"/>
                        <a:pt x="1" y="2801"/>
                        <a:pt x="48" y="3266"/>
                      </a:cubicBezTo>
                      <a:cubicBezTo>
                        <a:pt x="96" y="3718"/>
                        <a:pt x="406" y="5075"/>
                        <a:pt x="465" y="5266"/>
                      </a:cubicBezTo>
                      <a:cubicBezTo>
                        <a:pt x="537" y="5421"/>
                        <a:pt x="668" y="5528"/>
                        <a:pt x="822" y="5552"/>
                      </a:cubicBezTo>
                      <a:cubicBezTo>
                        <a:pt x="895" y="5571"/>
                        <a:pt x="969" y="5581"/>
                        <a:pt x="1043" y="5581"/>
                      </a:cubicBezTo>
                      <a:cubicBezTo>
                        <a:pt x="1236" y="5581"/>
                        <a:pt x="1426" y="5514"/>
                        <a:pt x="1572" y="5385"/>
                      </a:cubicBezTo>
                      <a:lnTo>
                        <a:pt x="1608" y="5349"/>
                      </a:lnTo>
                      <a:lnTo>
                        <a:pt x="1608" y="5349"/>
                      </a:lnTo>
                      <a:cubicBezTo>
                        <a:pt x="1513" y="5480"/>
                        <a:pt x="1453" y="5623"/>
                        <a:pt x="1418" y="5766"/>
                      </a:cubicBezTo>
                      <a:cubicBezTo>
                        <a:pt x="1346" y="6004"/>
                        <a:pt x="1406" y="6254"/>
                        <a:pt x="1561" y="6433"/>
                      </a:cubicBezTo>
                      <a:cubicBezTo>
                        <a:pt x="1715" y="6599"/>
                        <a:pt x="1930" y="6695"/>
                        <a:pt x="2156" y="6706"/>
                      </a:cubicBezTo>
                      <a:lnTo>
                        <a:pt x="2204" y="6695"/>
                      </a:lnTo>
                      <a:cubicBezTo>
                        <a:pt x="2501" y="6659"/>
                        <a:pt x="3049" y="6254"/>
                        <a:pt x="3192" y="5754"/>
                      </a:cubicBezTo>
                      <a:cubicBezTo>
                        <a:pt x="3299" y="5385"/>
                        <a:pt x="3382" y="5075"/>
                        <a:pt x="3418" y="4980"/>
                      </a:cubicBezTo>
                      <a:cubicBezTo>
                        <a:pt x="3620" y="4837"/>
                        <a:pt x="3811" y="4682"/>
                        <a:pt x="4001" y="4516"/>
                      </a:cubicBezTo>
                      <a:cubicBezTo>
                        <a:pt x="4085" y="4385"/>
                        <a:pt x="4132" y="4218"/>
                        <a:pt x="4120" y="4051"/>
                      </a:cubicBezTo>
                      <a:cubicBezTo>
                        <a:pt x="4287" y="3944"/>
                        <a:pt x="4418" y="3789"/>
                        <a:pt x="4537" y="3623"/>
                      </a:cubicBezTo>
                      <a:cubicBezTo>
                        <a:pt x="4740" y="3266"/>
                        <a:pt x="4799" y="2837"/>
                        <a:pt x="4692" y="2432"/>
                      </a:cubicBezTo>
                      <a:cubicBezTo>
                        <a:pt x="4597" y="2111"/>
                        <a:pt x="4001" y="741"/>
                        <a:pt x="3978" y="682"/>
                      </a:cubicBezTo>
                      <a:cubicBezTo>
                        <a:pt x="3978" y="670"/>
                        <a:pt x="3978" y="670"/>
                        <a:pt x="3966" y="658"/>
                      </a:cubicBezTo>
                      <a:cubicBezTo>
                        <a:pt x="3954" y="635"/>
                        <a:pt x="3487" y="1"/>
                        <a:pt x="271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1" name="Google Shape;7591;p108"/>
                <p:cNvSpPr/>
                <p:nvPr/>
              </p:nvSpPr>
              <p:spPr>
                <a:xfrm>
                  <a:off x="1657350" y="1612975"/>
                  <a:ext cx="126525" cy="227575"/>
                </a:xfrm>
                <a:custGeom>
                  <a:rect b="b" l="l" r="r" t="t"/>
                  <a:pathLst>
                    <a:path extrusionOk="0" h="9103" w="5061">
                      <a:moveTo>
                        <a:pt x="305" y="1"/>
                      </a:moveTo>
                      <a:cubicBezTo>
                        <a:pt x="265" y="1"/>
                        <a:pt x="226" y="10"/>
                        <a:pt x="191" y="30"/>
                      </a:cubicBezTo>
                      <a:cubicBezTo>
                        <a:pt x="24" y="114"/>
                        <a:pt x="0" y="388"/>
                        <a:pt x="131" y="638"/>
                      </a:cubicBezTo>
                      <a:lnTo>
                        <a:pt x="4322" y="8781"/>
                      </a:lnTo>
                      <a:cubicBezTo>
                        <a:pt x="4427" y="8973"/>
                        <a:pt x="4610" y="9103"/>
                        <a:pt x="4764" y="9103"/>
                      </a:cubicBezTo>
                      <a:cubicBezTo>
                        <a:pt x="4801" y="9103"/>
                        <a:pt x="4837" y="9095"/>
                        <a:pt x="4870" y="9079"/>
                      </a:cubicBezTo>
                      <a:cubicBezTo>
                        <a:pt x="5024" y="8996"/>
                        <a:pt x="5060" y="8722"/>
                        <a:pt x="4929" y="8460"/>
                      </a:cubicBezTo>
                      <a:lnTo>
                        <a:pt x="726" y="328"/>
                      </a:lnTo>
                      <a:cubicBezTo>
                        <a:pt x="623" y="131"/>
                        <a:pt x="45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2" name="Google Shape;7592;p108"/>
                <p:cNvSpPr/>
                <p:nvPr/>
              </p:nvSpPr>
              <p:spPr>
                <a:xfrm>
                  <a:off x="1659925" y="1620575"/>
                  <a:ext cx="126025" cy="223075"/>
                </a:xfrm>
                <a:custGeom>
                  <a:rect b="b" l="l" r="r" t="t"/>
                  <a:pathLst>
                    <a:path extrusionOk="0" h="8923" w="5041">
                      <a:moveTo>
                        <a:pt x="623" y="0"/>
                      </a:moveTo>
                      <a:cubicBezTo>
                        <a:pt x="611" y="12"/>
                        <a:pt x="599" y="24"/>
                        <a:pt x="611" y="36"/>
                      </a:cubicBezTo>
                      <a:cubicBezTo>
                        <a:pt x="945" y="786"/>
                        <a:pt x="1302" y="1524"/>
                        <a:pt x="1671" y="2262"/>
                      </a:cubicBezTo>
                      <a:lnTo>
                        <a:pt x="2790" y="4441"/>
                      </a:lnTo>
                      <a:lnTo>
                        <a:pt x="3909" y="6632"/>
                      </a:lnTo>
                      <a:lnTo>
                        <a:pt x="4469" y="7727"/>
                      </a:lnTo>
                      <a:lnTo>
                        <a:pt x="4612" y="8001"/>
                      </a:lnTo>
                      <a:lnTo>
                        <a:pt x="4683" y="8144"/>
                      </a:lnTo>
                      <a:cubicBezTo>
                        <a:pt x="4707" y="8180"/>
                        <a:pt x="4731" y="8227"/>
                        <a:pt x="4743" y="8263"/>
                      </a:cubicBezTo>
                      <a:cubicBezTo>
                        <a:pt x="4779" y="8346"/>
                        <a:pt x="4790" y="8430"/>
                        <a:pt x="4790" y="8513"/>
                      </a:cubicBezTo>
                      <a:cubicBezTo>
                        <a:pt x="4790" y="8573"/>
                        <a:pt x="4755" y="8620"/>
                        <a:pt x="4707" y="8656"/>
                      </a:cubicBezTo>
                      <a:cubicBezTo>
                        <a:pt x="4686" y="8664"/>
                        <a:pt x="4665" y="8668"/>
                        <a:pt x="4644" y="8668"/>
                      </a:cubicBezTo>
                      <a:cubicBezTo>
                        <a:pt x="4607" y="8668"/>
                        <a:pt x="4571" y="8655"/>
                        <a:pt x="4540" y="8632"/>
                      </a:cubicBezTo>
                      <a:cubicBezTo>
                        <a:pt x="4469" y="8585"/>
                        <a:pt x="4409" y="8525"/>
                        <a:pt x="4362" y="8454"/>
                      </a:cubicBezTo>
                      <a:cubicBezTo>
                        <a:pt x="4350" y="8418"/>
                        <a:pt x="4326" y="8370"/>
                        <a:pt x="4302" y="8335"/>
                      </a:cubicBezTo>
                      <a:lnTo>
                        <a:pt x="4231" y="8192"/>
                      </a:lnTo>
                      <a:lnTo>
                        <a:pt x="4076" y="7918"/>
                      </a:lnTo>
                      <a:lnTo>
                        <a:pt x="3517" y="6834"/>
                      </a:lnTo>
                      <a:lnTo>
                        <a:pt x="2385" y="4644"/>
                      </a:lnTo>
                      <a:cubicBezTo>
                        <a:pt x="1623" y="3203"/>
                        <a:pt x="885" y="1727"/>
                        <a:pt x="52" y="322"/>
                      </a:cubicBezTo>
                      <a:lnTo>
                        <a:pt x="64" y="322"/>
                      </a:lnTo>
                      <a:cubicBezTo>
                        <a:pt x="55" y="309"/>
                        <a:pt x="44" y="304"/>
                        <a:pt x="34" y="304"/>
                      </a:cubicBezTo>
                      <a:cubicBezTo>
                        <a:pt x="15" y="304"/>
                        <a:pt x="1" y="322"/>
                        <a:pt x="16" y="345"/>
                      </a:cubicBezTo>
                      <a:cubicBezTo>
                        <a:pt x="671" y="1846"/>
                        <a:pt x="1445" y="3286"/>
                        <a:pt x="2195" y="4751"/>
                      </a:cubicBezTo>
                      <a:lnTo>
                        <a:pt x="3314" y="6942"/>
                      </a:lnTo>
                      <a:lnTo>
                        <a:pt x="3874" y="8037"/>
                      </a:lnTo>
                      <a:lnTo>
                        <a:pt x="4005" y="8311"/>
                      </a:lnTo>
                      <a:lnTo>
                        <a:pt x="4076" y="8442"/>
                      </a:lnTo>
                      <a:cubicBezTo>
                        <a:pt x="4100" y="8501"/>
                        <a:pt x="4124" y="8537"/>
                        <a:pt x="4159" y="8596"/>
                      </a:cubicBezTo>
                      <a:cubicBezTo>
                        <a:pt x="4219" y="8704"/>
                        <a:pt x="4302" y="8787"/>
                        <a:pt x="4409" y="8858"/>
                      </a:cubicBezTo>
                      <a:cubicBezTo>
                        <a:pt x="4469" y="8894"/>
                        <a:pt x="4529" y="8918"/>
                        <a:pt x="4600" y="8918"/>
                      </a:cubicBezTo>
                      <a:cubicBezTo>
                        <a:pt x="4619" y="8921"/>
                        <a:pt x="4639" y="8923"/>
                        <a:pt x="4660" y="8923"/>
                      </a:cubicBezTo>
                      <a:cubicBezTo>
                        <a:pt x="4715" y="8923"/>
                        <a:pt x="4774" y="8912"/>
                        <a:pt x="4826" y="8894"/>
                      </a:cubicBezTo>
                      <a:cubicBezTo>
                        <a:pt x="4945" y="8811"/>
                        <a:pt x="5029" y="8680"/>
                        <a:pt x="5029" y="8525"/>
                      </a:cubicBezTo>
                      <a:cubicBezTo>
                        <a:pt x="5041" y="8406"/>
                        <a:pt x="5017" y="8287"/>
                        <a:pt x="4969" y="8180"/>
                      </a:cubicBezTo>
                      <a:cubicBezTo>
                        <a:pt x="4933" y="8120"/>
                        <a:pt x="4910" y="8073"/>
                        <a:pt x="4886" y="8025"/>
                      </a:cubicBezTo>
                      <a:lnTo>
                        <a:pt x="4826" y="7894"/>
                      </a:lnTo>
                      <a:lnTo>
                        <a:pt x="4683" y="7620"/>
                      </a:lnTo>
                      <a:lnTo>
                        <a:pt x="4112" y="6525"/>
                      </a:lnTo>
                      <a:lnTo>
                        <a:pt x="2981" y="4346"/>
                      </a:lnTo>
                      <a:lnTo>
                        <a:pt x="1850" y="2167"/>
                      </a:lnTo>
                      <a:cubicBezTo>
                        <a:pt x="1469" y="1441"/>
                        <a:pt x="1076" y="726"/>
                        <a:pt x="659" y="12"/>
                      </a:cubicBezTo>
                      <a:cubicBezTo>
                        <a:pt x="647" y="0"/>
                        <a:pt x="635" y="0"/>
                        <a:pt x="62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3" name="Google Shape;7593;p108"/>
                <p:cNvSpPr/>
                <p:nvPr/>
              </p:nvSpPr>
              <p:spPr>
                <a:xfrm>
                  <a:off x="1733825" y="1797950"/>
                  <a:ext cx="66400" cy="49300"/>
                </a:xfrm>
                <a:custGeom>
                  <a:rect b="b" l="l" r="r" t="t"/>
                  <a:pathLst>
                    <a:path extrusionOk="0" h="1972" w="2656">
                      <a:moveTo>
                        <a:pt x="2124" y="1"/>
                      </a:moveTo>
                      <a:cubicBezTo>
                        <a:pt x="1565" y="1"/>
                        <a:pt x="394" y="501"/>
                        <a:pt x="394" y="501"/>
                      </a:cubicBezTo>
                      <a:cubicBezTo>
                        <a:pt x="108" y="656"/>
                        <a:pt x="1" y="1001"/>
                        <a:pt x="120" y="1299"/>
                      </a:cubicBezTo>
                      <a:cubicBezTo>
                        <a:pt x="239" y="1573"/>
                        <a:pt x="406" y="1930"/>
                        <a:pt x="513" y="1966"/>
                      </a:cubicBezTo>
                      <a:cubicBezTo>
                        <a:pt x="525" y="1970"/>
                        <a:pt x="550" y="1972"/>
                        <a:pt x="585" y="1972"/>
                      </a:cubicBezTo>
                      <a:cubicBezTo>
                        <a:pt x="867" y="1972"/>
                        <a:pt x="1811" y="1852"/>
                        <a:pt x="2192" y="1704"/>
                      </a:cubicBezTo>
                      <a:cubicBezTo>
                        <a:pt x="2608" y="1537"/>
                        <a:pt x="2656" y="1216"/>
                        <a:pt x="2632" y="930"/>
                      </a:cubicBezTo>
                      <a:cubicBezTo>
                        <a:pt x="2608" y="644"/>
                        <a:pt x="2549" y="120"/>
                        <a:pt x="2299" y="25"/>
                      </a:cubicBezTo>
                      <a:cubicBezTo>
                        <a:pt x="2252" y="8"/>
                        <a:pt x="2193" y="1"/>
                        <a:pt x="2124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4" name="Google Shape;7594;p108"/>
                <p:cNvSpPr/>
                <p:nvPr/>
              </p:nvSpPr>
              <p:spPr>
                <a:xfrm>
                  <a:off x="1791925" y="1921800"/>
                  <a:ext cx="7425" cy="30425"/>
                </a:xfrm>
                <a:custGeom>
                  <a:rect b="b" l="l" r="r" t="t"/>
                  <a:pathLst>
                    <a:path extrusionOk="0" h="1217" w="297">
                      <a:moveTo>
                        <a:pt x="153" y="0"/>
                      </a:moveTo>
                      <a:cubicBezTo>
                        <a:pt x="142" y="12"/>
                        <a:pt x="130" y="24"/>
                        <a:pt x="130" y="36"/>
                      </a:cubicBezTo>
                      <a:cubicBezTo>
                        <a:pt x="177" y="215"/>
                        <a:pt x="189" y="393"/>
                        <a:pt x="165" y="572"/>
                      </a:cubicBezTo>
                      <a:cubicBezTo>
                        <a:pt x="153" y="655"/>
                        <a:pt x="142" y="738"/>
                        <a:pt x="118" y="822"/>
                      </a:cubicBezTo>
                      <a:cubicBezTo>
                        <a:pt x="94" y="905"/>
                        <a:pt x="70" y="989"/>
                        <a:pt x="34" y="1060"/>
                      </a:cubicBezTo>
                      <a:lnTo>
                        <a:pt x="22" y="1072"/>
                      </a:lnTo>
                      <a:lnTo>
                        <a:pt x="22" y="1084"/>
                      </a:lnTo>
                      <a:cubicBezTo>
                        <a:pt x="1" y="1163"/>
                        <a:pt x="67" y="1217"/>
                        <a:pt x="130" y="1217"/>
                      </a:cubicBezTo>
                      <a:cubicBezTo>
                        <a:pt x="171" y="1217"/>
                        <a:pt x="211" y="1195"/>
                        <a:pt x="225" y="1143"/>
                      </a:cubicBezTo>
                      <a:cubicBezTo>
                        <a:pt x="249" y="1048"/>
                        <a:pt x="272" y="953"/>
                        <a:pt x="284" y="858"/>
                      </a:cubicBezTo>
                      <a:cubicBezTo>
                        <a:pt x="296" y="762"/>
                        <a:pt x="296" y="667"/>
                        <a:pt x="296" y="572"/>
                      </a:cubicBezTo>
                      <a:cubicBezTo>
                        <a:pt x="296" y="381"/>
                        <a:pt x="261" y="191"/>
                        <a:pt x="189" y="24"/>
                      </a:cubicBezTo>
                      <a:cubicBezTo>
                        <a:pt x="177" y="12"/>
                        <a:pt x="165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5" name="Google Shape;7595;p108"/>
                <p:cNvSpPr/>
                <p:nvPr/>
              </p:nvSpPr>
              <p:spPr>
                <a:xfrm>
                  <a:off x="1807050" y="1901425"/>
                  <a:ext cx="8075" cy="28275"/>
                </a:xfrm>
                <a:custGeom>
                  <a:rect b="b" l="l" r="r" t="t"/>
                  <a:pathLst>
                    <a:path extrusionOk="0" h="1131" w="323">
                      <a:moveTo>
                        <a:pt x="35" y="1"/>
                      </a:moveTo>
                      <a:cubicBezTo>
                        <a:pt x="32" y="1"/>
                        <a:pt x="28" y="2"/>
                        <a:pt x="25" y="6"/>
                      </a:cubicBezTo>
                      <a:cubicBezTo>
                        <a:pt x="1" y="18"/>
                        <a:pt x="1" y="29"/>
                        <a:pt x="13" y="41"/>
                      </a:cubicBezTo>
                      <a:cubicBezTo>
                        <a:pt x="72" y="196"/>
                        <a:pt x="108" y="351"/>
                        <a:pt x="120" y="518"/>
                      </a:cubicBezTo>
                      <a:cubicBezTo>
                        <a:pt x="132" y="684"/>
                        <a:pt x="132" y="839"/>
                        <a:pt x="120" y="1006"/>
                      </a:cubicBezTo>
                      <a:lnTo>
                        <a:pt x="108" y="1018"/>
                      </a:lnTo>
                      <a:cubicBezTo>
                        <a:pt x="108" y="1018"/>
                        <a:pt x="108" y="1018"/>
                        <a:pt x="108" y="1030"/>
                      </a:cubicBezTo>
                      <a:cubicBezTo>
                        <a:pt x="114" y="1098"/>
                        <a:pt x="163" y="1131"/>
                        <a:pt x="213" y="1131"/>
                      </a:cubicBezTo>
                      <a:cubicBezTo>
                        <a:pt x="267" y="1131"/>
                        <a:pt x="322" y="1092"/>
                        <a:pt x="322" y="1018"/>
                      </a:cubicBezTo>
                      <a:cubicBezTo>
                        <a:pt x="310" y="839"/>
                        <a:pt x="287" y="672"/>
                        <a:pt x="251" y="494"/>
                      </a:cubicBezTo>
                      <a:cubicBezTo>
                        <a:pt x="215" y="327"/>
                        <a:pt x="156" y="160"/>
                        <a:pt x="60" y="18"/>
                      </a:cubicBezTo>
                      <a:cubicBezTo>
                        <a:pt x="52" y="9"/>
                        <a:pt x="44" y="1"/>
                        <a:pt x="3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96" name="Google Shape;7596;p108"/>
              <p:cNvGrpSpPr/>
              <p:nvPr/>
            </p:nvGrpSpPr>
            <p:grpSpPr>
              <a:xfrm>
                <a:off x="2213989" y="202227"/>
                <a:ext cx="201120" cy="150586"/>
                <a:chOff x="1484700" y="1411625"/>
                <a:chExt cx="79200" cy="59300"/>
              </a:xfrm>
            </p:grpSpPr>
            <p:sp>
              <p:nvSpPr>
                <p:cNvPr id="7597" name="Google Shape;7597;p108"/>
                <p:cNvSpPr/>
                <p:nvPr/>
              </p:nvSpPr>
              <p:spPr>
                <a:xfrm>
                  <a:off x="1484700" y="1411625"/>
                  <a:ext cx="78000" cy="45100"/>
                </a:xfrm>
                <a:custGeom>
                  <a:rect b="b" l="l" r="r" t="t"/>
                  <a:pathLst>
                    <a:path extrusionOk="0" h="1804" w="3120">
                      <a:moveTo>
                        <a:pt x="3096" y="0"/>
                      </a:moveTo>
                      <a:cubicBezTo>
                        <a:pt x="2786" y="12"/>
                        <a:pt x="2477" y="36"/>
                        <a:pt x="2179" y="95"/>
                      </a:cubicBezTo>
                      <a:cubicBezTo>
                        <a:pt x="1870" y="155"/>
                        <a:pt x="1572" y="238"/>
                        <a:pt x="1286" y="357"/>
                      </a:cubicBezTo>
                      <a:cubicBezTo>
                        <a:pt x="989" y="464"/>
                        <a:pt x="715" y="631"/>
                        <a:pt x="477" y="833"/>
                      </a:cubicBezTo>
                      <a:cubicBezTo>
                        <a:pt x="358" y="953"/>
                        <a:pt x="250" y="1072"/>
                        <a:pt x="167" y="1214"/>
                      </a:cubicBezTo>
                      <a:cubicBezTo>
                        <a:pt x="72" y="1357"/>
                        <a:pt x="24" y="1524"/>
                        <a:pt x="12" y="1691"/>
                      </a:cubicBezTo>
                      <a:lnTo>
                        <a:pt x="0" y="1691"/>
                      </a:lnTo>
                      <a:cubicBezTo>
                        <a:pt x="0" y="1765"/>
                        <a:pt x="55" y="1804"/>
                        <a:pt x="110" y="1804"/>
                      </a:cubicBezTo>
                      <a:cubicBezTo>
                        <a:pt x="160" y="1804"/>
                        <a:pt x="209" y="1771"/>
                        <a:pt x="215" y="1703"/>
                      </a:cubicBezTo>
                      <a:cubicBezTo>
                        <a:pt x="227" y="1572"/>
                        <a:pt x="262" y="1429"/>
                        <a:pt x="322" y="1310"/>
                      </a:cubicBezTo>
                      <a:cubicBezTo>
                        <a:pt x="393" y="1191"/>
                        <a:pt x="489" y="1072"/>
                        <a:pt x="596" y="964"/>
                      </a:cubicBezTo>
                      <a:cubicBezTo>
                        <a:pt x="810" y="762"/>
                        <a:pt x="1060" y="595"/>
                        <a:pt x="1334" y="476"/>
                      </a:cubicBezTo>
                      <a:cubicBezTo>
                        <a:pt x="1608" y="345"/>
                        <a:pt x="1893" y="250"/>
                        <a:pt x="2191" y="179"/>
                      </a:cubicBezTo>
                      <a:cubicBezTo>
                        <a:pt x="2489" y="119"/>
                        <a:pt x="2798" y="71"/>
                        <a:pt x="3108" y="48"/>
                      </a:cubicBezTo>
                      <a:cubicBezTo>
                        <a:pt x="3120" y="48"/>
                        <a:pt x="3120" y="36"/>
                        <a:pt x="3120" y="24"/>
                      </a:cubicBezTo>
                      <a:cubicBezTo>
                        <a:pt x="3120" y="12"/>
                        <a:pt x="3108" y="0"/>
                        <a:pt x="3096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8" name="Google Shape;7598;p108"/>
                <p:cNvSpPr/>
                <p:nvPr/>
              </p:nvSpPr>
              <p:spPr>
                <a:xfrm>
                  <a:off x="1485000" y="1424700"/>
                  <a:ext cx="78900" cy="46225"/>
                </a:xfrm>
                <a:custGeom>
                  <a:rect b="b" l="l" r="r" t="t"/>
                  <a:pathLst>
                    <a:path extrusionOk="0" h="1849" w="3156">
                      <a:moveTo>
                        <a:pt x="3132" y="1"/>
                      </a:moveTo>
                      <a:cubicBezTo>
                        <a:pt x="2822" y="13"/>
                        <a:pt x="2501" y="49"/>
                        <a:pt x="2203" y="96"/>
                      </a:cubicBezTo>
                      <a:cubicBezTo>
                        <a:pt x="1893" y="156"/>
                        <a:pt x="1584" y="251"/>
                        <a:pt x="1298" y="370"/>
                      </a:cubicBezTo>
                      <a:cubicBezTo>
                        <a:pt x="1000" y="489"/>
                        <a:pt x="727" y="668"/>
                        <a:pt x="488" y="882"/>
                      </a:cubicBezTo>
                      <a:cubicBezTo>
                        <a:pt x="369" y="989"/>
                        <a:pt x="262" y="1120"/>
                        <a:pt x="179" y="1263"/>
                      </a:cubicBezTo>
                      <a:cubicBezTo>
                        <a:pt x="96" y="1406"/>
                        <a:pt x="36" y="1561"/>
                        <a:pt x="12" y="1739"/>
                      </a:cubicBezTo>
                      <a:lnTo>
                        <a:pt x="12" y="1727"/>
                      </a:lnTo>
                      <a:lnTo>
                        <a:pt x="12" y="1727"/>
                      </a:lnTo>
                      <a:cubicBezTo>
                        <a:pt x="0" y="1787"/>
                        <a:pt x="48" y="1834"/>
                        <a:pt x="107" y="1846"/>
                      </a:cubicBezTo>
                      <a:cubicBezTo>
                        <a:pt x="112" y="1848"/>
                        <a:pt x="118" y="1848"/>
                        <a:pt x="123" y="1848"/>
                      </a:cubicBezTo>
                      <a:cubicBezTo>
                        <a:pt x="167" y="1848"/>
                        <a:pt x="215" y="1804"/>
                        <a:pt x="215" y="1751"/>
                      </a:cubicBezTo>
                      <a:cubicBezTo>
                        <a:pt x="238" y="1608"/>
                        <a:pt x="274" y="1477"/>
                        <a:pt x="346" y="1346"/>
                      </a:cubicBezTo>
                      <a:cubicBezTo>
                        <a:pt x="417" y="1215"/>
                        <a:pt x="500" y="1096"/>
                        <a:pt x="608" y="1001"/>
                      </a:cubicBezTo>
                      <a:cubicBezTo>
                        <a:pt x="822" y="787"/>
                        <a:pt x="1072" y="608"/>
                        <a:pt x="1346" y="489"/>
                      </a:cubicBezTo>
                      <a:cubicBezTo>
                        <a:pt x="1631" y="358"/>
                        <a:pt x="1917" y="263"/>
                        <a:pt x="2215" y="191"/>
                      </a:cubicBezTo>
                      <a:cubicBezTo>
                        <a:pt x="2524" y="120"/>
                        <a:pt x="2822" y="72"/>
                        <a:pt x="3132" y="49"/>
                      </a:cubicBezTo>
                      <a:cubicBezTo>
                        <a:pt x="3144" y="49"/>
                        <a:pt x="3155" y="37"/>
                        <a:pt x="3155" y="25"/>
                      </a:cubicBezTo>
                      <a:cubicBezTo>
                        <a:pt x="3155" y="13"/>
                        <a:pt x="3144" y="1"/>
                        <a:pt x="313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99" name="Google Shape;7599;p108"/>
              <p:cNvSpPr/>
              <p:nvPr/>
            </p:nvSpPr>
            <p:spPr>
              <a:xfrm>
                <a:off x="2010557" y="760207"/>
                <a:ext cx="177695" cy="186900"/>
              </a:xfrm>
              <a:custGeom>
                <a:rect b="b" l="l" r="r" t="t"/>
                <a:pathLst>
                  <a:path extrusionOk="0" h="2944" w="2799">
                    <a:moveTo>
                      <a:pt x="1298" y="205"/>
                    </a:moveTo>
                    <a:cubicBezTo>
                      <a:pt x="1334" y="205"/>
                      <a:pt x="1382" y="217"/>
                      <a:pt x="1417" y="240"/>
                    </a:cubicBezTo>
                    <a:cubicBezTo>
                      <a:pt x="1477" y="312"/>
                      <a:pt x="1501" y="395"/>
                      <a:pt x="1489" y="479"/>
                    </a:cubicBezTo>
                    <a:cubicBezTo>
                      <a:pt x="1441" y="717"/>
                      <a:pt x="1358" y="943"/>
                      <a:pt x="1251" y="1157"/>
                    </a:cubicBezTo>
                    <a:cubicBezTo>
                      <a:pt x="1239" y="1181"/>
                      <a:pt x="1239" y="1217"/>
                      <a:pt x="1251" y="1241"/>
                    </a:cubicBezTo>
                    <a:cubicBezTo>
                      <a:pt x="1262" y="1264"/>
                      <a:pt x="1286" y="1288"/>
                      <a:pt x="1310" y="1300"/>
                    </a:cubicBezTo>
                    <a:lnTo>
                      <a:pt x="1334" y="1312"/>
                    </a:lnTo>
                    <a:cubicBezTo>
                      <a:pt x="1349" y="1318"/>
                      <a:pt x="1365" y="1321"/>
                      <a:pt x="1381" y="1321"/>
                    </a:cubicBezTo>
                    <a:cubicBezTo>
                      <a:pt x="1426" y="1321"/>
                      <a:pt x="1468" y="1297"/>
                      <a:pt x="1477" y="1253"/>
                    </a:cubicBezTo>
                    <a:cubicBezTo>
                      <a:pt x="1560" y="1026"/>
                      <a:pt x="1667" y="812"/>
                      <a:pt x="1798" y="610"/>
                    </a:cubicBezTo>
                    <a:cubicBezTo>
                      <a:pt x="1870" y="526"/>
                      <a:pt x="1965" y="479"/>
                      <a:pt x="2072" y="479"/>
                    </a:cubicBezTo>
                    <a:cubicBezTo>
                      <a:pt x="2120" y="479"/>
                      <a:pt x="2179" y="491"/>
                      <a:pt x="2215" y="538"/>
                    </a:cubicBezTo>
                    <a:cubicBezTo>
                      <a:pt x="2263" y="586"/>
                      <a:pt x="2286" y="645"/>
                      <a:pt x="2275" y="705"/>
                    </a:cubicBezTo>
                    <a:cubicBezTo>
                      <a:pt x="2275" y="824"/>
                      <a:pt x="2227" y="931"/>
                      <a:pt x="2144" y="1002"/>
                    </a:cubicBezTo>
                    <a:cubicBezTo>
                      <a:pt x="1941" y="1145"/>
                      <a:pt x="1727" y="1253"/>
                      <a:pt x="1513" y="1324"/>
                    </a:cubicBezTo>
                    <a:cubicBezTo>
                      <a:pt x="1477" y="1324"/>
                      <a:pt x="1465" y="1348"/>
                      <a:pt x="1453" y="1372"/>
                    </a:cubicBezTo>
                    <a:cubicBezTo>
                      <a:pt x="1441" y="1395"/>
                      <a:pt x="1441" y="1431"/>
                      <a:pt x="1453" y="1455"/>
                    </a:cubicBezTo>
                    <a:cubicBezTo>
                      <a:pt x="1453" y="1467"/>
                      <a:pt x="1453" y="1467"/>
                      <a:pt x="1453" y="1479"/>
                    </a:cubicBezTo>
                    <a:cubicBezTo>
                      <a:pt x="1453" y="1503"/>
                      <a:pt x="1477" y="1526"/>
                      <a:pt x="1501" y="1550"/>
                    </a:cubicBezTo>
                    <a:cubicBezTo>
                      <a:pt x="1518" y="1556"/>
                      <a:pt x="1533" y="1559"/>
                      <a:pt x="1548" y="1559"/>
                    </a:cubicBezTo>
                    <a:cubicBezTo>
                      <a:pt x="1563" y="1559"/>
                      <a:pt x="1578" y="1556"/>
                      <a:pt x="1596" y="1550"/>
                    </a:cubicBezTo>
                    <a:cubicBezTo>
                      <a:pt x="1798" y="1443"/>
                      <a:pt x="2024" y="1372"/>
                      <a:pt x="2251" y="1336"/>
                    </a:cubicBezTo>
                    <a:cubicBezTo>
                      <a:pt x="2346" y="1336"/>
                      <a:pt x="2441" y="1372"/>
                      <a:pt x="2501" y="1443"/>
                    </a:cubicBezTo>
                    <a:cubicBezTo>
                      <a:pt x="2548" y="1491"/>
                      <a:pt x="2572" y="1562"/>
                      <a:pt x="2560" y="1634"/>
                    </a:cubicBezTo>
                    <a:cubicBezTo>
                      <a:pt x="2528" y="1786"/>
                      <a:pt x="2385" y="1898"/>
                      <a:pt x="2234" y="1898"/>
                    </a:cubicBezTo>
                    <a:cubicBezTo>
                      <a:pt x="2220" y="1898"/>
                      <a:pt x="2205" y="1898"/>
                      <a:pt x="2191" y="1895"/>
                    </a:cubicBezTo>
                    <a:cubicBezTo>
                      <a:pt x="1977" y="1836"/>
                      <a:pt x="1774" y="1741"/>
                      <a:pt x="1584" y="1634"/>
                    </a:cubicBezTo>
                    <a:cubicBezTo>
                      <a:pt x="1570" y="1620"/>
                      <a:pt x="1552" y="1614"/>
                      <a:pt x="1535" y="1614"/>
                    </a:cubicBezTo>
                    <a:cubicBezTo>
                      <a:pt x="1522" y="1614"/>
                      <a:pt x="1510" y="1617"/>
                      <a:pt x="1501" y="1622"/>
                    </a:cubicBezTo>
                    <a:cubicBezTo>
                      <a:pt x="1465" y="1622"/>
                      <a:pt x="1441" y="1645"/>
                      <a:pt x="1429" y="1681"/>
                    </a:cubicBezTo>
                    <a:lnTo>
                      <a:pt x="1417" y="1705"/>
                    </a:lnTo>
                    <a:cubicBezTo>
                      <a:pt x="1405" y="1729"/>
                      <a:pt x="1405" y="1753"/>
                      <a:pt x="1417" y="1776"/>
                    </a:cubicBezTo>
                    <a:cubicBezTo>
                      <a:pt x="1429" y="1812"/>
                      <a:pt x="1453" y="1824"/>
                      <a:pt x="1477" y="1848"/>
                    </a:cubicBezTo>
                    <a:cubicBezTo>
                      <a:pt x="1679" y="1931"/>
                      <a:pt x="1870" y="2050"/>
                      <a:pt x="2036" y="2193"/>
                    </a:cubicBezTo>
                    <a:cubicBezTo>
                      <a:pt x="2096" y="2253"/>
                      <a:pt x="2120" y="2348"/>
                      <a:pt x="2108" y="2431"/>
                    </a:cubicBezTo>
                    <a:cubicBezTo>
                      <a:pt x="2108" y="2479"/>
                      <a:pt x="2072" y="2538"/>
                      <a:pt x="2036" y="2562"/>
                    </a:cubicBezTo>
                    <a:cubicBezTo>
                      <a:pt x="1991" y="2587"/>
                      <a:pt x="1943" y="2599"/>
                      <a:pt x="1896" y="2599"/>
                    </a:cubicBezTo>
                    <a:cubicBezTo>
                      <a:pt x="1807" y="2599"/>
                      <a:pt x="1722" y="2557"/>
                      <a:pt x="1667" y="2479"/>
                    </a:cubicBezTo>
                    <a:cubicBezTo>
                      <a:pt x="1572" y="2288"/>
                      <a:pt x="1489" y="2086"/>
                      <a:pt x="1441" y="1884"/>
                    </a:cubicBezTo>
                    <a:cubicBezTo>
                      <a:pt x="1429" y="1860"/>
                      <a:pt x="1405" y="1836"/>
                      <a:pt x="1382" y="1824"/>
                    </a:cubicBezTo>
                    <a:cubicBezTo>
                      <a:pt x="1364" y="1818"/>
                      <a:pt x="1346" y="1815"/>
                      <a:pt x="1329" y="1815"/>
                    </a:cubicBezTo>
                    <a:cubicBezTo>
                      <a:pt x="1313" y="1815"/>
                      <a:pt x="1298" y="1818"/>
                      <a:pt x="1286" y="1824"/>
                    </a:cubicBezTo>
                    <a:cubicBezTo>
                      <a:pt x="1251" y="1836"/>
                      <a:pt x="1227" y="1848"/>
                      <a:pt x="1215" y="1872"/>
                    </a:cubicBezTo>
                    <a:cubicBezTo>
                      <a:pt x="1203" y="1895"/>
                      <a:pt x="1203" y="1931"/>
                      <a:pt x="1215" y="1955"/>
                    </a:cubicBezTo>
                    <a:cubicBezTo>
                      <a:pt x="1298" y="2145"/>
                      <a:pt x="1346" y="2348"/>
                      <a:pt x="1370" y="2550"/>
                    </a:cubicBezTo>
                    <a:cubicBezTo>
                      <a:pt x="1370" y="2610"/>
                      <a:pt x="1346" y="2669"/>
                      <a:pt x="1298" y="2717"/>
                    </a:cubicBezTo>
                    <a:cubicBezTo>
                      <a:pt x="1273" y="2725"/>
                      <a:pt x="1248" y="2734"/>
                      <a:pt x="1222" y="2734"/>
                    </a:cubicBezTo>
                    <a:cubicBezTo>
                      <a:pt x="1212" y="2734"/>
                      <a:pt x="1201" y="2732"/>
                      <a:pt x="1191" y="2729"/>
                    </a:cubicBezTo>
                    <a:cubicBezTo>
                      <a:pt x="1072" y="2693"/>
                      <a:pt x="1001" y="2574"/>
                      <a:pt x="1012" y="2455"/>
                    </a:cubicBezTo>
                    <a:cubicBezTo>
                      <a:pt x="1036" y="2276"/>
                      <a:pt x="1108" y="2098"/>
                      <a:pt x="1191" y="1943"/>
                    </a:cubicBezTo>
                    <a:cubicBezTo>
                      <a:pt x="1215" y="1884"/>
                      <a:pt x="1191" y="1824"/>
                      <a:pt x="1143" y="1800"/>
                    </a:cubicBezTo>
                    <a:lnTo>
                      <a:pt x="1120" y="1788"/>
                    </a:lnTo>
                    <a:cubicBezTo>
                      <a:pt x="1108" y="1776"/>
                      <a:pt x="1084" y="1776"/>
                      <a:pt x="1072" y="1776"/>
                    </a:cubicBezTo>
                    <a:lnTo>
                      <a:pt x="1060" y="1776"/>
                    </a:lnTo>
                    <a:cubicBezTo>
                      <a:pt x="1048" y="1764"/>
                      <a:pt x="1036" y="1764"/>
                      <a:pt x="1024" y="1764"/>
                    </a:cubicBezTo>
                    <a:cubicBezTo>
                      <a:pt x="989" y="1776"/>
                      <a:pt x="965" y="1800"/>
                      <a:pt x="953" y="1836"/>
                    </a:cubicBezTo>
                    <a:cubicBezTo>
                      <a:pt x="905" y="2003"/>
                      <a:pt x="822" y="2157"/>
                      <a:pt x="727" y="2300"/>
                    </a:cubicBezTo>
                    <a:cubicBezTo>
                      <a:pt x="700" y="2327"/>
                      <a:pt x="673" y="2340"/>
                      <a:pt x="646" y="2340"/>
                    </a:cubicBezTo>
                    <a:cubicBezTo>
                      <a:pt x="637" y="2340"/>
                      <a:pt x="628" y="2339"/>
                      <a:pt x="620" y="2336"/>
                    </a:cubicBezTo>
                    <a:cubicBezTo>
                      <a:pt x="584" y="2336"/>
                      <a:pt x="548" y="2312"/>
                      <a:pt x="524" y="2276"/>
                    </a:cubicBezTo>
                    <a:cubicBezTo>
                      <a:pt x="465" y="2181"/>
                      <a:pt x="465" y="2074"/>
                      <a:pt x="536" y="1991"/>
                    </a:cubicBezTo>
                    <a:cubicBezTo>
                      <a:pt x="655" y="1895"/>
                      <a:pt x="798" y="1824"/>
                      <a:pt x="941" y="1776"/>
                    </a:cubicBezTo>
                    <a:cubicBezTo>
                      <a:pt x="965" y="1776"/>
                      <a:pt x="989" y="1753"/>
                      <a:pt x="1001" y="1729"/>
                    </a:cubicBezTo>
                    <a:cubicBezTo>
                      <a:pt x="1012" y="1705"/>
                      <a:pt x="1012" y="1669"/>
                      <a:pt x="1001" y="1645"/>
                    </a:cubicBezTo>
                    <a:lnTo>
                      <a:pt x="1001" y="1622"/>
                    </a:lnTo>
                    <a:cubicBezTo>
                      <a:pt x="1001" y="1598"/>
                      <a:pt x="977" y="1574"/>
                      <a:pt x="953" y="1562"/>
                    </a:cubicBezTo>
                    <a:cubicBezTo>
                      <a:pt x="935" y="1556"/>
                      <a:pt x="917" y="1553"/>
                      <a:pt x="901" y="1553"/>
                    </a:cubicBezTo>
                    <a:cubicBezTo>
                      <a:pt x="884" y="1553"/>
                      <a:pt x="870" y="1556"/>
                      <a:pt x="858" y="1562"/>
                    </a:cubicBezTo>
                    <a:cubicBezTo>
                      <a:pt x="727" y="1634"/>
                      <a:pt x="584" y="1681"/>
                      <a:pt x="429" y="1705"/>
                    </a:cubicBezTo>
                    <a:cubicBezTo>
                      <a:pt x="334" y="1681"/>
                      <a:pt x="274" y="1598"/>
                      <a:pt x="286" y="1503"/>
                    </a:cubicBezTo>
                    <a:cubicBezTo>
                      <a:pt x="286" y="1443"/>
                      <a:pt x="298" y="1395"/>
                      <a:pt x="334" y="1348"/>
                    </a:cubicBezTo>
                    <a:cubicBezTo>
                      <a:pt x="358" y="1324"/>
                      <a:pt x="393" y="1312"/>
                      <a:pt x="429" y="1312"/>
                    </a:cubicBezTo>
                    <a:cubicBezTo>
                      <a:pt x="584" y="1348"/>
                      <a:pt x="727" y="1419"/>
                      <a:pt x="858" y="1503"/>
                    </a:cubicBezTo>
                    <a:cubicBezTo>
                      <a:pt x="883" y="1511"/>
                      <a:pt x="902" y="1519"/>
                      <a:pt x="924" y="1519"/>
                    </a:cubicBezTo>
                    <a:cubicBezTo>
                      <a:pt x="933" y="1519"/>
                      <a:pt x="942" y="1518"/>
                      <a:pt x="953" y="1514"/>
                    </a:cubicBezTo>
                    <a:cubicBezTo>
                      <a:pt x="977" y="1503"/>
                      <a:pt x="1001" y="1479"/>
                      <a:pt x="1012" y="1443"/>
                    </a:cubicBezTo>
                    <a:lnTo>
                      <a:pt x="1024" y="1431"/>
                    </a:lnTo>
                    <a:cubicBezTo>
                      <a:pt x="1048" y="1372"/>
                      <a:pt x="1024" y="1312"/>
                      <a:pt x="965" y="1288"/>
                    </a:cubicBezTo>
                    <a:cubicBezTo>
                      <a:pt x="822" y="1229"/>
                      <a:pt x="679" y="1133"/>
                      <a:pt x="548" y="1026"/>
                    </a:cubicBezTo>
                    <a:cubicBezTo>
                      <a:pt x="477" y="931"/>
                      <a:pt x="477" y="788"/>
                      <a:pt x="536" y="681"/>
                    </a:cubicBezTo>
                    <a:cubicBezTo>
                      <a:pt x="560" y="645"/>
                      <a:pt x="608" y="621"/>
                      <a:pt x="655" y="610"/>
                    </a:cubicBezTo>
                    <a:cubicBezTo>
                      <a:pt x="691" y="610"/>
                      <a:pt x="739" y="633"/>
                      <a:pt x="762" y="669"/>
                    </a:cubicBezTo>
                    <a:cubicBezTo>
                      <a:pt x="870" y="848"/>
                      <a:pt x="941" y="1038"/>
                      <a:pt x="989" y="1241"/>
                    </a:cubicBezTo>
                    <a:cubicBezTo>
                      <a:pt x="989" y="1264"/>
                      <a:pt x="1012" y="1288"/>
                      <a:pt x="1048" y="1300"/>
                    </a:cubicBezTo>
                    <a:cubicBezTo>
                      <a:pt x="1060" y="1312"/>
                      <a:pt x="1075" y="1318"/>
                      <a:pt x="1090" y="1318"/>
                    </a:cubicBezTo>
                    <a:cubicBezTo>
                      <a:pt x="1105" y="1318"/>
                      <a:pt x="1120" y="1312"/>
                      <a:pt x="1132" y="1300"/>
                    </a:cubicBezTo>
                    <a:lnTo>
                      <a:pt x="1155" y="1300"/>
                    </a:lnTo>
                    <a:cubicBezTo>
                      <a:pt x="1203" y="1276"/>
                      <a:pt x="1227" y="1217"/>
                      <a:pt x="1215" y="1169"/>
                    </a:cubicBezTo>
                    <a:cubicBezTo>
                      <a:pt x="1132" y="967"/>
                      <a:pt x="1084" y="764"/>
                      <a:pt x="1060" y="550"/>
                    </a:cubicBezTo>
                    <a:cubicBezTo>
                      <a:pt x="1060" y="395"/>
                      <a:pt x="1155" y="264"/>
                      <a:pt x="1298" y="205"/>
                    </a:cubicBezTo>
                    <a:close/>
                    <a:moveTo>
                      <a:pt x="1315" y="0"/>
                    </a:moveTo>
                    <a:cubicBezTo>
                      <a:pt x="1302" y="0"/>
                      <a:pt x="1288" y="1"/>
                      <a:pt x="1274" y="2"/>
                    </a:cubicBezTo>
                    <a:cubicBezTo>
                      <a:pt x="1048" y="62"/>
                      <a:pt x="893" y="252"/>
                      <a:pt x="870" y="479"/>
                    </a:cubicBezTo>
                    <a:cubicBezTo>
                      <a:pt x="808" y="431"/>
                      <a:pt x="736" y="409"/>
                      <a:pt x="664" y="409"/>
                    </a:cubicBezTo>
                    <a:cubicBezTo>
                      <a:pt x="554" y="409"/>
                      <a:pt x="446" y="461"/>
                      <a:pt x="381" y="562"/>
                    </a:cubicBezTo>
                    <a:cubicBezTo>
                      <a:pt x="274" y="729"/>
                      <a:pt x="262" y="943"/>
                      <a:pt x="370" y="1122"/>
                    </a:cubicBezTo>
                    <a:cubicBezTo>
                      <a:pt x="310" y="1133"/>
                      <a:pt x="250" y="1169"/>
                      <a:pt x="203" y="1217"/>
                    </a:cubicBezTo>
                    <a:cubicBezTo>
                      <a:pt x="0" y="1431"/>
                      <a:pt x="72" y="1788"/>
                      <a:pt x="358" y="1907"/>
                    </a:cubicBezTo>
                    <a:cubicBezTo>
                      <a:pt x="262" y="2062"/>
                      <a:pt x="262" y="2253"/>
                      <a:pt x="370" y="2407"/>
                    </a:cubicBezTo>
                    <a:cubicBezTo>
                      <a:pt x="417" y="2491"/>
                      <a:pt x="512" y="2550"/>
                      <a:pt x="620" y="2562"/>
                    </a:cubicBezTo>
                    <a:cubicBezTo>
                      <a:pt x="679" y="2562"/>
                      <a:pt x="739" y="2550"/>
                      <a:pt x="798" y="2526"/>
                    </a:cubicBezTo>
                    <a:cubicBezTo>
                      <a:pt x="810" y="2717"/>
                      <a:pt x="953" y="2884"/>
                      <a:pt x="1132" y="2931"/>
                    </a:cubicBezTo>
                    <a:cubicBezTo>
                      <a:pt x="1155" y="2943"/>
                      <a:pt x="1191" y="2943"/>
                      <a:pt x="1215" y="2943"/>
                    </a:cubicBezTo>
                    <a:cubicBezTo>
                      <a:pt x="1286" y="2943"/>
                      <a:pt x="1358" y="2931"/>
                      <a:pt x="1417" y="2884"/>
                    </a:cubicBezTo>
                    <a:cubicBezTo>
                      <a:pt x="1489" y="2824"/>
                      <a:pt x="1548" y="2753"/>
                      <a:pt x="1572" y="2657"/>
                    </a:cubicBezTo>
                    <a:cubicBezTo>
                      <a:pt x="1665" y="2758"/>
                      <a:pt x="1793" y="2811"/>
                      <a:pt x="1922" y="2811"/>
                    </a:cubicBezTo>
                    <a:cubicBezTo>
                      <a:pt x="2007" y="2811"/>
                      <a:pt x="2092" y="2788"/>
                      <a:pt x="2167" y="2741"/>
                    </a:cubicBezTo>
                    <a:cubicBezTo>
                      <a:pt x="2251" y="2669"/>
                      <a:pt x="2310" y="2574"/>
                      <a:pt x="2334" y="2455"/>
                    </a:cubicBezTo>
                    <a:cubicBezTo>
                      <a:pt x="2346" y="2336"/>
                      <a:pt x="2310" y="2205"/>
                      <a:pt x="2239" y="2098"/>
                    </a:cubicBezTo>
                    <a:lnTo>
                      <a:pt x="2251" y="2098"/>
                    </a:lnTo>
                    <a:cubicBezTo>
                      <a:pt x="2258" y="2098"/>
                      <a:pt x="2266" y="2098"/>
                      <a:pt x="2274" y="2098"/>
                    </a:cubicBezTo>
                    <a:cubicBezTo>
                      <a:pt x="2526" y="2098"/>
                      <a:pt x="2740" y="1911"/>
                      <a:pt x="2786" y="1657"/>
                    </a:cubicBezTo>
                    <a:cubicBezTo>
                      <a:pt x="2798" y="1526"/>
                      <a:pt x="2763" y="1395"/>
                      <a:pt x="2679" y="1300"/>
                    </a:cubicBezTo>
                    <a:cubicBezTo>
                      <a:pt x="2584" y="1205"/>
                      <a:pt x="2453" y="1133"/>
                      <a:pt x="2322" y="1133"/>
                    </a:cubicBezTo>
                    <a:cubicBezTo>
                      <a:pt x="2429" y="1014"/>
                      <a:pt x="2489" y="872"/>
                      <a:pt x="2501" y="717"/>
                    </a:cubicBezTo>
                    <a:cubicBezTo>
                      <a:pt x="2501" y="598"/>
                      <a:pt x="2465" y="479"/>
                      <a:pt x="2382" y="395"/>
                    </a:cubicBezTo>
                    <a:cubicBezTo>
                      <a:pt x="2307" y="320"/>
                      <a:pt x="2213" y="274"/>
                      <a:pt x="2108" y="274"/>
                    </a:cubicBezTo>
                    <a:cubicBezTo>
                      <a:pt x="2096" y="274"/>
                      <a:pt x="2084" y="275"/>
                      <a:pt x="2072" y="276"/>
                    </a:cubicBezTo>
                    <a:cubicBezTo>
                      <a:pt x="1941" y="276"/>
                      <a:pt x="1810" y="324"/>
                      <a:pt x="1715" y="419"/>
                    </a:cubicBezTo>
                    <a:cubicBezTo>
                      <a:pt x="1703" y="300"/>
                      <a:pt x="1655" y="181"/>
                      <a:pt x="1560" y="98"/>
                    </a:cubicBezTo>
                    <a:cubicBezTo>
                      <a:pt x="1498" y="35"/>
                      <a:pt x="1408" y="0"/>
                      <a:pt x="1315" y="0"/>
                    </a:cubicBez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00" name="Google Shape;7600;p108"/>
          <p:cNvGrpSpPr/>
          <p:nvPr/>
        </p:nvGrpSpPr>
        <p:grpSpPr>
          <a:xfrm rot="943422">
            <a:off x="1343960" y="320857"/>
            <a:ext cx="302665" cy="285911"/>
            <a:chOff x="2802525" y="581025"/>
            <a:chExt cx="587970" cy="555424"/>
          </a:xfrm>
        </p:grpSpPr>
        <p:sp>
          <p:nvSpPr>
            <p:cNvPr id="7601" name="Google Shape;7601;p108"/>
            <p:cNvSpPr/>
            <p:nvPr/>
          </p:nvSpPr>
          <p:spPr>
            <a:xfrm>
              <a:off x="2802525" y="581025"/>
              <a:ext cx="587970" cy="555424"/>
            </a:xfrm>
            <a:custGeom>
              <a:rect b="b" l="l" r="r" t="t"/>
              <a:pathLst>
                <a:path extrusionOk="0" h="9130" w="9665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108"/>
            <p:cNvSpPr/>
            <p:nvPr/>
          </p:nvSpPr>
          <p:spPr>
            <a:xfrm>
              <a:off x="2854844" y="613570"/>
              <a:ext cx="483152" cy="483882"/>
            </a:xfrm>
            <a:custGeom>
              <a:rect b="b" l="l" r="r" t="t"/>
              <a:pathLst>
                <a:path extrusionOk="0" h="7954" w="7942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rgbClr val="F8C019"/>
            </a:solidFill>
            <a:ln cap="flat" cmpd="sng" w="19050">
              <a:solidFill>
                <a:srgbClr val="005A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3" name="Google Shape;7603;p108"/>
          <p:cNvGrpSpPr/>
          <p:nvPr/>
        </p:nvGrpSpPr>
        <p:grpSpPr>
          <a:xfrm>
            <a:off x="4562373" y="79148"/>
            <a:ext cx="3243715" cy="6622816"/>
            <a:chOff x="5812139" y="178733"/>
            <a:chExt cx="2344092" cy="4786022"/>
          </a:xfrm>
        </p:grpSpPr>
        <p:sp>
          <p:nvSpPr>
            <p:cNvPr id="7604" name="Google Shape;7604;p108"/>
            <p:cNvSpPr/>
            <p:nvPr/>
          </p:nvSpPr>
          <p:spPr>
            <a:xfrm>
              <a:off x="5837742" y="178745"/>
              <a:ext cx="2294353" cy="4786010"/>
            </a:xfrm>
            <a:custGeom>
              <a:rect b="b" l="l" r="r" t="t"/>
              <a:pathLst>
                <a:path extrusionOk="0" h="16452" w="7886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108"/>
            <p:cNvSpPr/>
            <p:nvPr/>
          </p:nvSpPr>
          <p:spPr>
            <a:xfrm>
              <a:off x="5903203" y="255835"/>
              <a:ext cx="2161684" cy="4631829"/>
            </a:xfrm>
            <a:custGeom>
              <a:rect b="b" l="l" r="r" t="t"/>
              <a:pathLst>
                <a:path extrusionOk="0" h="15922" w="743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rgbClr val="FAF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108"/>
            <p:cNvSpPr/>
            <p:nvPr/>
          </p:nvSpPr>
          <p:spPr>
            <a:xfrm>
              <a:off x="6395153" y="178733"/>
              <a:ext cx="1177783" cy="271144"/>
            </a:xfrm>
            <a:custGeom>
              <a:rect b="b" l="l" r="r" t="t"/>
              <a:pathLst>
                <a:path extrusionOk="0" h="932" w="4012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108"/>
            <p:cNvSpPr/>
            <p:nvPr/>
          </p:nvSpPr>
          <p:spPr>
            <a:xfrm>
              <a:off x="5854616" y="197363"/>
              <a:ext cx="2260313" cy="4748774"/>
            </a:xfrm>
            <a:custGeom>
              <a:rect b="b" l="l" r="r" t="t"/>
              <a:pathLst>
                <a:path extrusionOk="0" h="16324" w="7769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108"/>
            <p:cNvSpPr/>
            <p:nvPr/>
          </p:nvSpPr>
          <p:spPr>
            <a:xfrm>
              <a:off x="7228085" y="312853"/>
              <a:ext cx="51496" cy="50036"/>
            </a:xfrm>
            <a:custGeom>
              <a:rect b="b" l="l" r="r" t="t"/>
              <a:pathLst>
                <a:path extrusionOk="0" h="172" w="177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rgbClr val="7C242A"/>
            </a:solidFill>
            <a:ln cap="flat" cmpd="sng" w="9525">
              <a:solidFill>
                <a:srgbClr val="7C24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108"/>
            <p:cNvSpPr/>
            <p:nvPr/>
          </p:nvSpPr>
          <p:spPr>
            <a:xfrm>
              <a:off x="6816459" y="315471"/>
              <a:ext cx="335163" cy="44509"/>
            </a:xfrm>
            <a:custGeom>
              <a:rect b="b" l="l" r="r" t="t"/>
              <a:pathLst>
                <a:path extrusionOk="0" h="153" w="1152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rgbClr val="7C242A"/>
            </a:solidFill>
            <a:ln cap="flat" cmpd="sng" w="9525">
              <a:solidFill>
                <a:srgbClr val="7C24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0" name="Google Shape;7610;p108"/>
            <p:cNvSpPr/>
            <p:nvPr/>
          </p:nvSpPr>
          <p:spPr>
            <a:xfrm>
              <a:off x="6934871" y="664559"/>
              <a:ext cx="98629" cy="121599"/>
            </a:xfrm>
            <a:custGeom>
              <a:rect b="b" l="l" r="r" t="t"/>
              <a:pathLst>
                <a:path extrusionOk="0" h="418" w="339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rgbClr val="C7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108"/>
            <p:cNvSpPr/>
            <p:nvPr/>
          </p:nvSpPr>
          <p:spPr>
            <a:xfrm>
              <a:off x="6914796" y="735831"/>
              <a:ext cx="138487" cy="81454"/>
            </a:xfrm>
            <a:custGeom>
              <a:rect b="b" l="l" r="r" t="t"/>
              <a:pathLst>
                <a:path extrusionOk="0" h="280" w="476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rgbClr val="C7C3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108"/>
            <p:cNvSpPr/>
            <p:nvPr/>
          </p:nvSpPr>
          <p:spPr>
            <a:xfrm>
              <a:off x="7712841" y="334089"/>
              <a:ext cx="88446" cy="68654"/>
            </a:xfrm>
            <a:custGeom>
              <a:rect b="b" l="l" r="r" t="t"/>
              <a:pathLst>
                <a:path extrusionOk="0" h="236" w="304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108"/>
            <p:cNvSpPr/>
            <p:nvPr/>
          </p:nvSpPr>
          <p:spPr>
            <a:xfrm>
              <a:off x="7614503" y="343980"/>
              <a:ext cx="77099" cy="57309"/>
            </a:xfrm>
            <a:custGeom>
              <a:rect b="b" l="l" r="r" t="t"/>
              <a:pathLst>
                <a:path extrusionOk="0" h="197" w="265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108"/>
            <p:cNvSpPr/>
            <p:nvPr/>
          </p:nvSpPr>
          <p:spPr>
            <a:xfrm>
              <a:off x="7823979" y="345434"/>
              <a:ext cx="115503" cy="55854"/>
            </a:xfrm>
            <a:custGeom>
              <a:rect b="b" l="l" r="r" t="t"/>
              <a:pathLst>
                <a:path extrusionOk="0" h="192" w="397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108"/>
            <p:cNvSpPr/>
            <p:nvPr/>
          </p:nvSpPr>
          <p:spPr>
            <a:xfrm>
              <a:off x="8064585" y="611905"/>
              <a:ext cx="67498" cy="33163"/>
            </a:xfrm>
            <a:custGeom>
              <a:rect b="b" l="l" r="r" t="t"/>
              <a:pathLst>
                <a:path extrusionOk="0" h="114" w="232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108"/>
            <p:cNvSpPr/>
            <p:nvPr/>
          </p:nvSpPr>
          <p:spPr>
            <a:xfrm>
              <a:off x="5837742" y="611905"/>
              <a:ext cx="65752" cy="33163"/>
            </a:xfrm>
            <a:custGeom>
              <a:rect b="b" l="l" r="r" t="t"/>
              <a:pathLst>
                <a:path extrusionOk="0" h="114" w="226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108"/>
            <p:cNvSpPr/>
            <p:nvPr/>
          </p:nvSpPr>
          <p:spPr>
            <a:xfrm>
              <a:off x="8131792" y="1301644"/>
              <a:ext cx="24439" cy="354907"/>
            </a:xfrm>
            <a:custGeom>
              <a:rect b="b" l="l" r="r" t="t"/>
              <a:pathLst>
                <a:path extrusionOk="0" h="1220" w="84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108"/>
            <p:cNvSpPr/>
            <p:nvPr/>
          </p:nvSpPr>
          <p:spPr>
            <a:xfrm>
              <a:off x="5812139" y="1620769"/>
              <a:ext cx="25894" cy="356362"/>
            </a:xfrm>
            <a:custGeom>
              <a:rect b="b" l="l" r="r" t="t"/>
              <a:pathLst>
                <a:path extrusionOk="0" h="1225" w="89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108"/>
            <p:cNvSpPr/>
            <p:nvPr/>
          </p:nvSpPr>
          <p:spPr>
            <a:xfrm>
              <a:off x="5812139" y="1177427"/>
              <a:ext cx="25894" cy="356653"/>
            </a:xfrm>
            <a:custGeom>
              <a:rect b="b" l="l" r="r" t="t"/>
              <a:pathLst>
                <a:path extrusionOk="0" h="1226" w="89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108"/>
            <p:cNvSpPr/>
            <p:nvPr/>
          </p:nvSpPr>
          <p:spPr>
            <a:xfrm>
              <a:off x="5812139" y="859757"/>
              <a:ext cx="25894" cy="111418"/>
            </a:xfrm>
            <a:custGeom>
              <a:rect b="b" l="l" r="r" t="t"/>
              <a:pathLst>
                <a:path extrusionOk="0" h="383" w="89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108"/>
            <p:cNvSpPr/>
            <p:nvPr/>
          </p:nvSpPr>
          <p:spPr>
            <a:xfrm>
              <a:off x="8064585" y="4496962"/>
              <a:ext cx="67498" cy="34618"/>
            </a:xfrm>
            <a:custGeom>
              <a:rect b="b" l="l" r="r" t="t"/>
              <a:pathLst>
                <a:path extrusionOk="0" h="119" w="232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108"/>
            <p:cNvSpPr/>
            <p:nvPr/>
          </p:nvSpPr>
          <p:spPr>
            <a:xfrm>
              <a:off x="5837742" y="4496962"/>
              <a:ext cx="65752" cy="34618"/>
            </a:xfrm>
            <a:custGeom>
              <a:rect b="b" l="l" r="r" t="t"/>
              <a:pathLst>
                <a:path extrusionOk="0" h="119" w="226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A74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108"/>
            <p:cNvSpPr/>
            <p:nvPr/>
          </p:nvSpPr>
          <p:spPr>
            <a:xfrm>
              <a:off x="6649976" y="3637490"/>
              <a:ext cx="4598" cy="4470"/>
            </a:xfrm>
            <a:custGeom>
              <a:rect b="b" l="l" r="r" t="t"/>
              <a:pathLst>
                <a:path extrusionOk="0" h="35" w="36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55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4" name="Google Shape;7624;p108"/>
          <p:cNvSpPr/>
          <p:nvPr/>
        </p:nvSpPr>
        <p:spPr>
          <a:xfrm flipH="1">
            <a:off x="4869799" y="2865865"/>
            <a:ext cx="2666350" cy="1126269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Let’s inspect the demonstration.</a:t>
            </a:r>
            <a:endParaRPr b="1" i="0" sz="22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28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109"/>
          <p:cNvSpPr/>
          <p:nvPr/>
        </p:nvSpPr>
        <p:spPr>
          <a:xfrm>
            <a:off x="-211955" y="4376692"/>
            <a:ext cx="12615909" cy="5091586"/>
          </a:xfrm>
          <a:custGeom>
            <a:rect b="b" l="l" r="r" t="t"/>
            <a:pathLst>
              <a:path extrusionOk="0" h="45343" w="129204">
                <a:moveTo>
                  <a:pt x="126822" y="1"/>
                </a:moveTo>
                <a:cubicBezTo>
                  <a:pt x="124947" y="1"/>
                  <a:pt x="124223" y="1705"/>
                  <a:pt x="121605" y="1705"/>
                </a:cubicBezTo>
                <a:cubicBezTo>
                  <a:pt x="118422" y="1705"/>
                  <a:pt x="118422" y="213"/>
                  <a:pt x="115259" y="213"/>
                </a:cubicBezTo>
                <a:cubicBezTo>
                  <a:pt x="112096" y="213"/>
                  <a:pt x="112096" y="1705"/>
                  <a:pt x="108933" y="1705"/>
                </a:cubicBezTo>
                <a:cubicBezTo>
                  <a:pt x="105770" y="1705"/>
                  <a:pt x="105750" y="213"/>
                  <a:pt x="102587" y="213"/>
                </a:cubicBezTo>
                <a:cubicBezTo>
                  <a:pt x="99424" y="213"/>
                  <a:pt x="99424" y="1705"/>
                  <a:pt x="96261" y="1705"/>
                </a:cubicBezTo>
                <a:cubicBezTo>
                  <a:pt x="93099" y="1705"/>
                  <a:pt x="93099" y="213"/>
                  <a:pt x="89936" y="213"/>
                </a:cubicBezTo>
                <a:cubicBezTo>
                  <a:pt x="86753" y="213"/>
                  <a:pt x="86753" y="1705"/>
                  <a:pt x="83590" y="1705"/>
                </a:cubicBezTo>
                <a:cubicBezTo>
                  <a:pt x="80427" y="1705"/>
                  <a:pt x="80427" y="213"/>
                  <a:pt x="77264" y="213"/>
                </a:cubicBezTo>
                <a:cubicBezTo>
                  <a:pt x="74101" y="213"/>
                  <a:pt x="74101" y="1705"/>
                  <a:pt x="70938" y="1705"/>
                </a:cubicBezTo>
                <a:cubicBezTo>
                  <a:pt x="67755" y="1705"/>
                  <a:pt x="67755" y="213"/>
                  <a:pt x="64592" y="213"/>
                </a:cubicBezTo>
                <a:cubicBezTo>
                  <a:pt x="61429" y="213"/>
                  <a:pt x="61429" y="1705"/>
                  <a:pt x="58266" y="1705"/>
                </a:cubicBezTo>
                <a:cubicBezTo>
                  <a:pt x="55104" y="1705"/>
                  <a:pt x="55104" y="213"/>
                  <a:pt x="51941" y="213"/>
                </a:cubicBezTo>
                <a:cubicBezTo>
                  <a:pt x="48758" y="213"/>
                  <a:pt x="48758" y="1705"/>
                  <a:pt x="45595" y="1705"/>
                </a:cubicBezTo>
                <a:cubicBezTo>
                  <a:pt x="42432" y="1705"/>
                  <a:pt x="42432" y="213"/>
                  <a:pt x="39269" y="213"/>
                </a:cubicBezTo>
                <a:cubicBezTo>
                  <a:pt x="36106" y="213"/>
                  <a:pt x="36106" y="1705"/>
                  <a:pt x="32943" y="1705"/>
                </a:cubicBezTo>
                <a:cubicBezTo>
                  <a:pt x="29760" y="1705"/>
                  <a:pt x="29760" y="213"/>
                  <a:pt x="26597" y="213"/>
                </a:cubicBezTo>
                <a:cubicBezTo>
                  <a:pt x="23434" y="213"/>
                  <a:pt x="23434" y="1705"/>
                  <a:pt x="20271" y="1705"/>
                </a:cubicBezTo>
                <a:cubicBezTo>
                  <a:pt x="17108" y="1705"/>
                  <a:pt x="17108" y="213"/>
                  <a:pt x="13946" y="213"/>
                </a:cubicBezTo>
                <a:cubicBezTo>
                  <a:pt x="10763" y="213"/>
                  <a:pt x="10763" y="1705"/>
                  <a:pt x="7600" y="1705"/>
                </a:cubicBezTo>
                <a:cubicBezTo>
                  <a:pt x="4976" y="1705"/>
                  <a:pt x="4241" y="8"/>
                  <a:pt x="2364" y="8"/>
                </a:cubicBezTo>
                <a:cubicBezTo>
                  <a:pt x="1978" y="8"/>
                  <a:pt x="1544" y="79"/>
                  <a:pt x="1035" y="253"/>
                </a:cubicBezTo>
                <a:cubicBezTo>
                  <a:pt x="1" y="611"/>
                  <a:pt x="2030" y="2043"/>
                  <a:pt x="2030" y="3137"/>
                </a:cubicBezTo>
                <a:cubicBezTo>
                  <a:pt x="2030" y="4231"/>
                  <a:pt x="538" y="4231"/>
                  <a:pt x="538" y="5305"/>
                </a:cubicBezTo>
                <a:cubicBezTo>
                  <a:pt x="538" y="6399"/>
                  <a:pt x="2030" y="6399"/>
                  <a:pt x="2030" y="7474"/>
                </a:cubicBezTo>
                <a:cubicBezTo>
                  <a:pt x="2030" y="8568"/>
                  <a:pt x="538" y="8568"/>
                  <a:pt x="538" y="9662"/>
                </a:cubicBezTo>
                <a:cubicBezTo>
                  <a:pt x="538" y="10736"/>
                  <a:pt x="2030" y="10736"/>
                  <a:pt x="2030" y="11830"/>
                </a:cubicBezTo>
                <a:cubicBezTo>
                  <a:pt x="2030" y="12904"/>
                  <a:pt x="538" y="12904"/>
                  <a:pt x="538" y="13998"/>
                </a:cubicBezTo>
                <a:cubicBezTo>
                  <a:pt x="538" y="15073"/>
                  <a:pt x="2030" y="15092"/>
                  <a:pt x="2030" y="16167"/>
                </a:cubicBezTo>
                <a:cubicBezTo>
                  <a:pt x="2030" y="17261"/>
                  <a:pt x="538" y="17261"/>
                  <a:pt x="538" y="18335"/>
                </a:cubicBezTo>
                <a:cubicBezTo>
                  <a:pt x="538" y="19429"/>
                  <a:pt x="2030" y="19429"/>
                  <a:pt x="2030" y="20503"/>
                </a:cubicBezTo>
                <a:cubicBezTo>
                  <a:pt x="2030" y="21597"/>
                  <a:pt x="538" y="21597"/>
                  <a:pt x="538" y="22692"/>
                </a:cubicBezTo>
                <a:cubicBezTo>
                  <a:pt x="538" y="23766"/>
                  <a:pt x="2030" y="23766"/>
                  <a:pt x="2030" y="24860"/>
                </a:cubicBezTo>
                <a:cubicBezTo>
                  <a:pt x="2030" y="25934"/>
                  <a:pt x="538" y="25934"/>
                  <a:pt x="538" y="27028"/>
                </a:cubicBezTo>
                <a:cubicBezTo>
                  <a:pt x="538" y="28102"/>
                  <a:pt x="2030" y="28102"/>
                  <a:pt x="2030" y="29196"/>
                </a:cubicBezTo>
                <a:cubicBezTo>
                  <a:pt x="2030" y="30291"/>
                  <a:pt x="538" y="30291"/>
                  <a:pt x="538" y="31365"/>
                </a:cubicBezTo>
                <a:cubicBezTo>
                  <a:pt x="538" y="32459"/>
                  <a:pt x="2030" y="32459"/>
                  <a:pt x="2030" y="33533"/>
                </a:cubicBezTo>
                <a:cubicBezTo>
                  <a:pt x="2030" y="34627"/>
                  <a:pt x="538" y="34627"/>
                  <a:pt x="538" y="35701"/>
                </a:cubicBezTo>
                <a:cubicBezTo>
                  <a:pt x="538" y="36795"/>
                  <a:pt x="2030" y="36795"/>
                  <a:pt x="2030" y="37890"/>
                </a:cubicBezTo>
                <a:cubicBezTo>
                  <a:pt x="2030" y="38964"/>
                  <a:pt x="538" y="38964"/>
                  <a:pt x="538" y="40058"/>
                </a:cubicBezTo>
                <a:cubicBezTo>
                  <a:pt x="538" y="41132"/>
                  <a:pt x="2030" y="41132"/>
                  <a:pt x="2030" y="42226"/>
                </a:cubicBezTo>
                <a:cubicBezTo>
                  <a:pt x="2030" y="43300"/>
                  <a:pt x="1" y="44753"/>
                  <a:pt x="1035" y="45091"/>
                </a:cubicBezTo>
                <a:cubicBezTo>
                  <a:pt x="1549" y="45269"/>
                  <a:pt x="1987" y="45343"/>
                  <a:pt x="2375" y="45343"/>
                </a:cubicBezTo>
                <a:cubicBezTo>
                  <a:pt x="4244" y="45343"/>
                  <a:pt x="4981" y="43639"/>
                  <a:pt x="7600" y="43639"/>
                </a:cubicBezTo>
                <a:cubicBezTo>
                  <a:pt x="10783" y="43639"/>
                  <a:pt x="10783" y="45131"/>
                  <a:pt x="13946" y="45131"/>
                </a:cubicBezTo>
                <a:cubicBezTo>
                  <a:pt x="17108" y="45131"/>
                  <a:pt x="17108" y="43639"/>
                  <a:pt x="20271" y="43639"/>
                </a:cubicBezTo>
                <a:cubicBezTo>
                  <a:pt x="23434" y="43639"/>
                  <a:pt x="23434" y="45131"/>
                  <a:pt x="26617" y="45131"/>
                </a:cubicBezTo>
                <a:cubicBezTo>
                  <a:pt x="29780" y="45131"/>
                  <a:pt x="29780" y="43639"/>
                  <a:pt x="32943" y="43639"/>
                </a:cubicBezTo>
                <a:cubicBezTo>
                  <a:pt x="36106" y="43639"/>
                  <a:pt x="36106" y="45131"/>
                  <a:pt x="39269" y="45131"/>
                </a:cubicBezTo>
                <a:cubicBezTo>
                  <a:pt x="42452" y="45131"/>
                  <a:pt x="42452" y="43639"/>
                  <a:pt x="45615" y="43639"/>
                </a:cubicBezTo>
                <a:cubicBezTo>
                  <a:pt x="48778" y="43639"/>
                  <a:pt x="48778" y="45131"/>
                  <a:pt x="51941" y="45131"/>
                </a:cubicBezTo>
                <a:cubicBezTo>
                  <a:pt x="55104" y="45131"/>
                  <a:pt x="55104" y="43639"/>
                  <a:pt x="58266" y="43639"/>
                </a:cubicBezTo>
                <a:cubicBezTo>
                  <a:pt x="61429" y="43639"/>
                  <a:pt x="61449" y="45131"/>
                  <a:pt x="64612" y="45131"/>
                </a:cubicBezTo>
                <a:cubicBezTo>
                  <a:pt x="67775" y="45131"/>
                  <a:pt x="67775" y="43639"/>
                  <a:pt x="70938" y="43639"/>
                </a:cubicBezTo>
                <a:cubicBezTo>
                  <a:pt x="74101" y="43639"/>
                  <a:pt x="74101" y="45131"/>
                  <a:pt x="77264" y="45131"/>
                </a:cubicBezTo>
                <a:cubicBezTo>
                  <a:pt x="80447" y="45131"/>
                  <a:pt x="80447" y="43639"/>
                  <a:pt x="83610" y="43639"/>
                </a:cubicBezTo>
                <a:cubicBezTo>
                  <a:pt x="86773" y="43639"/>
                  <a:pt x="86773" y="45131"/>
                  <a:pt x="89936" y="45131"/>
                </a:cubicBezTo>
                <a:cubicBezTo>
                  <a:pt x="93099" y="45131"/>
                  <a:pt x="93099" y="43639"/>
                  <a:pt x="96261" y="43639"/>
                </a:cubicBezTo>
                <a:cubicBezTo>
                  <a:pt x="99444" y="43639"/>
                  <a:pt x="99424" y="45131"/>
                  <a:pt x="102607" y="45131"/>
                </a:cubicBezTo>
                <a:cubicBezTo>
                  <a:pt x="105770" y="45131"/>
                  <a:pt x="105770" y="43639"/>
                  <a:pt x="108933" y="43639"/>
                </a:cubicBezTo>
                <a:cubicBezTo>
                  <a:pt x="112096" y="43639"/>
                  <a:pt x="112096" y="45131"/>
                  <a:pt x="115259" y="45131"/>
                </a:cubicBezTo>
                <a:cubicBezTo>
                  <a:pt x="118422" y="45131"/>
                  <a:pt x="118422" y="43639"/>
                  <a:pt x="121605" y="43639"/>
                </a:cubicBezTo>
                <a:cubicBezTo>
                  <a:pt x="124223" y="43639"/>
                  <a:pt x="124960" y="45343"/>
                  <a:pt x="126829" y="45343"/>
                </a:cubicBezTo>
                <a:cubicBezTo>
                  <a:pt x="127218" y="45343"/>
                  <a:pt x="127656" y="45269"/>
                  <a:pt x="128169" y="45091"/>
                </a:cubicBezTo>
                <a:cubicBezTo>
                  <a:pt x="129204" y="44753"/>
                  <a:pt x="127612" y="43937"/>
                  <a:pt x="127195" y="42405"/>
                </a:cubicBezTo>
                <a:cubicBezTo>
                  <a:pt x="126936" y="41371"/>
                  <a:pt x="128667" y="41132"/>
                  <a:pt x="128667" y="40038"/>
                </a:cubicBezTo>
                <a:cubicBezTo>
                  <a:pt x="128667" y="38964"/>
                  <a:pt x="127175" y="38964"/>
                  <a:pt x="127175" y="37870"/>
                </a:cubicBezTo>
                <a:cubicBezTo>
                  <a:pt x="127175" y="36795"/>
                  <a:pt x="128667" y="36795"/>
                  <a:pt x="128667" y="35701"/>
                </a:cubicBezTo>
                <a:cubicBezTo>
                  <a:pt x="128667" y="34607"/>
                  <a:pt x="127175" y="34607"/>
                  <a:pt x="127175" y="33533"/>
                </a:cubicBezTo>
                <a:cubicBezTo>
                  <a:pt x="127175" y="32439"/>
                  <a:pt x="128667" y="32439"/>
                  <a:pt x="128667" y="31365"/>
                </a:cubicBezTo>
                <a:cubicBezTo>
                  <a:pt x="128667" y="30271"/>
                  <a:pt x="127175" y="30271"/>
                  <a:pt x="127175" y="29196"/>
                </a:cubicBezTo>
                <a:cubicBezTo>
                  <a:pt x="127175" y="28102"/>
                  <a:pt x="128667" y="28102"/>
                  <a:pt x="128667" y="27008"/>
                </a:cubicBezTo>
                <a:cubicBezTo>
                  <a:pt x="128667" y="25934"/>
                  <a:pt x="127175" y="25934"/>
                  <a:pt x="127175" y="24840"/>
                </a:cubicBezTo>
                <a:cubicBezTo>
                  <a:pt x="127175" y="23766"/>
                  <a:pt x="128667" y="23766"/>
                  <a:pt x="128667" y="22672"/>
                </a:cubicBezTo>
                <a:cubicBezTo>
                  <a:pt x="128667" y="21597"/>
                  <a:pt x="127175" y="21578"/>
                  <a:pt x="127175" y="20503"/>
                </a:cubicBezTo>
                <a:cubicBezTo>
                  <a:pt x="127175" y="19409"/>
                  <a:pt x="128667" y="19409"/>
                  <a:pt x="128667" y="18335"/>
                </a:cubicBezTo>
                <a:cubicBezTo>
                  <a:pt x="128667" y="17241"/>
                  <a:pt x="127175" y="17241"/>
                  <a:pt x="127175" y="16167"/>
                </a:cubicBezTo>
                <a:cubicBezTo>
                  <a:pt x="127175" y="15073"/>
                  <a:pt x="128667" y="15073"/>
                  <a:pt x="128667" y="13978"/>
                </a:cubicBezTo>
                <a:cubicBezTo>
                  <a:pt x="128667" y="12904"/>
                  <a:pt x="127175" y="12904"/>
                  <a:pt x="127175" y="11810"/>
                </a:cubicBezTo>
                <a:cubicBezTo>
                  <a:pt x="127175" y="10736"/>
                  <a:pt x="128667" y="10736"/>
                  <a:pt x="128667" y="9642"/>
                </a:cubicBezTo>
                <a:cubicBezTo>
                  <a:pt x="128667" y="8568"/>
                  <a:pt x="127175" y="8568"/>
                  <a:pt x="127175" y="7474"/>
                </a:cubicBezTo>
                <a:cubicBezTo>
                  <a:pt x="127175" y="6399"/>
                  <a:pt x="128667" y="6379"/>
                  <a:pt x="128667" y="5305"/>
                </a:cubicBezTo>
                <a:cubicBezTo>
                  <a:pt x="128667" y="4211"/>
                  <a:pt x="127175" y="4211"/>
                  <a:pt x="127175" y="3137"/>
                </a:cubicBezTo>
                <a:cubicBezTo>
                  <a:pt x="127175" y="2043"/>
                  <a:pt x="129204" y="611"/>
                  <a:pt x="128169" y="253"/>
                </a:cubicBezTo>
                <a:cubicBezTo>
                  <a:pt x="127652" y="74"/>
                  <a:pt x="127212" y="1"/>
                  <a:pt x="1268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0" name="Google Shape;7630;p109"/>
          <p:cNvGrpSpPr/>
          <p:nvPr/>
        </p:nvGrpSpPr>
        <p:grpSpPr>
          <a:xfrm flipH="1" rot="8757422">
            <a:off x="-280" y="-302757"/>
            <a:ext cx="1993167" cy="1583469"/>
            <a:chOff x="1023025" y="3297275"/>
            <a:chExt cx="805750" cy="640128"/>
          </a:xfrm>
        </p:grpSpPr>
        <p:sp>
          <p:nvSpPr>
            <p:cNvPr id="7631" name="Google Shape;7631;p109"/>
            <p:cNvSpPr/>
            <p:nvPr/>
          </p:nvSpPr>
          <p:spPr>
            <a:xfrm>
              <a:off x="1184526" y="3526165"/>
              <a:ext cx="402228" cy="396774"/>
            </a:xfrm>
            <a:custGeom>
              <a:rect b="b" l="l" r="r" t="t"/>
              <a:pathLst>
                <a:path extrusionOk="0" fill="none" h="8584" w="8702">
                  <a:moveTo>
                    <a:pt x="8701" y="1"/>
                  </a:moveTo>
                  <a:cubicBezTo>
                    <a:pt x="5853" y="2594"/>
                    <a:pt x="3270" y="5472"/>
                    <a:pt x="989" y="8584"/>
                  </a:cubicBezTo>
                  <a:cubicBezTo>
                    <a:pt x="960" y="6352"/>
                    <a:pt x="627" y="4141"/>
                    <a:pt x="1" y="19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109"/>
            <p:cNvSpPr/>
            <p:nvPr/>
          </p:nvSpPr>
          <p:spPr>
            <a:xfrm>
              <a:off x="1342884" y="3301343"/>
              <a:ext cx="485891" cy="482748"/>
            </a:xfrm>
            <a:custGeom>
              <a:rect b="b" l="l" r="r" t="t"/>
              <a:pathLst>
                <a:path extrusionOk="0" h="10444" w="10512">
                  <a:moveTo>
                    <a:pt x="10512" y="1"/>
                  </a:moveTo>
                  <a:lnTo>
                    <a:pt x="10512" y="1"/>
                  </a:lnTo>
                  <a:cubicBezTo>
                    <a:pt x="9758" y="382"/>
                    <a:pt x="8926" y="588"/>
                    <a:pt x="8094" y="607"/>
                  </a:cubicBezTo>
                  <a:cubicBezTo>
                    <a:pt x="8029" y="609"/>
                    <a:pt x="7965" y="610"/>
                    <a:pt x="7900" y="610"/>
                  </a:cubicBezTo>
                  <a:cubicBezTo>
                    <a:pt x="7336" y="610"/>
                    <a:pt x="6772" y="541"/>
                    <a:pt x="6213" y="541"/>
                  </a:cubicBezTo>
                  <a:cubicBezTo>
                    <a:pt x="5905" y="541"/>
                    <a:pt x="5599" y="562"/>
                    <a:pt x="5295" y="627"/>
                  </a:cubicBezTo>
                  <a:cubicBezTo>
                    <a:pt x="4199" y="852"/>
                    <a:pt x="3269" y="1635"/>
                    <a:pt x="2633" y="2565"/>
                  </a:cubicBezTo>
                  <a:cubicBezTo>
                    <a:pt x="1791" y="2917"/>
                    <a:pt x="940" y="3367"/>
                    <a:pt x="470" y="4150"/>
                  </a:cubicBezTo>
                  <a:cubicBezTo>
                    <a:pt x="0" y="4923"/>
                    <a:pt x="10" y="6049"/>
                    <a:pt x="695" y="6656"/>
                  </a:cubicBezTo>
                  <a:cubicBezTo>
                    <a:pt x="1143" y="7062"/>
                    <a:pt x="1859" y="7152"/>
                    <a:pt x="2502" y="7152"/>
                  </a:cubicBezTo>
                  <a:cubicBezTo>
                    <a:pt x="2617" y="7152"/>
                    <a:pt x="2730" y="7149"/>
                    <a:pt x="2839" y="7145"/>
                  </a:cubicBezTo>
                  <a:lnTo>
                    <a:pt x="2839" y="7145"/>
                  </a:lnTo>
                  <a:cubicBezTo>
                    <a:pt x="2418" y="7811"/>
                    <a:pt x="2379" y="8652"/>
                    <a:pt x="2741" y="9347"/>
                  </a:cubicBezTo>
                  <a:cubicBezTo>
                    <a:pt x="3104" y="10026"/>
                    <a:pt x="3823" y="10444"/>
                    <a:pt x="4596" y="10444"/>
                  </a:cubicBezTo>
                  <a:cubicBezTo>
                    <a:pt x="4614" y="10444"/>
                    <a:pt x="4631" y="10444"/>
                    <a:pt x="4649" y="10443"/>
                  </a:cubicBezTo>
                  <a:cubicBezTo>
                    <a:pt x="5236" y="10384"/>
                    <a:pt x="5794" y="10120"/>
                    <a:pt x="6205" y="9690"/>
                  </a:cubicBezTo>
                  <a:cubicBezTo>
                    <a:pt x="6626" y="9249"/>
                    <a:pt x="6949" y="8750"/>
                    <a:pt x="7184" y="8192"/>
                  </a:cubicBezTo>
                  <a:cubicBezTo>
                    <a:pt x="8476" y="7722"/>
                    <a:pt x="9425" y="6617"/>
                    <a:pt x="9680" y="5276"/>
                  </a:cubicBezTo>
                  <a:cubicBezTo>
                    <a:pt x="9777" y="4728"/>
                    <a:pt x="9758" y="4170"/>
                    <a:pt x="9777" y="3612"/>
                  </a:cubicBezTo>
                  <a:cubicBezTo>
                    <a:pt x="9817" y="2379"/>
                    <a:pt x="10061" y="1155"/>
                    <a:pt x="10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109"/>
            <p:cNvSpPr/>
            <p:nvPr/>
          </p:nvSpPr>
          <p:spPr>
            <a:xfrm>
              <a:off x="1469996" y="3304070"/>
              <a:ext cx="358779" cy="328919"/>
            </a:xfrm>
            <a:custGeom>
              <a:rect b="b" l="l" r="r" t="t"/>
              <a:pathLst>
                <a:path extrusionOk="0" h="7116" w="7762">
                  <a:moveTo>
                    <a:pt x="7762" y="0"/>
                  </a:moveTo>
                  <a:cubicBezTo>
                    <a:pt x="7585" y="137"/>
                    <a:pt x="7409" y="265"/>
                    <a:pt x="7233" y="402"/>
                  </a:cubicBezTo>
                  <a:cubicBezTo>
                    <a:pt x="7057" y="529"/>
                    <a:pt x="6890" y="676"/>
                    <a:pt x="6724" y="813"/>
                  </a:cubicBezTo>
                  <a:cubicBezTo>
                    <a:pt x="6382" y="1096"/>
                    <a:pt x="6049" y="1380"/>
                    <a:pt x="5726" y="1674"/>
                  </a:cubicBezTo>
                  <a:cubicBezTo>
                    <a:pt x="5070" y="2261"/>
                    <a:pt x="4434" y="2868"/>
                    <a:pt x="3808" y="3475"/>
                  </a:cubicBezTo>
                  <a:lnTo>
                    <a:pt x="1919" y="5315"/>
                  </a:lnTo>
                  <a:cubicBezTo>
                    <a:pt x="1606" y="5618"/>
                    <a:pt x="1292" y="5921"/>
                    <a:pt x="969" y="6215"/>
                  </a:cubicBezTo>
                  <a:lnTo>
                    <a:pt x="490" y="6665"/>
                  </a:lnTo>
                  <a:lnTo>
                    <a:pt x="0" y="7115"/>
                  </a:lnTo>
                  <a:cubicBezTo>
                    <a:pt x="353" y="6851"/>
                    <a:pt x="695" y="6567"/>
                    <a:pt x="1028" y="6293"/>
                  </a:cubicBezTo>
                  <a:cubicBezTo>
                    <a:pt x="1361" y="6009"/>
                    <a:pt x="1694" y="5716"/>
                    <a:pt x="2017" y="5422"/>
                  </a:cubicBezTo>
                  <a:cubicBezTo>
                    <a:pt x="2672" y="4835"/>
                    <a:pt x="3299" y="4228"/>
                    <a:pt x="3935" y="3612"/>
                  </a:cubicBezTo>
                  <a:lnTo>
                    <a:pt x="5824" y="1782"/>
                  </a:lnTo>
                  <a:cubicBezTo>
                    <a:pt x="6137" y="1478"/>
                    <a:pt x="6460" y="1175"/>
                    <a:pt x="6783" y="881"/>
                  </a:cubicBezTo>
                  <a:cubicBezTo>
                    <a:pt x="6949" y="734"/>
                    <a:pt x="7106" y="578"/>
                    <a:pt x="7272" y="431"/>
                  </a:cubicBezTo>
                  <a:cubicBezTo>
                    <a:pt x="7439" y="294"/>
                    <a:pt x="7595" y="147"/>
                    <a:pt x="7762" y="0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109"/>
            <p:cNvSpPr/>
            <p:nvPr/>
          </p:nvSpPr>
          <p:spPr>
            <a:xfrm>
              <a:off x="1520656" y="3570954"/>
              <a:ext cx="123091" cy="168111"/>
            </a:xfrm>
            <a:custGeom>
              <a:rect b="b" l="l" r="r" t="t"/>
              <a:pathLst>
                <a:path extrusionOk="0" h="3637" w="2663">
                  <a:moveTo>
                    <a:pt x="470" y="1"/>
                  </a:moveTo>
                  <a:lnTo>
                    <a:pt x="470" y="1"/>
                  </a:lnTo>
                  <a:cubicBezTo>
                    <a:pt x="245" y="412"/>
                    <a:pt x="108" y="852"/>
                    <a:pt x="59" y="1312"/>
                  </a:cubicBezTo>
                  <a:cubicBezTo>
                    <a:pt x="1" y="1782"/>
                    <a:pt x="50" y="2261"/>
                    <a:pt x="206" y="2702"/>
                  </a:cubicBezTo>
                  <a:cubicBezTo>
                    <a:pt x="304" y="2937"/>
                    <a:pt x="451" y="3132"/>
                    <a:pt x="647" y="3279"/>
                  </a:cubicBezTo>
                  <a:cubicBezTo>
                    <a:pt x="832" y="3426"/>
                    <a:pt x="1058" y="3534"/>
                    <a:pt x="1292" y="3583"/>
                  </a:cubicBezTo>
                  <a:cubicBezTo>
                    <a:pt x="1455" y="3621"/>
                    <a:pt x="1620" y="3637"/>
                    <a:pt x="1783" y="3637"/>
                  </a:cubicBezTo>
                  <a:cubicBezTo>
                    <a:pt x="2082" y="3637"/>
                    <a:pt x="2378" y="3584"/>
                    <a:pt x="2663" y="3514"/>
                  </a:cubicBezTo>
                  <a:lnTo>
                    <a:pt x="2663" y="3514"/>
                  </a:lnTo>
                  <a:cubicBezTo>
                    <a:pt x="2473" y="3531"/>
                    <a:pt x="2281" y="3544"/>
                    <a:pt x="2091" y="3544"/>
                  </a:cubicBezTo>
                  <a:cubicBezTo>
                    <a:pt x="1831" y="3544"/>
                    <a:pt x="1575" y="3519"/>
                    <a:pt x="1332" y="3446"/>
                  </a:cubicBezTo>
                  <a:cubicBezTo>
                    <a:pt x="1116" y="3387"/>
                    <a:pt x="921" y="3279"/>
                    <a:pt x="754" y="3152"/>
                  </a:cubicBezTo>
                  <a:cubicBezTo>
                    <a:pt x="588" y="3015"/>
                    <a:pt x="461" y="2839"/>
                    <a:pt x="382" y="2633"/>
                  </a:cubicBezTo>
                  <a:cubicBezTo>
                    <a:pt x="294" y="2428"/>
                    <a:pt x="245" y="2212"/>
                    <a:pt x="226" y="1997"/>
                  </a:cubicBezTo>
                  <a:cubicBezTo>
                    <a:pt x="196" y="1772"/>
                    <a:pt x="196" y="1547"/>
                    <a:pt x="206" y="1332"/>
                  </a:cubicBezTo>
                  <a:cubicBezTo>
                    <a:pt x="226" y="872"/>
                    <a:pt x="314" y="43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109"/>
            <p:cNvSpPr/>
            <p:nvPr/>
          </p:nvSpPr>
          <p:spPr>
            <a:xfrm>
              <a:off x="1593040" y="3521635"/>
              <a:ext cx="143012" cy="131364"/>
            </a:xfrm>
            <a:custGeom>
              <a:rect b="b" l="l" r="r" t="t"/>
              <a:pathLst>
                <a:path extrusionOk="0" h="2842" w="3094">
                  <a:moveTo>
                    <a:pt x="98" y="1"/>
                  </a:moveTo>
                  <a:cubicBezTo>
                    <a:pt x="1" y="392"/>
                    <a:pt x="20" y="813"/>
                    <a:pt x="147" y="1205"/>
                  </a:cubicBezTo>
                  <a:cubicBezTo>
                    <a:pt x="265" y="1596"/>
                    <a:pt x="500" y="1958"/>
                    <a:pt x="803" y="2232"/>
                  </a:cubicBezTo>
                  <a:cubicBezTo>
                    <a:pt x="1116" y="2516"/>
                    <a:pt x="1498" y="2702"/>
                    <a:pt x="1909" y="2790"/>
                  </a:cubicBezTo>
                  <a:cubicBezTo>
                    <a:pt x="2071" y="2822"/>
                    <a:pt x="2240" y="2841"/>
                    <a:pt x="2410" y="2841"/>
                  </a:cubicBezTo>
                  <a:cubicBezTo>
                    <a:pt x="2445" y="2841"/>
                    <a:pt x="2480" y="2841"/>
                    <a:pt x="2516" y="2839"/>
                  </a:cubicBezTo>
                  <a:cubicBezTo>
                    <a:pt x="2721" y="2819"/>
                    <a:pt x="2917" y="2751"/>
                    <a:pt x="3093" y="2633"/>
                  </a:cubicBezTo>
                  <a:lnTo>
                    <a:pt x="3093" y="2633"/>
                  </a:lnTo>
                  <a:cubicBezTo>
                    <a:pt x="2939" y="2707"/>
                    <a:pt x="2777" y="2746"/>
                    <a:pt x="2615" y="2746"/>
                  </a:cubicBezTo>
                  <a:cubicBezTo>
                    <a:pt x="2582" y="2746"/>
                    <a:pt x="2549" y="2744"/>
                    <a:pt x="2516" y="2741"/>
                  </a:cubicBezTo>
                  <a:cubicBezTo>
                    <a:pt x="1929" y="2722"/>
                    <a:pt x="1371" y="2487"/>
                    <a:pt x="930" y="2095"/>
                  </a:cubicBezTo>
                  <a:cubicBezTo>
                    <a:pt x="637" y="1841"/>
                    <a:pt x="412" y="1518"/>
                    <a:pt x="275" y="1156"/>
                  </a:cubicBezTo>
                  <a:cubicBezTo>
                    <a:pt x="138" y="784"/>
                    <a:pt x="79" y="392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109"/>
            <p:cNvSpPr/>
            <p:nvPr/>
          </p:nvSpPr>
          <p:spPr>
            <a:xfrm>
              <a:off x="1655903" y="3458774"/>
              <a:ext cx="135755" cy="98500"/>
            </a:xfrm>
            <a:custGeom>
              <a:rect b="b" l="l" r="r" t="t"/>
              <a:pathLst>
                <a:path extrusionOk="0" h="2131" w="2937">
                  <a:moveTo>
                    <a:pt x="79" y="0"/>
                  </a:moveTo>
                  <a:lnTo>
                    <a:pt x="79" y="0"/>
                  </a:lnTo>
                  <a:cubicBezTo>
                    <a:pt x="1" y="363"/>
                    <a:pt x="11" y="734"/>
                    <a:pt x="118" y="1087"/>
                  </a:cubicBezTo>
                  <a:cubicBezTo>
                    <a:pt x="226" y="1449"/>
                    <a:pt x="471" y="1762"/>
                    <a:pt x="794" y="1958"/>
                  </a:cubicBezTo>
                  <a:cubicBezTo>
                    <a:pt x="970" y="2056"/>
                    <a:pt x="1156" y="2105"/>
                    <a:pt x="1342" y="2124"/>
                  </a:cubicBezTo>
                  <a:cubicBezTo>
                    <a:pt x="1410" y="2128"/>
                    <a:pt x="1478" y="2130"/>
                    <a:pt x="1545" y="2130"/>
                  </a:cubicBezTo>
                  <a:cubicBezTo>
                    <a:pt x="1662" y="2130"/>
                    <a:pt x="1778" y="2123"/>
                    <a:pt x="1890" y="2105"/>
                  </a:cubicBezTo>
                  <a:cubicBezTo>
                    <a:pt x="2252" y="2065"/>
                    <a:pt x="2604" y="1958"/>
                    <a:pt x="2937" y="1801"/>
                  </a:cubicBezTo>
                  <a:lnTo>
                    <a:pt x="2937" y="1801"/>
                  </a:lnTo>
                  <a:cubicBezTo>
                    <a:pt x="2585" y="1889"/>
                    <a:pt x="2232" y="1948"/>
                    <a:pt x="1880" y="1968"/>
                  </a:cubicBezTo>
                  <a:cubicBezTo>
                    <a:pt x="1813" y="1969"/>
                    <a:pt x="1746" y="1971"/>
                    <a:pt x="1679" y="1971"/>
                  </a:cubicBezTo>
                  <a:cubicBezTo>
                    <a:pt x="1396" y="1971"/>
                    <a:pt x="1121" y="1944"/>
                    <a:pt x="892" y="1801"/>
                  </a:cubicBezTo>
                  <a:cubicBezTo>
                    <a:pt x="745" y="1723"/>
                    <a:pt x="617" y="1605"/>
                    <a:pt x="510" y="1478"/>
                  </a:cubicBezTo>
                  <a:cubicBezTo>
                    <a:pt x="402" y="1341"/>
                    <a:pt x="314" y="1194"/>
                    <a:pt x="255" y="1038"/>
                  </a:cubicBezTo>
                  <a:cubicBezTo>
                    <a:pt x="128" y="705"/>
                    <a:pt x="69" y="35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109"/>
            <p:cNvSpPr/>
            <p:nvPr/>
          </p:nvSpPr>
          <p:spPr>
            <a:xfrm>
              <a:off x="1684884" y="3434322"/>
              <a:ext cx="111304" cy="38596"/>
            </a:xfrm>
            <a:custGeom>
              <a:rect b="b" l="l" r="r" t="t"/>
              <a:pathLst>
                <a:path extrusionOk="0" h="835" w="2408">
                  <a:moveTo>
                    <a:pt x="0" y="1"/>
                  </a:moveTo>
                  <a:cubicBezTo>
                    <a:pt x="10" y="255"/>
                    <a:pt x="157" y="490"/>
                    <a:pt x="372" y="627"/>
                  </a:cubicBezTo>
                  <a:cubicBezTo>
                    <a:pt x="587" y="764"/>
                    <a:pt x="842" y="833"/>
                    <a:pt x="1096" y="833"/>
                  </a:cubicBezTo>
                  <a:cubicBezTo>
                    <a:pt x="1122" y="834"/>
                    <a:pt x="1147" y="834"/>
                    <a:pt x="1172" y="834"/>
                  </a:cubicBezTo>
                  <a:cubicBezTo>
                    <a:pt x="1399" y="834"/>
                    <a:pt x="1619" y="794"/>
                    <a:pt x="1830" y="706"/>
                  </a:cubicBezTo>
                  <a:cubicBezTo>
                    <a:pt x="2065" y="617"/>
                    <a:pt x="2271" y="451"/>
                    <a:pt x="2408" y="246"/>
                  </a:cubicBezTo>
                  <a:lnTo>
                    <a:pt x="2408" y="246"/>
                  </a:lnTo>
                  <a:cubicBezTo>
                    <a:pt x="2222" y="392"/>
                    <a:pt x="2016" y="510"/>
                    <a:pt x="1791" y="578"/>
                  </a:cubicBezTo>
                  <a:cubicBezTo>
                    <a:pt x="1595" y="630"/>
                    <a:pt x="1398" y="658"/>
                    <a:pt x="1195" y="658"/>
                  </a:cubicBezTo>
                  <a:cubicBezTo>
                    <a:pt x="1166" y="658"/>
                    <a:pt x="1136" y="658"/>
                    <a:pt x="1106" y="657"/>
                  </a:cubicBezTo>
                  <a:cubicBezTo>
                    <a:pt x="881" y="647"/>
                    <a:pt x="656" y="598"/>
                    <a:pt x="450" y="500"/>
                  </a:cubicBezTo>
                  <a:cubicBezTo>
                    <a:pt x="235" y="402"/>
                    <a:pt x="79" y="2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109"/>
            <p:cNvSpPr/>
            <p:nvPr/>
          </p:nvSpPr>
          <p:spPr>
            <a:xfrm>
              <a:off x="1740952" y="3371923"/>
              <a:ext cx="67901" cy="18304"/>
            </a:xfrm>
            <a:custGeom>
              <a:rect b="b" l="l" r="r" t="t"/>
              <a:pathLst>
                <a:path extrusionOk="0" h="396" w="1469">
                  <a:moveTo>
                    <a:pt x="1469" y="0"/>
                  </a:moveTo>
                  <a:lnTo>
                    <a:pt x="1469" y="0"/>
                  </a:lnTo>
                  <a:cubicBezTo>
                    <a:pt x="1342" y="39"/>
                    <a:pt x="1224" y="79"/>
                    <a:pt x="1107" y="118"/>
                  </a:cubicBezTo>
                  <a:cubicBezTo>
                    <a:pt x="989" y="147"/>
                    <a:pt x="872" y="176"/>
                    <a:pt x="745" y="196"/>
                  </a:cubicBezTo>
                  <a:cubicBezTo>
                    <a:pt x="627" y="216"/>
                    <a:pt x="500" y="235"/>
                    <a:pt x="383" y="245"/>
                  </a:cubicBezTo>
                  <a:cubicBezTo>
                    <a:pt x="255" y="255"/>
                    <a:pt x="128" y="255"/>
                    <a:pt x="1" y="255"/>
                  </a:cubicBezTo>
                  <a:cubicBezTo>
                    <a:pt x="108" y="323"/>
                    <a:pt x="246" y="362"/>
                    <a:pt x="373" y="382"/>
                  </a:cubicBezTo>
                  <a:cubicBezTo>
                    <a:pt x="434" y="391"/>
                    <a:pt x="496" y="395"/>
                    <a:pt x="557" y="395"/>
                  </a:cubicBezTo>
                  <a:cubicBezTo>
                    <a:pt x="768" y="395"/>
                    <a:pt x="974" y="344"/>
                    <a:pt x="1156" y="245"/>
                  </a:cubicBezTo>
                  <a:cubicBezTo>
                    <a:pt x="1283" y="176"/>
                    <a:pt x="1381" y="98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109"/>
            <p:cNvSpPr/>
            <p:nvPr/>
          </p:nvSpPr>
          <p:spPr>
            <a:xfrm>
              <a:off x="1732817" y="3326210"/>
              <a:ext cx="14514" cy="55236"/>
            </a:xfrm>
            <a:custGeom>
              <a:rect b="b" l="l" r="r" t="t"/>
              <a:pathLst>
                <a:path extrusionOk="0" h="1195" w="314">
                  <a:moveTo>
                    <a:pt x="314" y="1"/>
                  </a:moveTo>
                  <a:lnTo>
                    <a:pt x="314" y="1"/>
                  </a:lnTo>
                  <a:cubicBezTo>
                    <a:pt x="236" y="69"/>
                    <a:pt x="167" y="157"/>
                    <a:pt x="118" y="255"/>
                  </a:cubicBezTo>
                  <a:cubicBezTo>
                    <a:pt x="69" y="353"/>
                    <a:pt x="40" y="461"/>
                    <a:pt x="20" y="568"/>
                  </a:cubicBezTo>
                  <a:cubicBezTo>
                    <a:pt x="1" y="676"/>
                    <a:pt x="1" y="784"/>
                    <a:pt x="20" y="891"/>
                  </a:cubicBezTo>
                  <a:cubicBezTo>
                    <a:pt x="40" y="999"/>
                    <a:pt x="79" y="1107"/>
                    <a:pt x="147" y="1195"/>
                  </a:cubicBezTo>
                  <a:cubicBezTo>
                    <a:pt x="157" y="1087"/>
                    <a:pt x="157" y="980"/>
                    <a:pt x="167" y="882"/>
                  </a:cubicBezTo>
                  <a:cubicBezTo>
                    <a:pt x="177" y="784"/>
                    <a:pt x="187" y="686"/>
                    <a:pt x="206" y="598"/>
                  </a:cubicBezTo>
                  <a:cubicBezTo>
                    <a:pt x="216" y="500"/>
                    <a:pt x="236" y="402"/>
                    <a:pt x="255" y="304"/>
                  </a:cubicBezTo>
                  <a:cubicBezTo>
                    <a:pt x="275" y="206"/>
                    <a:pt x="294" y="109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109"/>
            <p:cNvSpPr/>
            <p:nvPr/>
          </p:nvSpPr>
          <p:spPr>
            <a:xfrm>
              <a:off x="1667227" y="3332126"/>
              <a:ext cx="23111" cy="103169"/>
            </a:xfrm>
            <a:custGeom>
              <a:rect b="b" l="l" r="r" t="t"/>
              <a:pathLst>
                <a:path extrusionOk="0" h="2232" w="500">
                  <a:moveTo>
                    <a:pt x="500" y="0"/>
                  </a:moveTo>
                  <a:cubicBezTo>
                    <a:pt x="431" y="69"/>
                    <a:pt x="363" y="147"/>
                    <a:pt x="324" y="245"/>
                  </a:cubicBezTo>
                  <a:cubicBezTo>
                    <a:pt x="275" y="333"/>
                    <a:pt x="226" y="421"/>
                    <a:pt x="187" y="509"/>
                  </a:cubicBezTo>
                  <a:cubicBezTo>
                    <a:pt x="98" y="695"/>
                    <a:pt x="40" y="891"/>
                    <a:pt x="20" y="1096"/>
                  </a:cubicBezTo>
                  <a:cubicBezTo>
                    <a:pt x="1" y="1302"/>
                    <a:pt x="20" y="1507"/>
                    <a:pt x="79" y="1703"/>
                  </a:cubicBezTo>
                  <a:cubicBezTo>
                    <a:pt x="128" y="1899"/>
                    <a:pt x="235" y="2085"/>
                    <a:pt x="372" y="2231"/>
                  </a:cubicBezTo>
                  <a:cubicBezTo>
                    <a:pt x="294" y="2055"/>
                    <a:pt x="245" y="1860"/>
                    <a:pt x="216" y="1674"/>
                  </a:cubicBezTo>
                  <a:cubicBezTo>
                    <a:pt x="187" y="1488"/>
                    <a:pt x="177" y="1302"/>
                    <a:pt x="196" y="1106"/>
                  </a:cubicBezTo>
                  <a:cubicBezTo>
                    <a:pt x="216" y="920"/>
                    <a:pt x="265" y="734"/>
                    <a:pt x="324" y="558"/>
                  </a:cubicBezTo>
                  <a:lnTo>
                    <a:pt x="402" y="274"/>
                  </a:lnTo>
                  <a:cubicBezTo>
                    <a:pt x="421" y="176"/>
                    <a:pt x="461" y="88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109"/>
            <p:cNvSpPr/>
            <p:nvPr/>
          </p:nvSpPr>
          <p:spPr>
            <a:xfrm>
              <a:off x="1560454" y="3331664"/>
              <a:ext cx="97345" cy="130763"/>
            </a:xfrm>
            <a:custGeom>
              <a:rect b="b" l="l" r="r" t="t"/>
              <a:pathLst>
                <a:path extrusionOk="0" h="2829" w="2106">
                  <a:moveTo>
                    <a:pt x="568" y="0"/>
                  </a:moveTo>
                  <a:lnTo>
                    <a:pt x="568" y="0"/>
                  </a:lnTo>
                  <a:cubicBezTo>
                    <a:pt x="314" y="245"/>
                    <a:pt x="157" y="578"/>
                    <a:pt x="118" y="920"/>
                  </a:cubicBezTo>
                  <a:cubicBezTo>
                    <a:pt x="1" y="1654"/>
                    <a:pt x="402" y="2379"/>
                    <a:pt x="1077" y="2672"/>
                  </a:cubicBezTo>
                  <a:cubicBezTo>
                    <a:pt x="1293" y="2777"/>
                    <a:pt x="1521" y="2829"/>
                    <a:pt x="1754" y="2829"/>
                  </a:cubicBezTo>
                  <a:cubicBezTo>
                    <a:pt x="1870" y="2829"/>
                    <a:pt x="1988" y="2816"/>
                    <a:pt x="2105" y="2790"/>
                  </a:cubicBezTo>
                  <a:cubicBezTo>
                    <a:pt x="1762" y="2790"/>
                    <a:pt x="1440" y="2711"/>
                    <a:pt x="1146" y="2545"/>
                  </a:cubicBezTo>
                  <a:cubicBezTo>
                    <a:pt x="549" y="2232"/>
                    <a:pt x="206" y="1605"/>
                    <a:pt x="255" y="940"/>
                  </a:cubicBezTo>
                  <a:cubicBezTo>
                    <a:pt x="275" y="607"/>
                    <a:pt x="383" y="28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109"/>
            <p:cNvSpPr/>
            <p:nvPr/>
          </p:nvSpPr>
          <p:spPr>
            <a:xfrm>
              <a:off x="1470921" y="3403123"/>
              <a:ext cx="125355" cy="122074"/>
            </a:xfrm>
            <a:custGeom>
              <a:rect b="b" l="l" r="r" t="t"/>
              <a:pathLst>
                <a:path extrusionOk="0" h="2641" w="2712">
                  <a:moveTo>
                    <a:pt x="215" y="1"/>
                  </a:moveTo>
                  <a:lnTo>
                    <a:pt x="215" y="1"/>
                  </a:lnTo>
                  <a:cubicBezTo>
                    <a:pt x="39" y="333"/>
                    <a:pt x="0" y="715"/>
                    <a:pt x="88" y="1077"/>
                  </a:cubicBezTo>
                  <a:cubicBezTo>
                    <a:pt x="137" y="1253"/>
                    <a:pt x="206" y="1430"/>
                    <a:pt x="303" y="1596"/>
                  </a:cubicBezTo>
                  <a:cubicBezTo>
                    <a:pt x="401" y="1752"/>
                    <a:pt x="519" y="1899"/>
                    <a:pt x="656" y="2027"/>
                  </a:cubicBezTo>
                  <a:cubicBezTo>
                    <a:pt x="940" y="2271"/>
                    <a:pt x="1272" y="2457"/>
                    <a:pt x="1625" y="2555"/>
                  </a:cubicBezTo>
                  <a:cubicBezTo>
                    <a:pt x="1794" y="2611"/>
                    <a:pt x="1970" y="2641"/>
                    <a:pt x="2147" y="2641"/>
                  </a:cubicBezTo>
                  <a:cubicBezTo>
                    <a:pt x="2337" y="2641"/>
                    <a:pt x="2528" y="2607"/>
                    <a:pt x="2711" y="2535"/>
                  </a:cubicBezTo>
                  <a:lnTo>
                    <a:pt x="2711" y="2535"/>
                  </a:lnTo>
                  <a:cubicBezTo>
                    <a:pt x="2604" y="2553"/>
                    <a:pt x="2496" y="2562"/>
                    <a:pt x="2390" y="2562"/>
                  </a:cubicBezTo>
                  <a:cubicBezTo>
                    <a:pt x="2146" y="2562"/>
                    <a:pt x="1905" y="2516"/>
                    <a:pt x="1674" y="2428"/>
                  </a:cubicBezTo>
                  <a:cubicBezTo>
                    <a:pt x="1351" y="2310"/>
                    <a:pt x="1047" y="2124"/>
                    <a:pt x="783" y="1889"/>
                  </a:cubicBezTo>
                  <a:cubicBezTo>
                    <a:pt x="529" y="1664"/>
                    <a:pt x="333" y="1361"/>
                    <a:pt x="235" y="1038"/>
                  </a:cubicBezTo>
                  <a:cubicBezTo>
                    <a:pt x="117" y="695"/>
                    <a:pt x="117" y="33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109"/>
            <p:cNvSpPr/>
            <p:nvPr/>
          </p:nvSpPr>
          <p:spPr>
            <a:xfrm>
              <a:off x="1384485" y="3457849"/>
              <a:ext cx="149807" cy="128083"/>
            </a:xfrm>
            <a:custGeom>
              <a:rect b="b" l="l" r="r" t="t"/>
              <a:pathLst>
                <a:path extrusionOk="0" h="2771" w="3241">
                  <a:moveTo>
                    <a:pt x="343" y="1"/>
                  </a:moveTo>
                  <a:cubicBezTo>
                    <a:pt x="89" y="373"/>
                    <a:pt x="1" y="813"/>
                    <a:pt x="69" y="1254"/>
                  </a:cubicBezTo>
                  <a:cubicBezTo>
                    <a:pt x="148" y="1694"/>
                    <a:pt x="382" y="2095"/>
                    <a:pt x="735" y="2369"/>
                  </a:cubicBezTo>
                  <a:cubicBezTo>
                    <a:pt x="911" y="2506"/>
                    <a:pt x="1116" y="2614"/>
                    <a:pt x="1322" y="2682"/>
                  </a:cubicBezTo>
                  <a:cubicBezTo>
                    <a:pt x="1537" y="2741"/>
                    <a:pt x="1753" y="2771"/>
                    <a:pt x="1978" y="2771"/>
                  </a:cubicBezTo>
                  <a:cubicBezTo>
                    <a:pt x="2408" y="2761"/>
                    <a:pt x="2829" y="2682"/>
                    <a:pt x="3240" y="2545"/>
                  </a:cubicBezTo>
                  <a:lnTo>
                    <a:pt x="3240" y="2545"/>
                  </a:lnTo>
                  <a:cubicBezTo>
                    <a:pt x="2881" y="2605"/>
                    <a:pt x="2513" y="2635"/>
                    <a:pt x="2145" y="2635"/>
                  </a:cubicBezTo>
                  <a:cubicBezTo>
                    <a:pt x="2093" y="2635"/>
                    <a:pt x="2040" y="2635"/>
                    <a:pt x="1987" y="2634"/>
                  </a:cubicBezTo>
                  <a:cubicBezTo>
                    <a:pt x="1576" y="2624"/>
                    <a:pt x="1185" y="2477"/>
                    <a:pt x="852" y="2232"/>
                  </a:cubicBezTo>
                  <a:cubicBezTo>
                    <a:pt x="539" y="1978"/>
                    <a:pt x="304" y="1625"/>
                    <a:pt x="216" y="1224"/>
                  </a:cubicBezTo>
                  <a:cubicBezTo>
                    <a:pt x="128" y="813"/>
                    <a:pt x="167" y="383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109"/>
            <p:cNvSpPr/>
            <p:nvPr/>
          </p:nvSpPr>
          <p:spPr>
            <a:xfrm>
              <a:off x="1679430" y="3400303"/>
              <a:ext cx="58887" cy="50383"/>
            </a:xfrm>
            <a:custGeom>
              <a:rect b="b" l="l" r="r" t="t"/>
              <a:pathLst>
                <a:path extrusionOk="0" h="1090" w="1274">
                  <a:moveTo>
                    <a:pt x="1183" y="1"/>
                  </a:moveTo>
                  <a:cubicBezTo>
                    <a:pt x="1081" y="1"/>
                    <a:pt x="599" y="297"/>
                    <a:pt x="1" y="717"/>
                  </a:cubicBezTo>
                  <a:cubicBezTo>
                    <a:pt x="79" y="854"/>
                    <a:pt x="177" y="982"/>
                    <a:pt x="294" y="1089"/>
                  </a:cubicBezTo>
                  <a:cubicBezTo>
                    <a:pt x="872" y="502"/>
                    <a:pt x="1273" y="22"/>
                    <a:pt x="1195" y="3"/>
                  </a:cubicBezTo>
                  <a:cubicBezTo>
                    <a:pt x="1192" y="2"/>
                    <a:pt x="1188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109"/>
            <p:cNvSpPr/>
            <p:nvPr/>
          </p:nvSpPr>
          <p:spPr>
            <a:xfrm>
              <a:off x="1655903" y="3433444"/>
              <a:ext cx="37163" cy="39844"/>
            </a:xfrm>
            <a:custGeom>
              <a:rect b="b" l="l" r="r" t="t"/>
              <a:pathLst>
                <a:path extrusionOk="0" h="862" w="804">
                  <a:moveTo>
                    <a:pt x="510" y="0"/>
                  </a:moveTo>
                  <a:cubicBezTo>
                    <a:pt x="343" y="118"/>
                    <a:pt x="177" y="235"/>
                    <a:pt x="1" y="372"/>
                  </a:cubicBezTo>
                  <a:cubicBezTo>
                    <a:pt x="79" y="558"/>
                    <a:pt x="177" y="725"/>
                    <a:pt x="314" y="862"/>
                  </a:cubicBezTo>
                  <a:cubicBezTo>
                    <a:pt x="480" y="695"/>
                    <a:pt x="647" y="529"/>
                    <a:pt x="803" y="372"/>
                  </a:cubicBezTo>
                  <a:cubicBezTo>
                    <a:pt x="686" y="265"/>
                    <a:pt x="588" y="137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109"/>
            <p:cNvSpPr/>
            <p:nvPr/>
          </p:nvSpPr>
          <p:spPr>
            <a:xfrm>
              <a:off x="1631960" y="3450639"/>
              <a:ext cx="38503" cy="42987"/>
            </a:xfrm>
            <a:custGeom>
              <a:rect b="b" l="l" r="r" t="t"/>
              <a:pathLst>
                <a:path extrusionOk="0" h="930" w="833">
                  <a:moveTo>
                    <a:pt x="519" y="0"/>
                  </a:moveTo>
                  <a:cubicBezTo>
                    <a:pt x="353" y="127"/>
                    <a:pt x="176" y="255"/>
                    <a:pt x="0" y="392"/>
                  </a:cubicBezTo>
                  <a:cubicBezTo>
                    <a:pt x="49" y="490"/>
                    <a:pt x="98" y="587"/>
                    <a:pt x="157" y="685"/>
                  </a:cubicBezTo>
                  <a:cubicBezTo>
                    <a:pt x="215" y="773"/>
                    <a:pt x="284" y="852"/>
                    <a:pt x="353" y="930"/>
                  </a:cubicBezTo>
                  <a:cubicBezTo>
                    <a:pt x="519" y="783"/>
                    <a:pt x="675" y="636"/>
                    <a:pt x="832" y="490"/>
                  </a:cubicBezTo>
                  <a:cubicBezTo>
                    <a:pt x="695" y="343"/>
                    <a:pt x="597" y="176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109"/>
            <p:cNvSpPr/>
            <p:nvPr/>
          </p:nvSpPr>
          <p:spPr>
            <a:xfrm>
              <a:off x="1601176" y="3468711"/>
              <a:ext cx="47101" cy="49366"/>
            </a:xfrm>
            <a:custGeom>
              <a:rect b="b" l="l" r="r" t="t"/>
              <a:pathLst>
                <a:path extrusionOk="0" h="1068" w="1019">
                  <a:moveTo>
                    <a:pt x="656" y="1"/>
                  </a:moveTo>
                  <a:cubicBezTo>
                    <a:pt x="431" y="177"/>
                    <a:pt x="206" y="363"/>
                    <a:pt x="1" y="549"/>
                  </a:cubicBezTo>
                  <a:cubicBezTo>
                    <a:pt x="30" y="598"/>
                    <a:pt x="59" y="656"/>
                    <a:pt x="89" y="705"/>
                  </a:cubicBezTo>
                  <a:cubicBezTo>
                    <a:pt x="177" y="842"/>
                    <a:pt x="284" y="960"/>
                    <a:pt x="402" y="1067"/>
                  </a:cubicBezTo>
                  <a:cubicBezTo>
                    <a:pt x="607" y="901"/>
                    <a:pt x="813" y="725"/>
                    <a:pt x="1019" y="539"/>
                  </a:cubicBezTo>
                  <a:cubicBezTo>
                    <a:pt x="940" y="461"/>
                    <a:pt x="872" y="382"/>
                    <a:pt x="813" y="294"/>
                  </a:cubicBezTo>
                  <a:cubicBezTo>
                    <a:pt x="754" y="196"/>
                    <a:pt x="705" y="108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109"/>
            <p:cNvSpPr/>
            <p:nvPr/>
          </p:nvSpPr>
          <p:spPr>
            <a:xfrm>
              <a:off x="1543721" y="3494041"/>
              <a:ext cx="76498" cy="64665"/>
            </a:xfrm>
            <a:custGeom>
              <a:rect b="b" l="l" r="r" t="t"/>
              <a:pathLst>
                <a:path extrusionOk="0" h="1399" w="1655">
                  <a:moveTo>
                    <a:pt x="1244" y="1"/>
                  </a:moveTo>
                  <a:cubicBezTo>
                    <a:pt x="519" y="617"/>
                    <a:pt x="1" y="1185"/>
                    <a:pt x="157" y="1361"/>
                  </a:cubicBezTo>
                  <a:cubicBezTo>
                    <a:pt x="183" y="1386"/>
                    <a:pt x="219" y="1398"/>
                    <a:pt x="264" y="1398"/>
                  </a:cubicBezTo>
                  <a:cubicBezTo>
                    <a:pt x="516" y="1398"/>
                    <a:pt x="1057" y="1027"/>
                    <a:pt x="1655" y="529"/>
                  </a:cubicBezTo>
                  <a:cubicBezTo>
                    <a:pt x="1527" y="422"/>
                    <a:pt x="1430" y="294"/>
                    <a:pt x="1342" y="157"/>
                  </a:cubicBezTo>
                  <a:cubicBezTo>
                    <a:pt x="1302" y="108"/>
                    <a:pt x="1273" y="50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109"/>
            <p:cNvSpPr/>
            <p:nvPr/>
          </p:nvSpPr>
          <p:spPr>
            <a:xfrm>
              <a:off x="1023025" y="3297275"/>
              <a:ext cx="331184" cy="448497"/>
            </a:xfrm>
            <a:custGeom>
              <a:rect b="b" l="l" r="r" t="t"/>
              <a:pathLst>
                <a:path extrusionOk="0" h="9703" w="7165">
                  <a:moveTo>
                    <a:pt x="2017" y="0"/>
                  </a:moveTo>
                  <a:cubicBezTo>
                    <a:pt x="1978" y="686"/>
                    <a:pt x="1772" y="1361"/>
                    <a:pt x="1440" y="1958"/>
                  </a:cubicBezTo>
                  <a:cubicBezTo>
                    <a:pt x="1077" y="2623"/>
                    <a:pt x="549" y="3201"/>
                    <a:pt x="304" y="3925"/>
                  </a:cubicBezTo>
                  <a:cubicBezTo>
                    <a:pt x="1" y="4786"/>
                    <a:pt x="177" y="5755"/>
                    <a:pt x="559" y="6587"/>
                  </a:cubicBezTo>
                  <a:cubicBezTo>
                    <a:pt x="461" y="7321"/>
                    <a:pt x="422" y="8104"/>
                    <a:pt x="774" y="8760"/>
                  </a:cubicBezTo>
                  <a:cubicBezTo>
                    <a:pt x="1063" y="9297"/>
                    <a:pt x="1647" y="9703"/>
                    <a:pt x="2236" y="9703"/>
                  </a:cubicBezTo>
                  <a:cubicBezTo>
                    <a:pt x="2366" y="9703"/>
                    <a:pt x="2496" y="9683"/>
                    <a:pt x="2624" y="9641"/>
                  </a:cubicBezTo>
                  <a:cubicBezTo>
                    <a:pt x="3182" y="9455"/>
                    <a:pt x="3583" y="8848"/>
                    <a:pt x="3857" y="8329"/>
                  </a:cubicBezTo>
                  <a:cubicBezTo>
                    <a:pt x="4151" y="8897"/>
                    <a:pt x="4728" y="9269"/>
                    <a:pt x="5364" y="9308"/>
                  </a:cubicBezTo>
                  <a:cubicBezTo>
                    <a:pt x="5382" y="9308"/>
                    <a:pt x="5399" y="9309"/>
                    <a:pt x="5417" y="9309"/>
                  </a:cubicBezTo>
                  <a:cubicBezTo>
                    <a:pt x="6042" y="9309"/>
                    <a:pt x="6615" y="8969"/>
                    <a:pt x="6911" y="8417"/>
                  </a:cubicBezTo>
                  <a:cubicBezTo>
                    <a:pt x="7126" y="7987"/>
                    <a:pt x="7165" y="7487"/>
                    <a:pt x="7038" y="7018"/>
                  </a:cubicBezTo>
                  <a:cubicBezTo>
                    <a:pt x="6901" y="6548"/>
                    <a:pt x="6685" y="6108"/>
                    <a:pt x="6392" y="5716"/>
                  </a:cubicBezTo>
                  <a:cubicBezTo>
                    <a:pt x="6597" y="4620"/>
                    <a:pt x="6216" y="3494"/>
                    <a:pt x="5374" y="2760"/>
                  </a:cubicBezTo>
                  <a:cubicBezTo>
                    <a:pt x="5031" y="2457"/>
                    <a:pt x="4630" y="2242"/>
                    <a:pt x="4248" y="2007"/>
                  </a:cubicBezTo>
                  <a:cubicBezTo>
                    <a:pt x="3407" y="1469"/>
                    <a:pt x="2643" y="783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109"/>
            <p:cNvSpPr/>
            <p:nvPr/>
          </p:nvSpPr>
          <p:spPr>
            <a:xfrm>
              <a:off x="1118058" y="3298615"/>
              <a:ext cx="82368" cy="387298"/>
            </a:xfrm>
            <a:custGeom>
              <a:rect b="b" l="l" r="r" t="t"/>
              <a:pathLst>
                <a:path extrusionOk="0" h="8379" w="1782">
                  <a:moveTo>
                    <a:pt x="0" y="1"/>
                  </a:moveTo>
                  <a:cubicBezTo>
                    <a:pt x="30" y="353"/>
                    <a:pt x="69" y="715"/>
                    <a:pt x="127" y="1068"/>
                  </a:cubicBezTo>
                  <a:cubicBezTo>
                    <a:pt x="186" y="1420"/>
                    <a:pt x="245" y="1772"/>
                    <a:pt x="313" y="2125"/>
                  </a:cubicBezTo>
                  <a:cubicBezTo>
                    <a:pt x="450" y="2819"/>
                    <a:pt x="617" y="3514"/>
                    <a:pt x="783" y="4209"/>
                  </a:cubicBezTo>
                  <a:lnTo>
                    <a:pt x="1292" y="6294"/>
                  </a:lnTo>
                  <a:cubicBezTo>
                    <a:pt x="1380" y="6636"/>
                    <a:pt x="1458" y="6989"/>
                    <a:pt x="1537" y="7331"/>
                  </a:cubicBezTo>
                  <a:lnTo>
                    <a:pt x="1664" y="7850"/>
                  </a:lnTo>
                  <a:cubicBezTo>
                    <a:pt x="1703" y="8026"/>
                    <a:pt x="1742" y="8202"/>
                    <a:pt x="1781" y="8378"/>
                  </a:cubicBezTo>
                  <a:cubicBezTo>
                    <a:pt x="1742" y="8026"/>
                    <a:pt x="1693" y="7674"/>
                    <a:pt x="1644" y="7312"/>
                  </a:cubicBezTo>
                  <a:cubicBezTo>
                    <a:pt x="1586" y="6959"/>
                    <a:pt x="1517" y="6607"/>
                    <a:pt x="1449" y="6255"/>
                  </a:cubicBezTo>
                  <a:cubicBezTo>
                    <a:pt x="1302" y="5560"/>
                    <a:pt x="1135" y="4865"/>
                    <a:pt x="969" y="4170"/>
                  </a:cubicBezTo>
                  <a:lnTo>
                    <a:pt x="470" y="2085"/>
                  </a:lnTo>
                  <a:cubicBezTo>
                    <a:pt x="372" y="1743"/>
                    <a:pt x="294" y="1400"/>
                    <a:pt x="225" y="1048"/>
                  </a:cubicBezTo>
                  <a:cubicBezTo>
                    <a:pt x="186" y="872"/>
                    <a:pt x="137" y="696"/>
                    <a:pt x="108" y="529"/>
                  </a:cubicBezTo>
                  <a:cubicBezTo>
                    <a:pt x="78" y="353"/>
                    <a:pt x="39" y="177"/>
                    <a:pt x="0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109"/>
            <p:cNvSpPr/>
            <p:nvPr/>
          </p:nvSpPr>
          <p:spPr>
            <a:xfrm>
              <a:off x="1186791" y="3605343"/>
              <a:ext cx="156140" cy="65728"/>
            </a:xfrm>
            <a:custGeom>
              <a:rect b="b" l="l" r="r" t="t"/>
              <a:pathLst>
                <a:path extrusionOk="0" h="1422" w="3378">
                  <a:moveTo>
                    <a:pt x="3377" y="0"/>
                  </a:moveTo>
                  <a:lnTo>
                    <a:pt x="3377" y="0"/>
                  </a:lnTo>
                  <a:cubicBezTo>
                    <a:pt x="3221" y="333"/>
                    <a:pt x="3015" y="637"/>
                    <a:pt x="2761" y="901"/>
                  </a:cubicBezTo>
                  <a:cubicBezTo>
                    <a:pt x="2553" y="1117"/>
                    <a:pt x="2266" y="1235"/>
                    <a:pt x="1969" y="1235"/>
                  </a:cubicBezTo>
                  <a:cubicBezTo>
                    <a:pt x="1916" y="1235"/>
                    <a:pt x="1864" y="1231"/>
                    <a:pt x="1811" y="1224"/>
                  </a:cubicBezTo>
                  <a:cubicBezTo>
                    <a:pt x="1635" y="1204"/>
                    <a:pt x="1469" y="1145"/>
                    <a:pt x="1312" y="1077"/>
                  </a:cubicBezTo>
                  <a:cubicBezTo>
                    <a:pt x="1146" y="999"/>
                    <a:pt x="989" y="911"/>
                    <a:pt x="833" y="813"/>
                  </a:cubicBezTo>
                  <a:cubicBezTo>
                    <a:pt x="529" y="607"/>
                    <a:pt x="245" y="372"/>
                    <a:pt x="1" y="88"/>
                  </a:cubicBezTo>
                  <a:lnTo>
                    <a:pt x="1" y="88"/>
                  </a:lnTo>
                  <a:cubicBezTo>
                    <a:pt x="197" y="421"/>
                    <a:pt x="451" y="705"/>
                    <a:pt x="754" y="930"/>
                  </a:cubicBezTo>
                  <a:cubicBezTo>
                    <a:pt x="1048" y="1175"/>
                    <a:pt x="1410" y="1341"/>
                    <a:pt x="1792" y="1410"/>
                  </a:cubicBezTo>
                  <a:cubicBezTo>
                    <a:pt x="1843" y="1417"/>
                    <a:pt x="1895" y="1421"/>
                    <a:pt x="1947" y="1421"/>
                  </a:cubicBezTo>
                  <a:cubicBezTo>
                    <a:pt x="2094" y="1421"/>
                    <a:pt x="2242" y="1392"/>
                    <a:pt x="2379" y="1341"/>
                  </a:cubicBezTo>
                  <a:cubicBezTo>
                    <a:pt x="2565" y="1263"/>
                    <a:pt x="2731" y="1145"/>
                    <a:pt x="2859" y="1008"/>
                  </a:cubicBezTo>
                  <a:cubicBezTo>
                    <a:pt x="3113" y="715"/>
                    <a:pt x="3289" y="372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109"/>
            <p:cNvSpPr/>
            <p:nvPr/>
          </p:nvSpPr>
          <p:spPr>
            <a:xfrm>
              <a:off x="1175513" y="3504025"/>
              <a:ext cx="142966" cy="70952"/>
            </a:xfrm>
            <a:custGeom>
              <a:rect b="b" l="l" r="r" t="t"/>
              <a:pathLst>
                <a:path extrusionOk="0" h="1535" w="3093">
                  <a:moveTo>
                    <a:pt x="3073" y="0"/>
                  </a:moveTo>
                  <a:cubicBezTo>
                    <a:pt x="3063" y="157"/>
                    <a:pt x="3005" y="303"/>
                    <a:pt x="2907" y="441"/>
                  </a:cubicBezTo>
                  <a:cubicBezTo>
                    <a:pt x="2829" y="568"/>
                    <a:pt x="2721" y="695"/>
                    <a:pt x="2603" y="803"/>
                  </a:cubicBezTo>
                  <a:cubicBezTo>
                    <a:pt x="2378" y="1018"/>
                    <a:pt x="2104" y="1175"/>
                    <a:pt x="1811" y="1272"/>
                  </a:cubicBezTo>
                  <a:cubicBezTo>
                    <a:pt x="1613" y="1336"/>
                    <a:pt x="1411" y="1367"/>
                    <a:pt x="1211" y="1367"/>
                  </a:cubicBezTo>
                  <a:cubicBezTo>
                    <a:pt x="1103" y="1367"/>
                    <a:pt x="996" y="1358"/>
                    <a:pt x="891" y="1341"/>
                  </a:cubicBezTo>
                  <a:cubicBezTo>
                    <a:pt x="568" y="1292"/>
                    <a:pt x="264" y="1175"/>
                    <a:pt x="0" y="998"/>
                  </a:cubicBezTo>
                  <a:lnTo>
                    <a:pt x="0" y="998"/>
                  </a:lnTo>
                  <a:cubicBezTo>
                    <a:pt x="235" y="1243"/>
                    <a:pt x="529" y="1409"/>
                    <a:pt x="852" y="1478"/>
                  </a:cubicBezTo>
                  <a:cubicBezTo>
                    <a:pt x="996" y="1516"/>
                    <a:pt x="1145" y="1534"/>
                    <a:pt x="1293" y="1534"/>
                  </a:cubicBezTo>
                  <a:cubicBezTo>
                    <a:pt x="1485" y="1534"/>
                    <a:pt x="1677" y="1504"/>
                    <a:pt x="1860" y="1449"/>
                  </a:cubicBezTo>
                  <a:cubicBezTo>
                    <a:pt x="2183" y="1341"/>
                    <a:pt x="2476" y="1155"/>
                    <a:pt x="2711" y="900"/>
                  </a:cubicBezTo>
                  <a:cubicBezTo>
                    <a:pt x="2819" y="773"/>
                    <a:pt x="2917" y="636"/>
                    <a:pt x="2985" y="489"/>
                  </a:cubicBezTo>
                  <a:cubicBezTo>
                    <a:pt x="3063" y="333"/>
                    <a:pt x="3093" y="166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109"/>
            <p:cNvSpPr/>
            <p:nvPr/>
          </p:nvSpPr>
          <p:spPr>
            <a:xfrm>
              <a:off x="1156931" y="3423044"/>
              <a:ext cx="112690" cy="79826"/>
            </a:xfrm>
            <a:custGeom>
              <a:rect b="b" l="l" r="r" t="t"/>
              <a:pathLst>
                <a:path extrusionOk="0" h="1727" w="2438">
                  <a:moveTo>
                    <a:pt x="2438" y="0"/>
                  </a:moveTo>
                  <a:cubicBezTo>
                    <a:pt x="2350" y="274"/>
                    <a:pt x="2242" y="539"/>
                    <a:pt x="2105" y="793"/>
                  </a:cubicBezTo>
                  <a:cubicBezTo>
                    <a:pt x="1968" y="1047"/>
                    <a:pt x="1821" y="1292"/>
                    <a:pt x="1586" y="1419"/>
                  </a:cubicBezTo>
                  <a:cubicBezTo>
                    <a:pt x="1404" y="1514"/>
                    <a:pt x="1206" y="1565"/>
                    <a:pt x="1004" y="1565"/>
                  </a:cubicBezTo>
                  <a:cubicBezTo>
                    <a:pt x="934" y="1565"/>
                    <a:pt x="864" y="1559"/>
                    <a:pt x="794" y="1547"/>
                  </a:cubicBezTo>
                  <a:cubicBezTo>
                    <a:pt x="520" y="1498"/>
                    <a:pt x="246" y="1400"/>
                    <a:pt x="1" y="1253"/>
                  </a:cubicBezTo>
                  <a:lnTo>
                    <a:pt x="1" y="1253"/>
                  </a:lnTo>
                  <a:cubicBezTo>
                    <a:pt x="216" y="1458"/>
                    <a:pt x="480" y="1615"/>
                    <a:pt x="774" y="1693"/>
                  </a:cubicBezTo>
                  <a:cubicBezTo>
                    <a:pt x="871" y="1715"/>
                    <a:pt x="969" y="1726"/>
                    <a:pt x="1067" y="1726"/>
                  </a:cubicBezTo>
                  <a:cubicBezTo>
                    <a:pt x="1278" y="1726"/>
                    <a:pt x="1488" y="1676"/>
                    <a:pt x="1674" y="1576"/>
                  </a:cubicBezTo>
                  <a:cubicBezTo>
                    <a:pt x="1811" y="1488"/>
                    <a:pt x="1929" y="1380"/>
                    <a:pt x="2017" y="1253"/>
                  </a:cubicBezTo>
                  <a:cubicBezTo>
                    <a:pt x="2105" y="1126"/>
                    <a:pt x="2174" y="999"/>
                    <a:pt x="2232" y="852"/>
                  </a:cubicBezTo>
                  <a:cubicBezTo>
                    <a:pt x="2350" y="587"/>
                    <a:pt x="2418" y="294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109"/>
            <p:cNvSpPr/>
            <p:nvPr/>
          </p:nvSpPr>
          <p:spPr>
            <a:xfrm>
              <a:off x="1149721" y="3380058"/>
              <a:ext cx="60182" cy="77192"/>
            </a:xfrm>
            <a:custGeom>
              <a:rect b="b" l="l" r="r" t="t"/>
              <a:pathLst>
                <a:path extrusionOk="0" h="1670" w="1302">
                  <a:moveTo>
                    <a:pt x="1175" y="0"/>
                  </a:moveTo>
                  <a:lnTo>
                    <a:pt x="1175" y="0"/>
                  </a:lnTo>
                  <a:cubicBezTo>
                    <a:pt x="1194" y="186"/>
                    <a:pt x="1184" y="382"/>
                    <a:pt x="1126" y="568"/>
                  </a:cubicBezTo>
                  <a:cubicBezTo>
                    <a:pt x="1077" y="744"/>
                    <a:pt x="999" y="920"/>
                    <a:pt x="901" y="1077"/>
                  </a:cubicBezTo>
                  <a:cubicBezTo>
                    <a:pt x="813" y="1234"/>
                    <a:pt x="685" y="1361"/>
                    <a:pt x="539" y="1469"/>
                  </a:cubicBezTo>
                  <a:cubicBezTo>
                    <a:pt x="412" y="1556"/>
                    <a:pt x="260" y="1604"/>
                    <a:pt x="108" y="1604"/>
                  </a:cubicBezTo>
                  <a:cubicBezTo>
                    <a:pt x="72" y="1604"/>
                    <a:pt x="36" y="1601"/>
                    <a:pt x="0" y="1596"/>
                  </a:cubicBezTo>
                  <a:lnTo>
                    <a:pt x="0" y="1596"/>
                  </a:lnTo>
                  <a:cubicBezTo>
                    <a:pt x="93" y="1645"/>
                    <a:pt x="196" y="1669"/>
                    <a:pt x="300" y="1669"/>
                  </a:cubicBezTo>
                  <a:cubicBezTo>
                    <a:pt x="404" y="1669"/>
                    <a:pt x="509" y="1645"/>
                    <a:pt x="607" y="1596"/>
                  </a:cubicBezTo>
                  <a:cubicBezTo>
                    <a:pt x="793" y="1498"/>
                    <a:pt x="950" y="1351"/>
                    <a:pt x="1057" y="1175"/>
                  </a:cubicBezTo>
                  <a:cubicBezTo>
                    <a:pt x="1175" y="999"/>
                    <a:pt x="1243" y="803"/>
                    <a:pt x="1273" y="597"/>
                  </a:cubicBezTo>
                  <a:cubicBezTo>
                    <a:pt x="1302" y="392"/>
                    <a:pt x="1263" y="17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109"/>
            <p:cNvSpPr/>
            <p:nvPr/>
          </p:nvSpPr>
          <p:spPr>
            <a:xfrm>
              <a:off x="1137934" y="3340261"/>
              <a:ext cx="22233" cy="52971"/>
            </a:xfrm>
            <a:custGeom>
              <a:rect b="b" l="l" r="r" t="t"/>
              <a:pathLst>
                <a:path extrusionOk="0" h="1146" w="481">
                  <a:moveTo>
                    <a:pt x="422" y="0"/>
                  </a:moveTo>
                  <a:lnTo>
                    <a:pt x="343" y="304"/>
                  </a:lnTo>
                  <a:cubicBezTo>
                    <a:pt x="314" y="402"/>
                    <a:pt x="285" y="499"/>
                    <a:pt x="245" y="587"/>
                  </a:cubicBezTo>
                  <a:cubicBezTo>
                    <a:pt x="216" y="676"/>
                    <a:pt x="177" y="773"/>
                    <a:pt x="138" y="861"/>
                  </a:cubicBezTo>
                  <a:lnTo>
                    <a:pt x="1" y="1145"/>
                  </a:lnTo>
                  <a:cubicBezTo>
                    <a:pt x="99" y="1096"/>
                    <a:pt x="187" y="1028"/>
                    <a:pt x="255" y="940"/>
                  </a:cubicBezTo>
                  <a:cubicBezTo>
                    <a:pt x="324" y="852"/>
                    <a:pt x="383" y="754"/>
                    <a:pt x="422" y="656"/>
                  </a:cubicBezTo>
                  <a:cubicBezTo>
                    <a:pt x="461" y="548"/>
                    <a:pt x="480" y="441"/>
                    <a:pt x="480" y="323"/>
                  </a:cubicBezTo>
                  <a:cubicBezTo>
                    <a:pt x="480" y="216"/>
                    <a:pt x="461" y="10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109"/>
            <p:cNvSpPr/>
            <p:nvPr/>
          </p:nvSpPr>
          <p:spPr>
            <a:xfrm>
              <a:off x="1099939" y="3364666"/>
              <a:ext cx="35360" cy="28704"/>
            </a:xfrm>
            <a:custGeom>
              <a:rect b="b" l="l" r="r" t="t"/>
              <a:pathLst>
                <a:path extrusionOk="0" h="621" w="765">
                  <a:moveTo>
                    <a:pt x="1" y="1"/>
                  </a:moveTo>
                  <a:lnTo>
                    <a:pt x="1" y="1"/>
                  </a:lnTo>
                  <a:cubicBezTo>
                    <a:pt x="10" y="89"/>
                    <a:pt x="40" y="177"/>
                    <a:pt x="89" y="255"/>
                  </a:cubicBezTo>
                  <a:cubicBezTo>
                    <a:pt x="138" y="333"/>
                    <a:pt x="196" y="402"/>
                    <a:pt x="265" y="461"/>
                  </a:cubicBezTo>
                  <a:cubicBezTo>
                    <a:pt x="333" y="510"/>
                    <a:pt x="412" y="559"/>
                    <a:pt x="500" y="588"/>
                  </a:cubicBezTo>
                  <a:cubicBezTo>
                    <a:pt x="566" y="610"/>
                    <a:pt x="632" y="621"/>
                    <a:pt x="698" y="621"/>
                  </a:cubicBezTo>
                  <a:cubicBezTo>
                    <a:pt x="720" y="621"/>
                    <a:pt x="742" y="620"/>
                    <a:pt x="764" y="617"/>
                  </a:cubicBezTo>
                  <a:cubicBezTo>
                    <a:pt x="696" y="559"/>
                    <a:pt x="627" y="510"/>
                    <a:pt x="568" y="461"/>
                  </a:cubicBezTo>
                  <a:lnTo>
                    <a:pt x="382" y="314"/>
                  </a:lnTo>
                  <a:lnTo>
                    <a:pt x="196" y="167"/>
                  </a:lnTo>
                  <a:cubicBezTo>
                    <a:pt x="138" y="108"/>
                    <a:pt x="79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109"/>
            <p:cNvSpPr/>
            <p:nvPr/>
          </p:nvSpPr>
          <p:spPr>
            <a:xfrm>
              <a:off x="1080942" y="3407190"/>
              <a:ext cx="69704" cy="48441"/>
            </a:xfrm>
            <a:custGeom>
              <a:rect b="b" l="l" r="r" t="t"/>
              <a:pathLst>
                <a:path extrusionOk="0" h="1048" w="1508">
                  <a:moveTo>
                    <a:pt x="1" y="1"/>
                  </a:moveTo>
                  <a:lnTo>
                    <a:pt x="1" y="1"/>
                  </a:lnTo>
                  <a:cubicBezTo>
                    <a:pt x="10" y="79"/>
                    <a:pt x="50" y="157"/>
                    <a:pt x="89" y="226"/>
                  </a:cubicBezTo>
                  <a:cubicBezTo>
                    <a:pt x="128" y="304"/>
                    <a:pt x="167" y="373"/>
                    <a:pt x="206" y="441"/>
                  </a:cubicBezTo>
                  <a:cubicBezTo>
                    <a:pt x="304" y="578"/>
                    <a:pt x="421" y="705"/>
                    <a:pt x="549" y="803"/>
                  </a:cubicBezTo>
                  <a:cubicBezTo>
                    <a:pt x="686" y="901"/>
                    <a:pt x="842" y="979"/>
                    <a:pt x="1009" y="1019"/>
                  </a:cubicBezTo>
                  <a:cubicBezTo>
                    <a:pt x="1092" y="1038"/>
                    <a:pt x="1175" y="1048"/>
                    <a:pt x="1258" y="1048"/>
                  </a:cubicBezTo>
                  <a:cubicBezTo>
                    <a:pt x="1341" y="1048"/>
                    <a:pt x="1425" y="1038"/>
                    <a:pt x="1508" y="1019"/>
                  </a:cubicBezTo>
                  <a:cubicBezTo>
                    <a:pt x="1351" y="979"/>
                    <a:pt x="1204" y="930"/>
                    <a:pt x="1058" y="872"/>
                  </a:cubicBezTo>
                  <a:cubicBezTo>
                    <a:pt x="921" y="823"/>
                    <a:pt x="784" y="745"/>
                    <a:pt x="666" y="656"/>
                  </a:cubicBezTo>
                  <a:cubicBezTo>
                    <a:pt x="539" y="559"/>
                    <a:pt x="431" y="461"/>
                    <a:pt x="324" y="343"/>
                  </a:cubicBezTo>
                  <a:cubicBezTo>
                    <a:pt x="275" y="285"/>
                    <a:pt x="216" y="236"/>
                    <a:pt x="157" y="177"/>
                  </a:cubicBezTo>
                  <a:cubicBezTo>
                    <a:pt x="99" y="118"/>
                    <a:pt x="50" y="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109"/>
            <p:cNvSpPr/>
            <p:nvPr/>
          </p:nvSpPr>
          <p:spPr>
            <a:xfrm>
              <a:off x="1037539" y="3479574"/>
              <a:ext cx="119439" cy="47147"/>
            </a:xfrm>
            <a:custGeom>
              <a:rect b="b" l="l" r="r" t="t"/>
              <a:pathLst>
                <a:path extrusionOk="0" h="1020" w="2584">
                  <a:moveTo>
                    <a:pt x="0" y="1"/>
                  </a:moveTo>
                  <a:cubicBezTo>
                    <a:pt x="69" y="284"/>
                    <a:pt x="225" y="529"/>
                    <a:pt x="450" y="715"/>
                  </a:cubicBezTo>
                  <a:cubicBezTo>
                    <a:pt x="698" y="916"/>
                    <a:pt x="1004" y="1019"/>
                    <a:pt x="1311" y="1019"/>
                  </a:cubicBezTo>
                  <a:cubicBezTo>
                    <a:pt x="1587" y="1019"/>
                    <a:pt x="1863" y="936"/>
                    <a:pt x="2095" y="764"/>
                  </a:cubicBezTo>
                  <a:cubicBezTo>
                    <a:pt x="2329" y="598"/>
                    <a:pt x="2506" y="353"/>
                    <a:pt x="2584" y="79"/>
                  </a:cubicBezTo>
                  <a:lnTo>
                    <a:pt x="2584" y="79"/>
                  </a:lnTo>
                  <a:cubicBezTo>
                    <a:pt x="2447" y="314"/>
                    <a:pt x="2251" y="500"/>
                    <a:pt x="2016" y="637"/>
                  </a:cubicBezTo>
                  <a:cubicBezTo>
                    <a:pt x="1796" y="768"/>
                    <a:pt x="1549" y="834"/>
                    <a:pt x="1303" y="834"/>
                  </a:cubicBezTo>
                  <a:cubicBezTo>
                    <a:pt x="1035" y="834"/>
                    <a:pt x="768" y="756"/>
                    <a:pt x="538" y="598"/>
                  </a:cubicBezTo>
                  <a:cubicBezTo>
                    <a:pt x="313" y="451"/>
                    <a:pt x="127" y="2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109"/>
            <p:cNvSpPr/>
            <p:nvPr/>
          </p:nvSpPr>
          <p:spPr>
            <a:xfrm>
              <a:off x="1043871" y="3551032"/>
              <a:ext cx="130301" cy="60690"/>
            </a:xfrm>
            <a:custGeom>
              <a:rect b="b" l="l" r="r" t="t"/>
              <a:pathLst>
                <a:path extrusionOk="0" h="1313" w="2819">
                  <a:moveTo>
                    <a:pt x="2819" y="1"/>
                  </a:moveTo>
                  <a:cubicBezTo>
                    <a:pt x="2701" y="265"/>
                    <a:pt x="2525" y="500"/>
                    <a:pt x="2290" y="666"/>
                  </a:cubicBezTo>
                  <a:cubicBezTo>
                    <a:pt x="2075" y="843"/>
                    <a:pt x="1821" y="980"/>
                    <a:pt x="1556" y="1068"/>
                  </a:cubicBezTo>
                  <a:cubicBezTo>
                    <a:pt x="1396" y="1115"/>
                    <a:pt x="1229" y="1141"/>
                    <a:pt x="1061" y="1141"/>
                  </a:cubicBezTo>
                  <a:cubicBezTo>
                    <a:pt x="952" y="1141"/>
                    <a:pt x="842" y="1130"/>
                    <a:pt x="734" y="1107"/>
                  </a:cubicBezTo>
                  <a:cubicBezTo>
                    <a:pt x="460" y="1048"/>
                    <a:pt x="206" y="901"/>
                    <a:pt x="0" y="706"/>
                  </a:cubicBezTo>
                  <a:lnTo>
                    <a:pt x="0" y="706"/>
                  </a:lnTo>
                  <a:cubicBezTo>
                    <a:pt x="157" y="960"/>
                    <a:pt x="411" y="1156"/>
                    <a:pt x="705" y="1244"/>
                  </a:cubicBezTo>
                  <a:cubicBezTo>
                    <a:pt x="852" y="1293"/>
                    <a:pt x="1008" y="1312"/>
                    <a:pt x="1155" y="1312"/>
                  </a:cubicBezTo>
                  <a:cubicBezTo>
                    <a:pt x="1312" y="1303"/>
                    <a:pt x="1468" y="1283"/>
                    <a:pt x="1615" y="1244"/>
                  </a:cubicBezTo>
                  <a:cubicBezTo>
                    <a:pt x="1909" y="1146"/>
                    <a:pt x="2173" y="989"/>
                    <a:pt x="2388" y="774"/>
                  </a:cubicBezTo>
                  <a:cubicBezTo>
                    <a:pt x="2623" y="578"/>
                    <a:pt x="2770" y="295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109"/>
            <p:cNvSpPr/>
            <p:nvPr/>
          </p:nvSpPr>
          <p:spPr>
            <a:xfrm>
              <a:off x="1048817" y="3617083"/>
              <a:ext cx="138020" cy="83200"/>
            </a:xfrm>
            <a:custGeom>
              <a:rect b="b" l="l" r="r" t="t"/>
              <a:pathLst>
                <a:path extrusionOk="0" h="1800" w="2986">
                  <a:moveTo>
                    <a:pt x="2986" y="1"/>
                  </a:moveTo>
                  <a:lnTo>
                    <a:pt x="2986" y="1"/>
                  </a:lnTo>
                  <a:cubicBezTo>
                    <a:pt x="2859" y="314"/>
                    <a:pt x="2702" y="627"/>
                    <a:pt x="2516" y="911"/>
                  </a:cubicBezTo>
                  <a:cubicBezTo>
                    <a:pt x="2330" y="1195"/>
                    <a:pt x="2076" y="1400"/>
                    <a:pt x="1772" y="1528"/>
                  </a:cubicBezTo>
                  <a:cubicBezTo>
                    <a:pt x="1597" y="1593"/>
                    <a:pt x="1416" y="1625"/>
                    <a:pt x="1235" y="1625"/>
                  </a:cubicBezTo>
                  <a:cubicBezTo>
                    <a:pt x="1093" y="1625"/>
                    <a:pt x="951" y="1606"/>
                    <a:pt x="813" y="1567"/>
                  </a:cubicBezTo>
                  <a:cubicBezTo>
                    <a:pt x="490" y="1459"/>
                    <a:pt x="206" y="1263"/>
                    <a:pt x="1" y="989"/>
                  </a:cubicBezTo>
                  <a:lnTo>
                    <a:pt x="1" y="989"/>
                  </a:lnTo>
                  <a:cubicBezTo>
                    <a:pt x="157" y="1312"/>
                    <a:pt x="422" y="1567"/>
                    <a:pt x="764" y="1704"/>
                  </a:cubicBezTo>
                  <a:cubicBezTo>
                    <a:pt x="935" y="1767"/>
                    <a:pt x="1116" y="1799"/>
                    <a:pt x="1298" y="1799"/>
                  </a:cubicBezTo>
                  <a:cubicBezTo>
                    <a:pt x="1479" y="1799"/>
                    <a:pt x="1660" y="1767"/>
                    <a:pt x="1831" y="1704"/>
                  </a:cubicBezTo>
                  <a:cubicBezTo>
                    <a:pt x="2007" y="1635"/>
                    <a:pt x="2164" y="1537"/>
                    <a:pt x="2301" y="1410"/>
                  </a:cubicBezTo>
                  <a:cubicBezTo>
                    <a:pt x="2428" y="1283"/>
                    <a:pt x="2545" y="1146"/>
                    <a:pt x="2633" y="989"/>
                  </a:cubicBezTo>
                  <a:cubicBezTo>
                    <a:pt x="2800" y="676"/>
                    <a:pt x="2917" y="343"/>
                    <a:pt x="2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109"/>
            <p:cNvSpPr/>
            <p:nvPr/>
          </p:nvSpPr>
          <p:spPr>
            <a:xfrm>
              <a:off x="1144267" y="3403909"/>
              <a:ext cx="20430" cy="52647"/>
            </a:xfrm>
            <a:custGeom>
              <a:rect b="b" l="l" r="r" t="t"/>
              <a:pathLst>
                <a:path extrusionOk="0" h="1139" w="442">
                  <a:moveTo>
                    <a:pt x="57" y="1"/>
                  </a:moveTo>
                  <a:cubicBezTo>
                    <a:pt x="54" y="1"/>
                    <a:pt x="52" y="2"/>
                    <a:pt x="50" y="3"/>
                  </a:cubicBezTo>
                  <a:cubicBezTo>
                    <a:pt x="1" y="42"/>
                    <a:pt x="11" y="522"/>
                    <a:pt x="60" y="1138"/>
                  </a:cubicBezTo>
                  <a:cubicBezTo>
                    <a:pt x="187" y="1138"/>
                    <a:pt x="324" y="1129"/>
                    <a:pt x="441" y="1090"/>
                  </a:cubicBezTo>
                  <a:cubicBezTo>
                    <a:pt x="281" y="468"/>
                    <a:pt x="12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109"/>
            <p:cNvSpPr/>
            <p:nvPr/>
          </p:nvSpPr>
          <p:spPr>
            <a:xfrm>
              <a:off x="1146994" y="3454244"/>
              <a:ext cx="24036" cy="26670"/>
            </a:xfrm>
            <a:custGeom>
              <a:rect b="b" l="l" r="r" t="t"/>
              <a:pathLst>
                <a:path extrusionOk="0" h="577" w="520">
                  <a:moveTo>
                    <a:pt x="382" y="1"/>
                  </a:moveTo>
                  <a:cubicBezTo>
                    <a:pt x="265" y="40"/>
                    <a:pt x="128" y="49"/>
                    <a:pt x="1" y="49"/>
                  </a:cubicBezTo>
                  <a:cubicBezTo>
                    <a:pt x="20" y="216"/>
                    <a:pt x="30" y="382"/>
                    <a:pt x="49" y="558"/>
                  </a:cubicBezTo>
                  <a:cubicBezTo>
                    <a:pt x="115" y="571"/>
                    <a:pt x="181" y="576"/>
                    <a:pt x="246" y="576"/>
                  </a:cubicBezTo>
                  <a:cubicBezTo>
                    <a:pt x="337" y="576"/>
                    <a:pt x="428" y="566"/>
                    <a:pt x="519" y="549"/>
                  </a:cubicBezTo>
                  <a:cubicBezTo>
                    <a:pt x="480" y="363"/>
                    <a:pt x="431" y="177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109"/>
            <p:cNvSpPr/>
            <p:nvPr/>
          </p:nvSpPr>
          <p:spPr>
            <a:xfrm>
              <a:off x="1149259" y="3479574"/>
              <a:ext cx="27179" cy="25838"/>
            </a:xfrm>
            <a:custGeom>
              <a:rect b="b" l="l" r="r" t="t"/>
              <a:pathLst>
                <a:path extrusionOk="0" h="559" w="588">
                  <a:moveTo>
                    <a:pt x="470" y="1"/>
                  </a:moveTo>
                  <a:cubicBezTo>
                    <a:pt x="379" y="18"/>
                    <a:pt x="288" y="28"/>
                    <a:pt x="197" y="28"/>
                  </a:cubicBezTo>
                  <a:cubicBezTo>
                    <a:pt x="132" y="28"/>
                    <a:pt x="66" y="23"/>
                    <a:pt x="0" y="10"/>
                  </a:cubicBezTo>
                  <a:lnTo>
                    <a:pt x="0" y="10"/>
                  </a:lnTo>
                  <a:cubicBezTo>
                    <a:pt x="20" y="187"/>
                    <a:pt x="40" y="363"/>
                    <a:pt x="69" y="549"/>
                  </a:cubicBezTo>
                  <a:cubicBezTo>
                    <a:pt x="157" y="558"/>
                    <a:pt x="245" y="558"/>
                    <a:pt x="333" y="558"/>
                  </a:cubicBezTo>
                  <a:cubicBezTo>
                    <a:pt x="421" y="549"/>
                    <a:pt x="509" y="539"/>
                    <a:pt x="588" y="519"/>
                  </a:cubicBezTo>
                  <a:cubicBezTo>
                    <a:pt x="558" y="343"/>
                    <a:pt x="519" y="177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109"/>
            <p:cNvSpPr/>
            <p:nvPr/>
          </p:nvSpPr>
          <p:spPr>
            <a:xfrm>
              <a:off x="1151986" y="3503563"/>
              <a:ext cx="29906" cy="33049"/>
            </a:xfrm>
            <a:custGeom>
              <a:rect b="b" l="l" r="r" t="t"/>
              <a:pathLst>
                <a:path extrusionOk="0" h="715" w="647">
                  <a:moveTo>
                    <a:pt x="529" y="0"/>
                  </a:moveTo>
                  <a:cubicBezTo>
                    <a:pt x="441" y="20"/>
                    <a:pt x="353" y="30"/>
                    <a:pt x="274" y="39"/>
                  </a:cubicBezTo>
                  <a:cubicBezTo>
                    <a:pt x="176" y="39"/>
                    <a:pt x="88" y="39"/>
                    <a:pt x="0" y="30"/>
                  </a:cubicBezTo>
                  <a:lnTo>
                    <a:pt x="0" y="30"/>
                  </a:lnTo>
                  <a:cubicBezTo>
                    <a:pt x="30" y="265"/>
                    <a:pt x="69" y="490"/>
                    <a:pt x="108" y="715"/>
                  </a:cubicBezTo>
                  <a:lnTo>
                    <a:pt x="264" y="715"/>
                  </a:lnTo>
                  <a:cubicBezTo>
                    <a:pt x="392" y="705"/>
                    <a:pt x="519" y="685"/>
                    <a:pt x="646" y="646"/>
                  </a:cubicBezTo>
                  <a:cubicBezTo>
                    <a:pt x="617" y="431"/>
                    <a:pt x="568" y="216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109"/>
            <p:cNvSpPr/>
            <p:nvPr/>
          </p:nvSpPr>
          <p:spPr>
            <a:xfrm>
              <a:off x="1157394" y="3533422"/>
              <a:ext cx="31709" cy="64342"/>
            </a:xfrm>
            <a:custGeom>
              <a:rect b="b" l="l" r="r" t="t"/>
              <a:pathLst>
                <a:path extrusionOk="0" h="1392" w="686">
                  <a:moveTo>
                    <a:pt x="539" y="0"/>
                  </a:moveTo>
                  <a:cubicBezTo>
                    <a:pt x="412" y="39"/>
                    <a:pt x="284" y="59"/>
                    <a:pt x="147" y="69"/>
                  </a:cubicBezTo>
                  <a:lnTo>
                    <a:pt x="1" y="69"/>
                  </a:lnTo>
                  <a:cubicBezTo>
                    <a:pt x="133" y="808"/>
                    <a:pt x="303" y="1392"/>
                    <a:pt x="482" y="1392"/>
                  </a:cubicBezTo>
                  <a:cubicBezTo>
                    <a:pt x="488" y="1392"/>
                    <a:pt x="494" y="1391"/>
                    <a:pt x="500" y="1390"/>
                  </a:cubicBezTo>
                  <a:cubicBezTo>
                    <a:pt x="686" y="1341"/>
                    <a:pt x="656" y="734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109"/>
            <p:cNvSpPr/>
            <p:nvPr/>
          </p:nvSpPr>
          <p:spPr>
            <a:xfrm>
              <a:off x="1228854" y="3758707"/>
              <a:ext cx="201807" cy="167880"/>
            </a:xfrm>
            <a:custGeom>
              <a:rect b="b" l="l" r="r" t="t"/>
              <a:pathLst>
                <a:path extrusionOk="0" h="3632" w="4366">
                  <a:moveTo>
                    <a:pt x="4366" y="0"/>
                  </a:moveTo>
                  <a:lnTo>
                    <a:pt x="4366" y="0"/>
                  </a:lnTo>
                  <a:cubicBezTo>
                    <a:pt x="3407" y="626"/>
                    <a:pt x="2164" y="754"/>
                    <a:pt x="1244" y="1439"/>
                  </a:cubicBezTo>
                  <a:cubicBezTo>
                    <a:pt x="598" y="1918"/>
                    <a:pt x="1" y="2809"/>
                    <a:pt x="30" y="3631"/>
                  </a:cubicBezTo>
                  <a:cubicBezTo>
                    <a:pt x="167" y="3435"/>
                    <a:pt x="373" y="3289"/>
                    <a:pt x="608" y="3220"/>
                  </a:cubicBezTo>
                  <a:cubicBezTo>
                    <a:pt x="872" y="3161"/>
                    <a:pt x="1136" y="3112"/>
                    <a:pt x="1401" y="3083"/>
                  </a:cubicBezTo>
                  <a:cubicBezTo>
                    <a:pt x="2183" y="2936"/>
                    <a:pt x="2888" y="2525"/>
                    <a:pt x="3397" y="1909"/>
                  </a:cubicBezTo>
                  <a:cubicBezTo>
                    <a:pt x="3847" y="1351"/>
                    <a:pt x="4112" y="666"/>
                    <a:pt x="4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109"/>
            <p:cNvSpPr/>
            <p:nvPr/>
          </p:nvSpPr>
          <p:spPr>
            <a:xfrm>
              <a:off x="1099477" y="3765039"/>
              <a:ext cx="138020" cy="172364"/>
            </a:xfrm>
            <a:custGeom>
              <a:rect b="b" l="l" r="r" t="t"/>
              <a:pathLst>
                <a:path extrusionOk="0" h="3729" w="2986">
                  <a:moveTo>
                    <a:pt x="20" y="0"/>
                  </a:moveTo>
                  <a:cubicBezTo>
                    <a:pt x="1" y="519"/>
                    <a:pt x="40" y="1067"/>
                    <a:pt x="324" y="1507"/>
                  </a:cubicBezTo>
                  <a:cubicBezTo>
                    <a:pt x="627" y="1977"/>
                    <a:pt x="1156" y="2241"/>
                    <a:pt x="1635" y="2525"/>
                  </a:cubicBezTo>
                  <a:cubicBezTo>
                    <a:pt x="2125" y="2819"/>
                    <a:pt x="2614" y="3181"/>
                    <a:pt x="2751" y="3729"/>
                  </a:cubicBezTo>
                  <a:cubicBezTo>
                    <a:pt x="2986" y="2877"/>
                    <a:pt x="2683" y="1977"/>
                    <a:pt x="1988" y="1439"/>
                  </a:cubicBezTo>
                  <a:cubicBezTo>
                    <a:pt x="1655" y="1204"/>
                    <a:pt x="1263" y="1057"/>
                    <a:pt x="911" y="871"/>
                  </a:cubicBezTo>
                  <a:cubicBezTo>
                    <a:pt x="549" y="675"/>
                    <a:pt x="158" y="382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8" name="Google Shape;7668;p109"/>
          <p:cNvSpPr/>
          <p:nvPr/>
        </p:nvSpPr>
        <p:spPr>
          <a:xfrm>
            <a:off x="716392" y="5040114"/>
            <a:ext cx="4538598" cy="1332515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Mina"/>
              <a:buNone/>
            </a:pPr>
            <a:r>
              <a:rPr b="1" i="0" lang="en-US" sz="60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Solution B</a:t>
            </a:r>
            <a:endParaRPr b="1" i="0" sz="60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669" name="Google Shape;7669;p109"/>
          <p:cNvSpPr txBox="1"/>
          <p:nvPr/>
        </p:nvSpPr>
        <p:spPr>
          <a:xfrm>
            <a:off x="5661174" y="5066747"/>
            <a:ext cx="6075105" cy="1267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4400"/>
              <a:buFont typeface="Mina"/>
              <a:buNone/>
            </a:pPr>
            <a:r>
              <a:rPr b="1" i="0" lang="en-US" sz="44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Construction  of </a:t>
            </a:r>
            <a:r>
              <a:rPr b="1" i="0" lang="en-US" sz="4400" u="none" cap="none" strike="noStrike">
                <a:solidFill>
                  <a:schemeClr val="lt1"/>
                </a:solidFill>
                <a:highlight>
                  <a:srgbClr val="EB92AC"/>
                </a:highlight>
                <a:latin typeface="Mina"/>
                <a:ea typeface="Mina"/>
                <a:cs typeface="Mina"/>
                <a:sym typeface="Mina"/>
              </a:rPr>
              <a:t>Sanitary Landfill Project</a:t>
            </a:r>
            <a:endParaRPr b="1" i="0" sz="4400" u="none" cap="none" strike="noStrike">
              <a:solidFill>
                <a:schemeClr val="lt1"/>
              </a:solidFill>
              <a:highlight>
                <a:srgbClr val="EB92AC"/>
              </a:highlight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3" name="Shape 7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4" name="Google Shape;7674;p110"/>
          <p:cNvSpPr txBox="1"/>
          <p:nvPr/>
        </p:nvSpPr>
        <p:spPr>
          <a:xfrm>
            <a:off x="2072575" y="5806450"/>
            <a:ext cx="96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Incorporation with…</a:t>
            </a:r>
            <a:endParaRPr/>
          </a:p>
        </p:txBody>
      </p:sp>
      <p:pic>
        <p:nvPicPr>
          <p:cNvPr id="7675" name="Google Shape;767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99" y="1472184"/>
            <a:ext cx="2811254" cy="27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6" name="Google Shape;767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4513" y="858954"/>
            <a:ext cx="4828032" cy="40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7" name="Google Shape;7677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4118" y="858954"/>
            <a:ext cx="54006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8" name="Google Shape;7678;p110"/>
          <p:cNvSpPr txBox="1"/>
          <p:nvPr/>
        </p:nvSpPr>
        <p:spPr>
          <a:xfrm>
            <a:off x="1956557" y="5056632"/>
            <a:ext cx="7571492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1400"/>
              <a:buFont typeface="Mina"/>
              <a:buNone/>
            </a:pPr>
            <a:r>
              <a:rPr b="1" i="0" lang="en-US" sz="14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[N: B: These logos are neither used for any official implementation nor for commercial purposes.]</a:t>
            </a:r>
            <a:endParaRPr b="1" i="0" sz="14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2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3" name="Google Shape;6503;p93"/>
          <p:cNvSpPr txBox="1"/>
          <p:nvPr>
            <p:ph type="title"/>
          </p:nvPr>
        </p:nvSpPr>
        <p:spPr>
          <a:xfrm>
            <a:off x="4155193" y="3131292"/>
            <a:ext cx="5800082" cy="875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>
                <a:latin typeface="Mina"/>
                <a:ea typeface="Mina"/>
                <a:cs typeface="Mina"/>
                <a:sym typeface="Mina"/>
              </a:rPr>
              <a:t>— a WB estimation</a:t>
            </a:r>
            <a:endParaRPr sz="3600"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504" name="Google Shape;6504;p93"/>
          <p:cNvSpPr txBox="1"/>
          <p:nvPr>
            <p:ph idx="1" type="subTitle"/>
          </p:nvPr>
        </p:nvSpPr>
        <p:spPr>
          <a:xfrm>
            <a:off x="2236725" y="1422706"/>
            <a:ext cx="8097200" cy="19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-US" sz="3600">
                <a:latin typeface="Mina"/>
                <a:ea typeface="Mina"/>
                <a:cs typeface="Mina"/>
                <a:sym typeface="Mina"/>
              </a:rPr>
              <a:t>“An individual, in a developing nation, yields </a:t>
            </a:r>
            <a:r>
              <a:rPr b="1" lang="en-US" sz="3600">
                <a:solidFill>
                  <a:schemeClr val="lt1"/>
                </a:solidFill>
                <a:highlight>
                  <a:srgbClr val="EB92AC"/>
                </a:highlight>
                <a:latin typeface="Mina"/>
                <a:ea typeface="Mina"/>
                <a:cs typeface="Mina"/>
                <a:sym typeface="Mina"/>
              </a:rPr>
              <a:t>0.45 to 0.50</a:t>
            </a:r>
            <a:r>
              <a:rPr b="1" lang="en-US" sz="3600">
                <a:latin typeface="Mina"/>
                <a:ea typeface="Mina"/>
                <a:cs typeface="Mina"/>
                <a:sym typeface="Mina"/>
              </a:rPr>
              <a:t> kg of municipal solid waste on average.”</a:t>
            </a:r>
            <a:endParaRPr b="1" sz="3600"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6505" name="Google Shape;6505;p93"/>
          <p:cNvGrpSpPr/>
          <p:nvPr/>
        </p:nvGrpSpPr>
        <p:grpSpPr>
          <a:xfrm>
            <a:off x="3692408" y="4193343"/>
            <a:ext cx="4274523" cy="2277375"/>
            <a:chOff x="2111975" y="1502025"/>
            <a:chExt cx="4920064" cy="2621306"/>
          </a:xfrm>
        </p:grpSpPr>
        <p:sp>
          <p:nvSpPr>
            <p:cNvPr id="6506" name="Google Shape;6506;p93"/>
            <p:cNvSpPr/>
            <p:nvPr/>
          </p:nvSpPr>
          <p:spPr>
            <a:xfrm>
              <a:off x="5003831" y="2783809"/>
              <a:ext cx="1019554" cy="227571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93"/>
            <p:cNvSpPr/>
            <p:nvPr/>
          </p:nvSpPr>
          <p:spPr>
            <a:xfrm>
              <a:off x="3956687" y="1589485"/>
              <a:ext cx="2839397" cy="2143500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93"/>
            <p:cNvSpPr/>
            <p:nvPr/>
          </p:nvSpPr>
          <p:spPr>
            <a:xfrm>
              <a:off x="6027745" y="3276260"/>
              <a:ext cx="764596" cy="56108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93"/>
            <p:cNvSpPr/>
            <p:nvPr/>
          </p:nvSpPr>
          <p:spPr>
            <a:xfrm>
              <a:off x="6391976" y="3080245"/>
              <a:ext cx="394078" cy="214955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93"/>
            <p:cNvSpPr/>
            <p:nvPr/>
          </p:nvSpPr>
          <p:spPr>
            <a:xfrm>
              <a:off x="6017319" y="2935844"/>
              <a:ext cx="194514" cy="219539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93"/>
            <p:cNvSpPr/>
            <p:nvPr/>
          </p:nvSpPr>
          <p:spPr>
            <a:xfrm>
              <a:off x="5773102" y="2960661"/>
              <a:ext cx="373517" cy="296925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93"/>
            <p:cNvSpPr/>
            <p:nvPr/>
          </p:nvSpPr>
          <p:spPr>
            <a:xfrm>
              <a:off x="4976430" y="3281465"/>
              <a:ext cx="156683" cy="272606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93"/>
            <p:cNvSpPr/>
            <p:nvPr/>
          </p:nvSpPr>
          <p:spPr>
            <a:xfrm>
              <a:off x="6389304" y="2153180"/>
              <a:ext cx="184380" cy="288359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93"/>
            <p:cNvSpPr/>
            <p:nvPr/>
          </p:nvSpPr>
          <p:spPr>
            <a:xfrm>
              <a:off x="6708866" y="3757199"/>
              <a:ext cx="323173" cy="244427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93"/>
            <p:cNvSpPr/>
            <p:nvPr/>
          </p:nvSpPr>
          <p:spPr>
            <a:xfrm>
              <a:off x="6298174" y="2677754"/>
              <a:ext cx="160544" cy="265712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93"/>
            <p:cNvSpPr/>
            <p:nvPr/>
          </p:nvSpPr>
          <p:spPr>
            <a:xfrm>
              <a:off x="6183502" y="3038781"/>
              <a:ext cx="127798" cy="156787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93"/>
            <p:cNvSpPr/>
            <p:nvPr/>
          </p:nvSpPr>
          <p:spPr>
            <a:xfrm>
              <a:off x="4929072" y="1591622"/>
              <a:ext cx="179330" cy="112372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93"/>
            <p:cNvSpPr/>
            <p:nvPr/>
          </p:nvSpPr>
          <p:spPr>
            <a:xfrm>
              <a:off x="4436779" y="1548883"/>
              <a:ext cx="169782" cy="61201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93"/>
            <p:cNvSpPr/>
            <p:nvPr/>
          </p:nvSpPr>
          <p:spPr>
            <a:xfrm>
              <a:off x="4130315" y="1959422"/>
              <a:ext cx="79850" cy="79850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93"/>
            <p:cNvSpPr/>
            <p:nvPr/>
          </p:nvSpPr>
          <p:spPr>
            <a:xfrm>
              <a:off x="6144278" y="3231660"/>
              <a:ext cx="148462" cy="56789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93"/>
            <p:cNvSpPr/>
            <p:nvPr/>
          </p:nvSpPr>
          <p:spPr>
            <a:xfrm>
              <a:off x="5898855" y="1608597"/>
              <a:ext cx="180743" cy="37796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93"/>
            <p:cNvSpPr/>
            <p:nvPr/>
          </p:nvSpPr>
          <p:spPr>
            <a:xfrm>
              <a:off x="6430406" y="3874939"/>
              <a:ext cx="86675" cy="67130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93"/>
            <p:cNvSpPr/>
            <p:nvPr/>
          </p:nvSpPr>
          <p:spPr>
            <a:xfrm>
              <a:off x="5628668" y="2851107"/>
              <a:ext cx="56600" cy="88278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93"/>
            <p:cNvSpPr/>
            <p:nvPr/>
          </p:nvSpPr>
          <p:spPr>
            <a:xfrm>
              <a:off x="5307607" y="1535320"/>
              <a:ext cx="110821" cy="45604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93"/>
            <p:cNvSpPr/>
            <p:nvPr/>
          </p:nvSpPr>
          <p:spPr>
            <a:xfrm>
              <a:off x="4545488" y="1535958"/>
              <a:ext cx="81332" cy="38417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93"/>
            <p:cNvSpPr/>
            <p:nvPr/>
          </p:nvSpPr>
          <p:spPr>
            <a:xfrm>
              <a:off x="6255882" y="3234986"/>
              <a:ext cx="88174" cy="52843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93"/>
            <p:cNvSpPr/>
            <p:nvPr/>
          </p:nvSpPr>
          <p:spPr>
            <a:xfrm>
              <a:off x="6284818" y="2546434"/>
              <a:ext cx="46724" cy="6470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93"/>
            <p:cNvSpPr/>
            <p:nvPr/>
          </p:nvSpPr>
          <p:spPr>
            <a:xfrm>
              <a:off x="6279699" y="2820138"/>
              <a:ext cx="52136" cy="67061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93"/>
            <p:cNvSpPr/>
            <p:nvPr/>
          </p:nvSpPr>
          <p:spPr>
            <a:xfrm>
              <a:off x="4808455" y="1533545"/>
              <a:ext cx="76868" cy="32626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93"/>
            <p:cNvSpPr/>
            <p:nvPr/>
          </p:nvSpPr>
          <p:spPr>
            <a:xfrm>
              <a:off x="6923768" y="3469483"/>
              <a:ext cx="51067" cy="55186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93"/>
            <p:cNvSpPr/>
            <p:nvPr/>
          </p:nvSpPr>
          <p:spPr>
            <a:xfrm>
              <a:off x="6460806" y="2997282"/>
              <a:ext cx="45552" cy="55014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93"/>
            <p:cNvSpPr/>
            <p:nvPr/>
          </p:nvSpPr>
          <p:spPr>
            <a:xfrm>
              <a:off x="4900189" y="1528185"/>
              <a:ext cx="60133" cy="34573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93"/>
            <p:cNvSpPr/>
            <p:nvPr/>
          </p:nvSpPr>
          <p:spPr>
            <a:xfrm>
              <a:off x="6497772" y="1677704"/>
              <a:ext cx="55893" cy="28817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93"/>
            <p:cNvSpPr/>
            <p:nvPr/>
          </p:nvSpPr>
          <p:spPr>
            <a:xfrm>
              <a:off x="5425639" y="1560877"/>
              <a:ext cx="56221" cy="3238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93"/>
            <p:cNvSpPr/>
            <p:nvPr/>
          </p:nvSpPr>
          <p:spPr>
            <a:xfrm>
              <a:off x="6349771" y="3124208"/>
              <a:ext cx="53635" cy="27731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93"/>
            <p:cNvSpPr/>
            <p:nvPr/>
          </p:nvSpPr>
          <p:spPr>
            <a:xfrm>
              <a:off x="4973759" y="1534734"/>
              <a:ext cx="42760" cy="27421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93"/>
            <p:cNvSpPr/>
            <p:nvPr/>
          </p:nvSpPr>
          <p:spPr>
            <a:xfrm>
              <a:off x="3399165" y="1540111"/>
              <a:ext cx="358626" cy="65527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93"/>
            <p:cNvSpPr/>
            <p:nvPr/>
          </p:nvSpPr>
          <p:spPr>
            <a:xfrm>
              <a:off x="2111975" y="1502025"/>
              <a:ext cx="2228520" cy="2621306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93"/>
            <p:cNvSpPr/>
            <p:nvPr/>
          </p:nvSpPr>
          <p:spPr>
            <a:xfrm>
              <a:off x="3041190" y="1572252"/>
              <a:ext cx="195100" cy="63201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93"/>
            <p:cNvSpPr/>
            <p:nvPr/>
          </p:nvSpPr>
          <p:spPr>
            <a:xfrm>
              <a:off x="4118700" y="1757168"/>
              <a:ext cx="147152" cy="65889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93"/>
            <p:cNvSpPr/>
            <p:nvPr/>
          </p:nvSpPr>
          <p:spPr>
            <a:xfrm>
              <a:off x="2952730" y="2577230"/>
              <a:ext cx="181709" cy="77971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93"/>
            <p:cNvSpPr/>
            <p:nvPr/>
          </p:nvSpPr>
          <p:spPr>
            <a:xfrm>
              <a:off x="3247579" y="1551037"/>
              <a:ext cx="111700" cy="77230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93"/>
            <p:cNvSpPr/>
            <p:nvPr/>
          </p:nvSpPr>
          <p:spPr>
            <a:xfrm>
              <a:off x="3115346" y="2642339"/>
              <a:ext cx="113785" cy="50981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93"/>
            <p:cNvSpPr/>
            <p:nvPr/>
          </p:nvSpPr>
          <p:spPr>
            <a:xfrm>
              <a:off x="3276169" y="1774781"/>
              <a:ext cx="89363" cy="44484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93"/>
            <p:cNvSpPr/>
            <p:nvPr/>
          </p:nvSpPr>
          <p:spPr>
            <a:xfrm>
              <a:off x="3183539" y="1558068"/>
              <a:ext cx="64976" cy="30902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93"/>
            <p:cNvSpPr/>
            <p:nvPr/>
          </p:nvSpPr>
          <p:spPr>
            <a:xfrm>
              <a:off x="3240427" y="2667034"/>
              <a:ext cx="40830" cy="30558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93"/>
            <p:cNvSpPr/>
            <p:nvPr/>
          </p:nvSpPr>
          <p:spPr>
            <a:xfrm>
              <a:off x="3056976" y="2671222"/>
              <a:ext cx="38727" cy="26387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93"/>
            <p:cNvSpPr/>
            <p:nvPr/>
          </p:nvSpPr>
          <p:spPr>
            <a:xfrm>
              <a:off x="6807855" y="3180579"/>
              <a:ext cx="32660" cy="36917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93"/>
            <p:cNvSpPr/>
            <p:nvPr/>
          </p:nvSpPr>
          <p:spPr>
            <a:xfrm>
              <a:off x="4909426" y="1709621"/>
              <a:ext cx="37848" cy="26128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93"/>
            <p:cNvSpPr/>
            <p:nvPr/>
          </p:nvSpPr>
          <p:spPr>
            <a:xfrm>
              <a:off x="6310082" y="3132756"/>
              <a:ext cx="34556" cy="25732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93"/>
            <p:cNvSpPr/>
            <p:nvPr/>
          </p:nvSpPr>
          <p:spPr>
            <a:xfrm>
              <a:off x="6556073" y="2151043"/>
              <a:ext cx="31764" cy="29093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93"/>
            <p:cNvSpPr/>
            <p:nvPr/>
          </p:nvSpPr>
          <p:spPr>
            <a:xfrm>
              <a:off x="4398951" y="2195609"/>
              <a:ext cx="36952" cy="8698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93"/>
            <p:cNvSpPr/>
            <p:nvPr/>
          </p:nvSpPr>
          <p:spPr>
            <a:xfrm>
              <a:off x="4646442" y="2337666"/>
              <a:ext cx="64648" cy="31299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93"/>
            <p:cNvSpPr/>
            <p:nvPr/>
          </p:nvSpPr>
          <p:spPr>
            <a:xfrm>
              <a:off x="4795064" y="2346213"/>
              <a:ext cx="34866" cy="25921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93"/>
            <p:cNvSpPr/>
            <p:nvPr/>
          </p:nvSpPr>
          <p:spPr>
            <a:xfrm>
              <a:off x="4305752" y="2252773"/>
              <a:ext cx="30971" cy="26318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EB92A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2" name="Shape 7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3" name="Google Shape;7683;p111"/>
          <p:cNvSpPr txBox="1"/>
          <p:nvPr/>
        </p:nvSpPr>
        <p:spPr>
          <a:xfrm>
            <a:off x="4344878" y="332575"/>
            <a:ext cx="470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POSSIBILITY</a:t>
            </a:r>
            <a:endParaRPr/>
          </a:p>
        </p:txBody>
      </p:sp>
      <p:grpSp>
        <p:nvGrpSpPr>
          <p:cNvPr id="7684" name="Google Shape;7684;p111"/>
          <p:cNvGrpSpPr/>
          <p:nvPr/>
        </p:nvGrpSpPr>
        <p:grpSpPr>
          <a:xfrm>
            <a:off x="2044605" y="3077678"/>
            <a:ext cx="870463" cy="681225"/>
            <a:chOff x="4768325" y="2163475"/>
            <a:chExt cx="59700" cy="46725"/>
          </a:xfrm>
        </p:grpSpPr>
        <p:sp>
          <p:nvSpPr>
            <p:cNvPr id="7685" name="Google Shape;7685;p111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111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87" name="Google Shape;7687;p111"/>
          <p:cNvSpPr/>
          <p:nvPr/>
        </p:nvSpPr>
        <p:spPr>
          <a:xfrm>
            <a:off x="2987897" y="1782999"/>
            <a:ext cx="9177926" cy="3270582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2600"/>
              <a:buFont typeface="Mina"/>
              <a:buNone/>
            </a:pPr>
            <a:r>
              <a:rPr b="1" i="0" lang="en-US" sz="2600" u="none" cap="none" strike="noStrike">
                <a:solidFill>
                  <a:srgbClr val="DD3C69"/>
                </a:solidFill>
                <a:latin typeface="Mina"/>
                <a:ea typeface="Mina"/>
                <a:cs typeface="Mina"/>
                <a:sym typeface="Mina"/>
              </a:rPr>
              <a:t>WasteWise</a:t>
            </a:r>
            <a:r>
              <a:rPr b="1" i="0" lang="en-US" sz="26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 looks forward to giving a curtain-raiser with the 'Sanitary Landfill Project' — a scientific and engineered methodology that impacts composting wastes in terms of waste biodegradability, atmospheric suitability, moisture content, hazard elimination, and methane gas emission regulation.</a:t>
            </a:r>
            <a:endParaRPr b="1" i="0" sz="26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688" name="Google Shape;7688;p111"/>
          <p:cNvSpPr/>
          <p:nvPr/>
        </p:nvSpPr>
        <p:spPr>
          <a:xfrm>
            <a:off x="-59468" y="4441904"/>
            <a:ext cx="2007600" cy="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9" name="Google Shape;7689;p111"/>
          <p:cNvGrpSpPr/>
          <p:nvPr/>
        </p:nvGrpSpPr>
        <p:grpSpPr>
          <a:xfrm>
            <a:off x="231219" y="2009933"/>
            <a:ext cx="1522166" cy="2513201"/>
            <a:chOff x="4196300" y="666513"/>
            <a:chExt cx="1101742" cy="1819051"/>
          </a:xfrm>
        </p:grpSpPr>
        <p:sp>
          <p:nvSpPr>
            <p:cNvPr id="7690" name="Google Shape;7690;p111"/>
            <p:cNvSpPr/>
            <p:nvPr/>
          </p:nvSpPr>
          <p:spPr>
            <a:xfrm>
              <a:off x="4435773" y="1826180"/>
              <a:ext cx="396959" cy="646625"/>
            </a:xfrm>
            <a:custGeom>
              <a:rect b="b" l="l" r="r" t="t"/>
              <a:pathLst>
                <a:path extrusionOk="0" h="11098" w="6813">
                  <a:moveTo>
                    <a:pt x="2633" y="0"/>
                  </a:moveTo>
                  <a:lnTo>
                    <a:pt x="1" y="372"/>
                  </a:lnTo>
                  <a:lnTo>
                    <a:pt x="862" y="2457"/>
                  </a:lnTo>
                  <a:cubicBezTo>
                    <a:pt x="862" y="2457"/>
                    <a:pt x="793" y="3798"/>
                    <a:pt x="969" y="4669"/>
                  </a:cubicBezTo>
                  <a:cubicBezTo>
                    <a:pt x="1146" y="5530"/>
                    <a:pt x="2594" y="8261"/>
                    <a:pt x="2594" y="8818"/>
                  </a:cubicBezTo>
                  <a:cubicBezTo>
                    <a:pt x="2594" y="9366"/>
                    <a:pt x="2594" y="10609"/>
                    <a:pt x="2633" y="10923"/>
                  </a:cubicBezTo>
                  <a:cubicBezTo>
                    <a:pt x="2645" y="11053"/>
                    <a:pt x="2778" y="11087"/>
                    <a:pt x="2980" y="11087"/>
                  </a:cubicBezTo>
                  <a:cubicBezTo>
                    <a:pt x="3199" y="11087"/>
                    <a:pt x="3500" y="11047"/>
                    <a:pt x="3820" y="11047"/>
                  </a:cubicBezTo>
                  <a:cubicBezTo>
                    <a:pt x="3916" y="11047"/>
                    <a:pt x="4014" y="11050"/>
                    <a:pt x="4111" y="11060"/>
                  </a:cubicBezTo>
                  <a:cubicBezTo>
                    <a:pt x="4341" y="11084"/>
                    <a:pt x="4654" y="11097"/>
                    <a:pt x="4981" y="11097"/>
                  </a:cubicBezTo>
                  <a:cubicBezTo>
                    <a:pt x="5699" y="11097"/>
                    <a:pt x="6486" y="11034"/>
                    <a:pt x="6607" y="10893"/>
                  </a:cubicBezTo>
                  <a:cubicBezTo>
                    <a:pt x="6773" y="10678"/>
                    <a:pt x="6812" y="10825"/>
                    <a:pt x="5814" y="10335"/>
                  </a:cubicBezTo>
                  <a:cubicBezTo>
                    <a:pt x="5227" y="10061"/>
                    <a:pt x="4689" y="9699"/>
                    <a:pt x="4219" y="9269"/>
                  </a:cubicBezTo>
                  <a:cubicBezTo>
                    <a:pt x="4082" y="8995"/>
                    <a:pt x="3984" y="8701"/>
                    <a:pt x="3945" y="8398"/>
                  </a:cubicBezTo>
                  <a:cubicBezTo>
                    <a:pt x="3876" y="7918"/>
                    <a:pt x="3318" y="3563"/>
                    <a:pt x="3318" y="2760"/>
                  </a:cubicBezTo>
                  <a:cubicBezTo>
                    <a:pt x="3318" y="1968"/>
                    <a:pt x="2633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111"/>
            <p:cNvSpPr/>
            <p:nvPr/>
          </p:nvSpPr>
          <p:spPr>
            <a:xfrm>
              <a:off x="4587439" y="2366771"/>
              <a:ext cx="245296" cy="106800"/>
            </a:xfrm>
            <a:custGeom>
              <a:rect b="b" l="l" r="r" t="t"/>
              <a:pathLst>
                <a:path extrusionOk="0" h="1833" w="4210">
                  <a:moveTo>
                    <a:pt x="1626" y="0"/>
                  </a:moveTo>
                  <a:cubicBezTo>
                    <a:pt x="1626" y="0"/>
                    <a:pt x="1381" y="20"/>
                    <a:pt x="1381" y="333"/>
                  </a:cubicBezTo>
                  <a:lnTo>
                    <a:pt x="1381" y="823"/>
                  </a:lnTo>
                  <a:lnTo>
                    <a:pt x="1" y="558"/>
                  </a:lnTo>
                  <a:lnTo>
                    <a:pt x="1" y="558"/>
                  </a:lnTo>
                  <a:cubicBezTo>
                    <a:pt x="1" y="1028"/>
                    <a:pt x="11" y="1478"/>
                    <a:pt x="30" y="1654"/>
                  </a:cubicBezTo>
                  <a:cubicBezTo>
                    <a:pt x="47" y="1786"/>
                    <a:pt x="184" y="1819"/>
                    <a:pt x="391" y="1819"/>
                  </a:cubicBezTo>
                  <a:cubicBezTo>
                    <a:pt x="602" y="1819"/>
                    <a:pt x="885" y="1785"/>
                    <a:pt x="1187" y="1785"/>
                  </a:cubicBezTo>
                  <a:cubicBezTo>
                    <a:pt x="1296" y="1785"/>
                    <a:pt x="1407" y="1789"/>
                    <a:pt x="1518" y="1801"/>
                  </a:cubicBezTo>
                  <a:cubicBezTo>
                    <a:pt x="1731" y="1821"/>
                    <a:pt x="2020" y="1832"/>
                    <a:pt x="2326" y="1832"/>
                  </a:cubicBezTo>
                  <a:cubicBezTo>
                    <a:pt x="3058" y="1832"/>
                    <a:pt x="3886" y="1770"/>
                    <a:pt x="4004" y="1625"/>
                  </a:cubicBezTo>
                  <a:cubicBezTo>
                    <a:pt x="4180" y="1420"/>
                    <a:pt x="4209" y="1557"/>
                    <a:pt x="3211" y="1067"/>
                  </a:cubicBezTo>
                  <a:cubicBezTo>
                    <a:pt x="2634" y="793"/>
                    <a:pt x="2095" y="431"/>
                    <a:pt x="1626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111"/>
            <p:cNvSpPr/>
            <p:nvPr/>
          </p:nvSpPr>
          <p:spPr>
            <a:xfrm>
              <a:off x="4196300" y="1830724"/>
              <a:ext cx="265747" cy="654840"/>
            </a:xfrm>
            <a:custGeom>
              <a:rect b="b" l="l" r="r" t="t"/>
              <a:pathLst>
                <a:path extrusionOk="0" h="11239" w="4561">
                  <a:moveTo>
                    <a:pt x="1214" y="1"/>
                  </a:moveTo>
                  <a:cubicBezTo>
                    <a:pt x="1214" y="1"/>
                    <a:pt x="1380" y="2066"/>
                    <a:pt x="1380" y="2350"/>
                  </a:cubicBezTo>
                  <a:cubicBezTo>
                    <a:pt x="1380" y="2624"/>
                    <a:pt x="519" y="4180"/>
                    <a:pt x="519" y="4972"/>
                  </a:cubicBezTo>
                  <a:cubicBezTo>
                    <a:pt x="519" y="5775"/>
                    <a:pt x="343" y="9230"/>
                    <a:pt x="343" y="9230"/>
                  </a:cubicBezTo>
                  <a:cubicBezTo>
                    <a:pt x="343" y="9230"/>
                    <a:pt x="0" y="10610"/>
                    <a:pt x="98" y="10786"/>
                  </a:cubicBezTo>
                  <a:cubicBezTo>
                    <a:pt x="206" y="10952"/>
                    <a:pt x="1135" y="11236"/>
                    <a:pt x="1517" y="11236"/>
                  </a:cubicBezTo>
                  <a:cubicBezTo>
                    <a:pt x="1617" y="11236"/>
                    <a:pt x="1838" y="11238"/>
                    <a:pt x="2115" y="11238"/>
                  </a:cubicBezTo>
                  <a:cubicBezTo>
                    <a:pt x="2901" y="11238"/>
                    <a:pt x="4135" y="11222"/>
                    <a:pt x="4316" y="11099"/>
                  </a:cubicBezTo>
                  <a:cubicBezTo>
                    <a:pt x="4561" y="10923"/>
                    <a:pt x="4355" y="10864"/>
                    <a:pt x="3974" y="10717"/>
                  </a:cubicBezTo>
                  <a:cubicBezTo>
                    <a:pt x="3592" y="10571"/>
                    <a:pt x="1860" y="9259"/>
                    <a:pt x="1860" y="9259"/>
                  </a:cubicBezTo>
                  <a:cubicBezTo>
                    <a:pt x="1860" y="9259"/>
                    <a:pt x="1928" y="7595"/>
                    <a:pt x="3660" y="3172"/>
                  </a:cubicBezTo>
                  <a:cubicBezTo>
                    <a:pt x="4003" y="2301"/>
                    <a:pt x="3905" y="128"/>
                    <a:pt x="3905" y="128"/>
                  </a:cubicBezTo>
                  <a:lnTo>
                    <a:pt x="3905" y="128"/>
                  </a:lnTo>
                  <a:cubicBezTo>
                    <a:pt x="3734" y="232"/>
                    <a:pt x="3456" y="270"/>
                    <a:pt x="3143" y="270"/>
                  </a:cubicBezTo>
                  <a:cubicBezTo>
                    <a:pt x="2306" y="270"/>
                    <a:pt x="1214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111"/>
            <p:cNvSpPr/>
            <p:nvPr/>
          </p:nvSpPr>
          <p:spPr>
            <a:xfrm>
              <a:off x="4198572" y="2370209"/>
              <a:ext cx="263474" cy="114899"/>
            </a:xfrm>
            <a:custGeom>
              <a:rect b="b" l="l" r="r" t="t"/>
              <a:pathLst>
                <a:path extrusionOk="0" h="1972" w="4522">
                  <a:moveTo>
                    <a:pt x="1821" y="0"/>
                  </a:moveTo>
                  <a:cubicBezTo>
                    <a:pt x="1821" y="0"/>
                    <a:pt x="1654" y="69"/>
                    <a:pt x="1654" y="343"/>
                  </a:cubicBezTo>
                  <a:cubicBezTo>
                    <a:pt x="1664" y="489"/>
                    <a:pt x="1625" y="636"/>
                    <a:pt x="1547" y="754"/>
                  </a:cubicBezTo>
                  <a:cubicBezTo>
                    <a:pt x="1547" y="754"/>
                    <a:pt x="998" y="656"/>
                    <a:pt x="343" y="509"/>
                  </a:cubicBezTo>
                  <a:cubicBezTo>
                    <a:pt x="284" y="499"/>
                    <a:pt x="235" y="489"/>
                    <a:pt x="186" y="480"/>
                  </a:cubicBezTo>
                  <a:cubicBezTo>
                    <a:pt x="98" y="891"/>
                    <a:pt x="0" y="1409"/>
                    <a:pt x="59" y="1517"/>
                  </a:cubicBezTo>
                  <a:cubicBezTo>
                    <a:pt x="167" y="1693"/>
                    <a:pt x="1096" y="1967"/>
                    <a:pt x="1478" y="1967"/>
                  </a:cubicBezTo>
                  <a:cubicBezTo>
                    <a:pt x="1595" y="1967"/>
                    <a:pt x="1883" y="1971"/>
                    <a:pt x="2233" y="1971"/>
                  </a:cubicBezTo>
                  <a:cubicBezTo>
                    <a:pt x="3018" y="1971"/>
                    <a:pt x="4114" y="1952"/>
                    <a:pt x="4277" y="1830"/>
                  </a:cubicBezTo>
                  <a:cubicBezTo>
                    <a:pt x="4522" y="1654"/>
                    <a:pt x="4316" y="1586"/>
                    <a:pt x="3935" y="1449"/>
                  </a:cubicBezTo>
                  <a:cubicBezTo>
                    <a:pt x="3553" y="1312"/>
                    <a:pt x="1821" y="0"/>
                    <a:pt x="1821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111"/>
            <p:cNvSpPr/>
            <p:nvPr/>
          </p:nvSpPr>
          <p:spPr>
            <a:xfrm>
              <a:off x="4540127" y="1231984"/>
              <a:ext cx="433433" cy="198218"/>
            </a:xfrm>
            <a:custGeom>
              <a:rect b="b" l="l" r="r" t="t"/>
              <a:pathLst>
                <a:path extrusionOk="0" h="3402" w="7439">
                  <a:moveTo>
                    <a:pt x="872" y="0"/>
                  </a:moveTo>
                  <a:lnTo>
                    <a:pt x="1" y="2388"/>
                  </a:lnTo>
                  <a:cubicBezTo>
                    <a:pt x="1" y="2388"/>
                    <a:pt x="1752" y="3211"/>
                    <a:pt x="1978" y="3387"/>
                  </a:cubicBezTo>
                  <a:cubicBezTo>
                    <a:pt x="1990" y="3397"/>
                    <a:pt x="2018" y="3402"/>
                    <a:pt x="2061" y="3402"/>
                  </a:cubicBezTo>
                  <a:cubicBezTo>
                    <a:pt x="2773" y="3402"/>
                    <a:pt x="7439" y="2105"/>
                    <a:pt x="7439" y="2105"/>
                  </a:cubicBezTo>
                  <a:lnTo>
                    <a:pt x="7439" y="1106"/>
                  </a:lnTo>
                  <a:lnTo>
                    <a:pt x="2154" y="1870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111"/>
            <p:cNvSpPr/>
            <p:nvPr/>
          </p:nvSpPr>
          <p:spPr>
            <a:xfrm>
              <a:off x="4205972" y="1001659"/>
              <a:ext cx="425451" cy="875373"/>
            </a:xfrm>
            <a:custGeom>
              <a:rect b="b" l="l" r="r" t="t"/>
              <a:pathLst>
                <a:path extrusionOk="0" h="15024" w="7302">
                  <a:moveTo>
                    <a:pt x="4405" y="1"/>
                  </a:moveTo>
                  <a:cubicBezTo>
                    <a:pt x="3398" y="1"/>
                    <a:pt x="2240" y="578"/>
                    <a:pt x="1870" y="1497"/>
                  </a:cubicBezTo>
                  <a:cubicBezTo>
                    <a:pt x="1870" y="1497"/>
                    <a:pt x="1488" y="3709"/>
                    <a:pt x="1488" y="4609"/>
                  </a:cubicBezTo>
                  <a:lnTo>
                    <a:pt x="1488" y="7790"/>
                  </a:lnTo>
                  <a:cubicBezTo>
                    <a:pt x="1488" y="7790"/>
                    <a:pt x="392" y="9552"/>
                    <a:pt x="216" y="11108"/>
                  </a:cubicBezTo>
                  <a:cubicBezTo>
                    <a:pt x="30" y="12664"/>
                    <a:pt x="0" y="14396"/>
                    <a:pt x="0" y="14396"/>
                  </a:cubicBezTo>
                  <a:cubicBezTo>
                    <a:pt x="0" y="14396"/>
                    <a:pt x="1442" y="15024"/>
                    <a:pt x="2731" y="15024"/>
                  </a:cubicBezTo>
                  <a:cubicBezTo>
                    <a:pt x="2826" y="15024"/>
                    <a:pt x="2921" y="15020"/>
                    <a:pt x="3015" y="15013"/>
                  </a:cubicBezTo>
                  <a:cubicBezTo>
                    <a:pt x="3817" y="14954"/>
                    <a:pt x="4610" y="14837"/>
                    <a:pt x="5393" y="14670"/>
                  </a:cubicBezTo>
                  <a:lnTo>
                    <a:pt x="7302" y="14220"/>
                  </a:lnTo>
                  <a:lnTo>
                    <a:pt x="5882" y="7790"/>
                  </a:lnTo>
                  <a:cubicBezTo>
                    <a:pt x="5882" y="7790"/>
                    <a:pt x="6567" y="5950"/>
                    <a:pt x="6675" y="5852"/>
                  </a:cubicBezTo>
                  <a:cubicBezTo>
                    <a:pt x="6773" y="5754"/>
                    <a:pt x="7164" y="4511"/>
                    <a:pt x="7018" y="3572"/>
                  </a:cubicBezTo>
                  <a:cubicBezTo>
                    <a:pt x="6881" y="2632"/>
                    <a:pt x="6362" y="704"/>
                    <a:pt x="5295" y="186"/>
                  </a:cubicBezTo>
                  <a:cubicBezTo>
                    <a:pt x="5034" y="60"/>
                    <a:pt x="4727" y="1"/>
                    <a:pt x="4405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111"/>
            <p:cNvSpPr/>
            <p:nvPr/>
          </p:nvSpPr>
          <p:spPr>
            <a:xfrm>
              <a:off x="4284689" y="1457240"/>
              <a:ext cx="122065" cy="370682"/>
            </a:xfrm>
            <a:custGeom>
              <a:rect b="b" l="l" r="r" t="t"/>
              <a:pathLst>
                <a:path extrusionOk="0" fill="none" h="6362" w="2095">
                  <a:moveTo>
                    <a:pt x="2094" y="0"/>
                  </a:moveTo>
                  <a:cubicBezTo>
                    <a:pt x="2016" y="558"/>
                    <a:pt x="1781" y="1096"/>
                    <a:pt x="1409" y="1527"/>
                  </a:cubicBezTo>
                  <a:cubicBezTo>
                    <a:pt x="803" y="2232"/>
                    <a:pt x="294" y="2369"/>
                    <a:pt x="294" y="2369"/>
                  </a:cubicBezTo>
                  <a:cubicBezTo>
                    <a:pt x="294" y="2369"/>
                    <a:pt x="0" y="5236"/>
                    <a:pt x="117" y="6362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111"/>
            <p:cNvSpPr/>
            <p:nvPr/>
          </p:nvSpPr>
          <p:spPr>
            <a:xfrm>
              <a:off x="4317726" y="1462950"/>
              <a:ext cx="107849" cy="143157"/>
            </a:xfrm>
            <a:custGeom>
              <a:rect b="b" l="l" r="r" t="t"/>
              <a:pathLst>
                <a:path extrusionOk="0" fill="none" h="2457" w="1851">
                  <a:moveTo>
                    <a:pt x="1850" y="0"/>
                  </a:moveTo>
                  <a:cubicBezTo>
                    <a:pt x="1782" y="529"/>
                    <a:pt x="1616" y="1038"/>
                    <a:pt x="1351" y="1498"/>
                  </a:cubicBezTo>
                  <a:cubicBezTo>
                    <a:pt x="911" y="2202"/>
                    <a:pt x="1" y="2457"/>
                    <a:pt x="1" y="245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111"/>
            <p:cNvSpPr/>
            <p:nvPr/>
          </p:nvSpPr>
          <p:spPr>
            <a:xfrm>
              <a:off x="4313181" y="1001426"/>
              <a:ext cx="251530" cy="410419"/>
            </a:xfrm>
            <a:custGeom>
              <a:rect b="b" l="l" r="r" t="t"/>
              <a:pathLst>
                <a:path extrusionOk="0" h="7044" w="4317">
                  <a:moveTo>
                    <a:pt x="2574" y="1"/>
                  </a:moveTo>
                  <a:cubicBezTo>
                    <a:pt x="1882" y="1"/>
                    <a:pt x="1119" y="275"/>
                    <a:pt x="588" y="738"/>
                  </a:cubicBezTo>
                  <a:cubicBezTo>
                    <a:pt x="578" y="816"/>
                    <a:pt x="568" y="884"/>
                    <a:pt x="548" y="953"/>
                  </a:cubicBezTo>
                  <a:cubicBezTo>
                    <a:pt x="519" y="1090"/>
                    <a:pt x="0" y="4094"/>
                    <a:pt x="0" y="4094"/>
                  </a:cubicBezTo>
                  <a:cubicBezTo>
                    <a:pt x="0" y="4094"/>
                    <a:pt x="118" y="4124"/>
                    <a:pt x="314" y="4153"/>
                  </a:cubicBezTo>
                  <a:cubicBezTo>
                    <a:pt x="118" y="5122"/>
                    <a:pt x="333" y="6747"/>
                    <a:pt x="333" y="6747"/>
                  </a:cubicBezTo>
                  <a:cubicBezTo>
                    <a:pt x="333" y="6747"/>
                    <a:pt x="1241" y="7044"/>
                    <a:pt x="2010" y="7044"/>
                  </a:cubicBezTo>
                  <a:cubicBezTo>
                    <a:pt x="2055" y="7044"/>
                    <a:pt x="2100" y="7043"/>
                    <a:pt x="2144" y="7040"/>
                  </a:cubicBezTo>
                  <a:cubicBezTo>
                    <a:pt x="2936" y="7011"/>
                    <a:pt x="3856" y="6551"/>
                    <a:pt x="3856" y="6551"/>
                  </a:cubicBezTo>
                  <a:cubicBezTo>
                    <a:pt x="3856" y="6277"/>
                    <a:pt x="4091" y="4887"/>
                    <a:pt x="4199" y="4241"/>
                  </a:cubicBezTo>
                  <a:lnTo>
                    <a:pt x="4248" y="4241"/>
                  </a:lnTo>
                  <a:cubicBezTo>
                    <a:pt x="4248" y="4241"/>
                    <a:pt x="4316" y="2088"/>
                    <a:pt x="4072" y="1256"/>
                  </a:cubicBezTo>
                  <a:cubicBezTo>
                    <a:pt x="3896" y="650"/>
                    <a:pt x="3367" y="238"/>
                    <a:pt x="3113" y="62"/>
                  </a:cubicBezTo>
                  <a:cubicBezTo>
                    <a:pt x="2942" y="21"/>
                    <a:pt x="2761" y="1"/>
                    <a:pt x="257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111"/>
            <p:cNvSpPr/>
            <p:nvPr/>
          </p:nvSpPr>
          <p:spPr>
            <a:xfrm>
              <a:off x="4359386" y="1229712"/>
              <a:ext cx="107790" cy="82154"/>
            </a:xfrm>
            <a:custGeom>
              <a:rect b="b" l="l" r="r" t="t"/>
              <a:pathLst>
                <a:path extrusionOk="0" h="1410" w="1850">
                  <a:moveTo>
                    <a:pt x="1850" y="0"/>
                  </a:moveTo>
                  <a:lnTo>
                    <a:pt x="0" y="1410"/>
                  </a:lnTo>
                  <a:cubicBezTo>
                    <a:pt x="626" y="1224"/>
                    <a:pt x="1850" y="0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111"/>
            <p:cNvSpPr/>
            <p:nvPr/>
          </p:nvSpPr>
          <p:spPr>
            <a:xfrm>
              <a:off x="4359386" y="1229712"/>
              <a:ext cx="107790" cy="82154"/>
            </a:xfrm>
            <a:custGeom>
              <a:rect b="b" l="l" r="r" t="t"/>
              <a:pathLst>
                <a:path extrusionOk="0" fill="none" h="1410" w="1850">
                  <a:moveTo>
                    <a:pt x="1850" y="0"/>
                  </a:moveTo>
                  <a:cubicBezTo>
                    <a:pt x="1850" y="0"/>
                    <a:pt x="626" y="1224"/>
                    <a:pt x="0" y="1410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111"/>
            <p:cNvSpPr/>
            <p:nvPr/>
          </p:nvSpPr>
          <p:spPr>
            <a:xfrm>
              <a:off x="4394171" y="1266186"/>
              <a:ext cx="73006" cy="63392"/>
            </a:xfrm>
            <a:custGeom>
              <a:rect b="b" l="l" r="r" t="t"/>
              <a:pathLst>
                <a:path extrusionOk="0" h="1088" w="1253">
                  <a:moveTo>
                    <a:pt x="1253" y="1"/>
                  </a:moveTo>
                  <a:lnTo>
                    <a:pt x="0" y="1087"/>
                  </a:lnTo>
                  <a:cubicBezTo>
                    <a:pt x="558" y="627"/>
                    <a:pt x="1253" y="1"/>
                    <a:pt x="12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111"/>
            <p:cNvSpPr/>
            <p:nvPr/>
          </p:nvSpPr>
          <p:spPr>
            <a:xfrm>
              <a:off x="4394171" y="1266186"/>
              <a:ext cx="73006" cy="63392"/>
            </a:xfrm>
            <a:custGeom>
              <a:rect b="b" l="l" r="r" t="t"/>
              <a:pathLst>
                <a:path extrusionOk="0" fill="none" h="1088" w="1253">
                  <a:moveTo>
                    <a:pt x="1253" y="1"/>
                  </a:moveTo>
                  <a:cubicBezTo>
                    <a:pt x="1253" y="1"/>
                    <a:pt x="558" y="627"/>
                    <a:pt x="0" y="108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111"/>
            <p:cNvSpPr/>
            <p:nvPr/>
          </p:nvSpPr>
          <p:spPr>
            <a:xfrm>
              <a:off x="4205972" y="1789123"/>
              <a:ext cx="425451" cy="87922"/>
            </a:xfrm>
            <a:custGeom>
              <a:rect b="b" l="l" r="r" t="t"/>
              <a:pathLst>
                <a:path extrusionOk="0" h="1509" w="7302">
                  <a:moveTo>
                    <a:pt x="7145" y="0"/>
                  </a:moveTo>
                  <a:cubicBezTo>
                    <a:pt x="6528" y="323"/>
                    <a:pt x="5843" y="490"/>
                    <a:pt x="5158" y="490"/>
                  </a:cubicBezTo>
                  <a:cubicBezTo>
                    <a:pt x="5158" y="490"/>
                    <a:pt x="4262" y="878"/>
                    <a:pt x="2832" y="878"/>
                  </a:cubicBezTo>
                  <a:cubicBezTo>
                    <a:pt x="2723" y="878"/>
                    <a:pt x="2611" y="876"/>
                    <a:pt x="2496" y="871"/>
                  </a:cubicBezTo>
                  <a:cubicBezTo>
                    <a:pt x="1625" y="822"/>
                    <a:pt x="783" y="578"/>
                    <a:pt x="30" y="147"/>
                  </a:cubicBezTo>
                  <a:cubicBezTo>
                    <a:pt x="10" y="587"/>
                    <a:pt x="0" y="871"/>
                    <a:pt x="0" y="871"/>
                  </a:cubicBezTo>
                  <a:cubicBezTo>
                    <a:pt x="0" y="871"/>
                    <a:pt x="1445" y="1508"/>
                    <a:pt x="2734" y="1508"/>
                  </a:cubicBezTo>
                  <a:cubicBezTo>
                    <a:pt x="2829" y="1508"/>
                    <a:pt x="2923" y="1505"/>
                    <a:pt x="3015" y="1498"/>
                  </a:cubicBezTo>
                  <a:cubicBezTo>
                    <a:pt x="3817" y="1439"/>
                    <a:pt x="4610" y="1322"/>
                    <a:pt x="5393" y="1145"/>
                  </a:cubicBezTo>
                  <a:lnTo>
                    <a:pt x="7302" y="705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111"/>
            <p:cNvSpPr/>
            <p:nvPr/>
          </p:nvSpPr>
          <p:spPr>
            <a:xfrm>
              <a:off x="4508197" y="1640836"/>
              <a:ext cx="4079" cy="219601"/>
            </a:xfrm>
            <a:custGeom>
              <a:rect b="b" l="l" r="r" t="t"/>
              <a:pathLst>
                <a:path extrusionOk="0" fill="none" h="3769" w="70">
                  <a:moveTo>
                    <a:pt x="1" y="3769"/>
                  </a:moveTo>
                  <a:lnTo>
                    <a:pt x="69" y="1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111"/>
            <p:cNvSpPr/>
            <p:nvPr/>
          </p:nvSpPr>
          <p:spPr>
            <a:xfrm>
              <a:off x="4544672" y="775121"/>
              <a:ext cx="189420" cy="219659"/>
            </a:xfrm>
            <a:custGeom>
              <a:rect b="b" l="l" r="r" t="t"/>
              <a:pathLst>
                <a:path extrusionOk="0" h="3770" w="3251">
                  <a:moveTo>
                    <a:pt x="1712" y="1"/>
                  </a:moveTo>
                  <a:cubicBezTo>
                    <a:pt x="1315" y="1"/>
                    <a:pt x="786" y="137"/>
                    <a:pt x="588" y="580"/>
                  </a:cubicBezTo>
                  <a:cubicBezTo>
                    <a:pt x="343" y="1137"/>
                    <a:pt x="1" y="2831"/>
                    <a:pt x="1" y="2831"/>
                  </a:cubicBezTo>
                  <a:cubicBezTo>
                    <a:pt x="1" y="2831"/>
                    <a:pt x="343" y="3065"/>
                    <a:pt x="901" y="3447"/>
                  </a:cubicBezTo>
                  <a:cubicBezTo>
                    <a:pt x="1200" y="3655"/>
                    <a:pt x="1397" y="3770"/>
                    <a:pt x="1576" y="3770"/>
                  </a:cubicBezTo>
                  <a:cubicBezTo>
                    <a:pt x="1725" y="3770"/>
                    <a:pt x="1863" y="3690"/>
                    <a:pt x="2037" y="3516"/>
                  </a:cubicBezTo>
                  <a:cubicBezTo>
                    <a:pt x="2418" y="3134"/>
                    <a:pt x="2594" y="2341"/>
                    <a:pt x="2594" y="2341"/>
                  </a:cubicBezTo>
                  <a:cubicBezTo>
                    <a:pt x="2731" y="2273"/>
                    <a:pt x="2859" y="2175"/>
                    <a:pt x="2976" y="2067"/>
                  </a:cubicBezTo>
                  <a:cubicBezTo>
                    <a:pt x="3250" y="1823"/>
                    <a:pt x="2800" y="1480"/>
                    <a:pt x="2800" y="1480"/>
                  </a:cubicBezTo>
                  <a:lnTo>
                    <a:pt x="2800" y="580"/>
                  </a:lnTo>
                  <a:cubicBezTo>
                    <a:pt x="2800" y="580"/>
                    <a:pt x="2350" y="90"/>
                    <a:pt x="1968" y="22"/>
                  </a:cubicBezTo>
                  <a:cubicBezTo>
                    <a:pt x="1895" y="9"/>
                    <a:pt x="1807" y="1"/>
                    <a:pt x="1712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111"/>
            <p:cNvSpPr/>
            <p:nvPr/>
          </p:nvSpPr>
          <p:spPr>
            <a:xfrm>
              <a:off x="4673556" y="846497"/>
              <a:ext cx="12061" cy="21733"/>
            </a:xfrm>
            <a:custGeom>
              <a:rect b="b" l="l" r="r" t="t"/>
              <a:pathLst>
                <a:path extrusionOk="0" h="373" w="207">
                  <a:moveTo>
                    <a:pt x="108" y="1"/>
                  </a:moveTo>
                  <a:cubicBezTo>
                    <a:pt x="50" y="1"/>
                    <a:pt x="1" y="79"/>
                    <a:pt x="1" y="186"/>
                  </a:cubicBezTo>
                  <a:cubicBezTo>
                    <a:pt x="1" y="294"/>
                    <a:pt x="50" y="372"/>
                    <a:pt x="108" y="372"/>
                  </a:cubicBezTo>
                  <a:cubicBezTo>
                    <a:pt x="167" y="372"/>
                    <a:pt x="206" y="294"/>
                    <a:pt x="206" y="186"/>
                  </a:cubicBezTo>
                  <a:cubicBezTo>
                    <a:pt x="206" y="79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111"/>
            <p:cNvSpPr/>
            <p:nvPr/>
          </p:nvSpPr>
          <p:spPr>
            <a:xfrm>
              <a:off x="4666739" y="813402"/>
              <a:ext cx="26278" cy="17771"/>
            </a:xfrm>
            <a:custGeom>
              <a:rect b="b" l="l" r="r" t="t"/>
              <a:pathLst>
                <a:path extrusionOk="0" fill="none" h="305" w="451">
                  <a:moveTo>
                    <a:pt x="0" y="304"/>
                  </a:moveTo>
                  <a:cubicBezTo>
                    <a:pt x="0" y="304"/>
                    <a:pt x="186" y="1"/>
                    <a:pt x="450" y="255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111"/>
            <p:cNvSpPr/>
            <p:nvPr/>
          </p:nvSpPr>
          <p:spPr>
            <a:xfrm>
              <a:off x="4651881" y="915484"/>
              <a:ext cx="24588" cy="10896"/>
            </a:xfrm>
            <a:custGeom>
              <a:rect b="b" l="l" r="r" t="t"/>
              <a:pathLst>
                <a:path extrusionOk="0" fill="none" h="187" w="422">
                  <a:moveTo>
                    <a:pt x="1" y="1"/>
                  </a:moveTo>
                  <a:cubicBezTo>
                    <a:pt x="108" y="108"/>
                    <a:pt x="265" y="177"/>
                    <a:pt x="422" y="18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111"/>
            <p:cNvSpPr/>
            <p:nvPr/>
          </p:nvSpPr>
          <p:spPr>
            <a:xfrm>
              <a:off x="4211682" y="771217"/>
              <a:ext cx="423179" cy="488785"/>
            </a:xfrm>
            <a:custGeom>
              <a:rect b="b" l="l" r="r" t="t"/>
              <a:pathLst>
                <a:path extrusionOk="0" h="8389" w="7263">
                  <a:moveTo>
                    <a:pt x="4248" y="1"/>
                  </a:moveTo>
                  <a:cubicBezTo>
                    <a:pt x="4042" y="1019"/>
                    <a:pt x="3641" y="1987"/>
                    <a:pt x="3083" y="2868"/>
                  </a:cubicBezTo>
                  <a:cubicBezTo>
                    <a:pt x="2320" y="4101"/>
                    <a:pt x="1087" y="4649"/>
                    <a:pt x="539" y="5922"/>
                  </a:cubicBezTo>
                  <a:cubicBezTo>
                    <a:pt x="0" y="7184"/>
                    <a:pt x="1096" y="8388"/>
                    <a:pt x="1997" y="8388"/>
                  </a:cubicBezTo>
                  <a:cubicBezTo>
                    <a:pt x="2907" y="8388"/>
                    <a:pt x="3377" y="7331"/>
                    <a:pt x="3778" y="6754"/>
                  </a:cubicBezTo>
                  <a:cubicBezTo>
                    <a:pt x="3918" y="6552"/>
                    <a:pt x="4037" y="6455"/>
                    <a:pt x="4158" y="6455"/>
                  </a:cubicBezTo>
                  <a:cubicBezTo>
                    <a:pt x="4383" y="6455"/>
                    <a:pt x="4616" y="6791"/>
                    <a:pt x="5011" y="7409"/>
                  </a:cubicBezTo>
                  <a:cubicBezTo>
                    <a:pt x="5238" y="7754"/>
                    <a:pt x="5494" y="7895"/>
                    <a:pt x="5748" y="7895"/>
                  </a:cubicBezTo>
                  <a:cubicBezTo>
                    <a:pt x="6185" y="7895"/>
                    <a:pt x="6613" y="7477"/>
                    <a:pt x="6861" y="6969"/>
                  </a:cubicBezTo>
                  <a:cubicBezTo>
                    <a:pt x="7262" y="6166"/>
                    <a:pt x="6323" y="3769"/>
                    <a:pt x="6284" y="2937"/>
                  </a:cubicBezTo>
                  <a:cubicBezTo>
                    <a:pt x="6244" y="2095"/>
                    <a:pt x="6969" y="353"/>
                    <a:pt x="6969" y="353"/>
                  </a:cubicBezTo>
                  <a:lnTo>
                    <a:pt x="7047" y="108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111"/>
            <p:cNvSpPr/>
            <p:nvPr/>
          </p:nvSpPr>
          <p:spPr>
            <a:xfrm>
              <a:off x="4446610" y="666513"/>
              <a:ext cx="262367" cy="136107"/>
            </a:xfrm>
            <a:custGeom>
              <a:rect b="b" l="l" r="r" t="t"/>
              <a:pathLst>
                <a:path extrusionOk="0" h="2336" w="4503">
                  <a:moveTo>
                    <a:pt x="2521" y="1"/>
                  </a:moveTo>
                  <a:cubicBezTo>
                    <a:pt x="1661" y="1"/>
                    <a:pt x="752" y="77"/>
                    <a:pt x="578" y="193"/>
                  </a:cubicBezTo>
                  <a:cubicBezTo>
                    <a:pt x="245" y="408"/>
                    <a:pt x="1" y="2121"/>
                    <a:pt x="138" y="2336"/>
                  </a:cubicBezTo>
                  <a:lnTo>
                    <a:pt x="4503" y="2336"/>
                  </a:lnTo>
                  <a:cubicBezTo>
                    <a:pt x="4503" y="2336"/>
                    <a:pt x="4503" y="486"/>
                    <a:pt x="4131" y="193"/>
                  </a:cubicBezTo>
                  <a:cubicBezTo>
                    <a:pt x="3963" y="57"/>
                    <a:pt x="3261" y="1"/>
                    <a:pt x="252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111"/>
            <p:cNvSpPr/>
            <p:nvPr/>
          </p:nvSpPr>
          <p:spPr>
            <a:xfrm>
              <a:off x="4627351" y="801457"/>
              <a:ext cx="192799" cy="23423"/>
            </a:xfrm>
            <a:custGeom>
              <a:rect b="b" l="l" r="r" t="t"/>
              <a:pathLst>
                <a:path extrusionOk="0" h="402" w="3309">
                  <a:moveTo>
                    <a:pt x="1" y="0"/>
                  </a:moveTo>
                  <a:cubicBezTo>
                    <a:pt x="1" y="0"/>
                    <a:pt x="1019" y="402"/>
                    <a:pt x="1929" y="402"/>
                  </a:cubicBezTo>
                  <a:cubicBezTo>
                    <a:pt x="2839" y="402"/>
                    <a:pt x="3309" y="0"/>
                    <a:pt x="3309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111"/>
            <p:cNvSpPr/>
            <p:nvPr/>
          </p:nvSpPr>
          <p:spPr>
            <a:xfrm>
              <a:off x="4995766" y="1285705"/>
              <a:ext cx="70734" cy="24704"/>
            </a:xfrm>
            <a:custGeom>
              <a:rect b="b" l="l" r="r" t="t"/>
              <a:pathLst>
                <a:path extrusionOk="0" h="424" w="1214">
                  <a:moveTo>
                    <a:pt x="931" y="1"/>
                  </a:moveTo>
                  <a:cubicBezTo>
                    <a:pt x="875" y="1"/>
                    <a:pt x="832" y="8"/>
                    <a:pt x="832" y="8"/>
                  </a:cubicBezTo>
                  <a:cubicBezTo>
                    <a:pt x="519" y="77"/>
                    <a:pt x="0" y="175"/>
                    <a:pt x="382" y="321"/>
                  </a:cubicBezTo>
                  <a:cubicBezTo>
                    <a:pt x="554" y="383"/>
                    <a:pt x="740" y="423"/>
                    <a:pt x="893" y="423"/>
                  </a:cubicBezTo>
                  <a:cubicBezTo>
                    <a:pt x="1078" y="423"/>
                    <a:pt x="1214" y="364"/>
                    <a:pt x="1214" y="214"/>
                  </a:cubicBezTo>
                  <a:cubicBezTo>
                    <a:pt x="1214" y="31"/>
                    <a:pt x="1044" y="1"/>
                    <a:pt x="93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111"/>
            <p:cNvSpPr/>
            <p:nvPr/>
          </p:nvSpPr>
          <p:spPr>
            <a:xfrm>
              <a:off x="4999729" y="1306098"/>
              <a:ext cx="70792" cy="24704"/>
            </a:xfrm>
            <a:custGeom>
              <a:rect b="b" l="l" r="r" t="t"/>
              <a:pathLst>
                <a:path extrusionOk="0" h="424" w="1215">
                  <a:moveTo>
                    <a:pt x="943" y="1"/>
                  </a:moveTo>
                  <a:cubicBezTo>
                    <a:pt x="881" y="1"/>
                    <a:pt x="833" y="11"/>
                    <a:pt x="833" y="11"/>
                  </a:cubicBezTo>
                  <a:cubicBezTo>
                    <a:pt x="520" y="79"/>
                    <a:pt x="1" y="177"/>
                    <a:pt x="383" y="314"/>
                  </a:cubicBezTo>
                  <a:cubicBezTo>
                    <a:pt x="558" y="381"/>
                    <a:pt x="747" y="424"/>
                    <a:pt x="901" y="424"/>
                  </a:cubicBezTo>
                  <a:cubicBezTo>
                    <a:pt x="1082" y="424"/>
                    <a:pt x="1214" y="364"/>
                    <a:pt x="1214" y="216"/>
                  </a:cubicBezTo>
                  <a:cubicBezTo>
                    <a:pt x="1214" y="33"/>
                    <a:pt x="1056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111"/>
            <p:cNvSpPr/>
            <p:nvPr/>
          </p:nvSpPr>
          <p:spPr>
            <a:xfrm>
              <a:off x="5003749" y="1326200"/>
              <a:ext cx="70734" cy="24704"/>
            </a:xfrm>
            <a:custGeom>
              <a:rect b="b" l="l" r="r" t="t"/>
              <a:pathLst>
                <a:path extrusionOk="0" h="424" w="1214">
                  <a:moveTo>
                    <a:pt x="931" y="0"/>
                  </a:moveTo>
                  <a:cubicBezTo>
                    <a:pt x="875" y="0"/>
                    <a:pt x="832" y="8"/>
                    <a:pt x="832" y="8"/>
                  </a:cubicBezTo>
                  <a:cubicBezTo>
                    <a:pt x="519" y="77"/>
                    <a:pt x="0" y="174"/>
                    <a:pt x="382" y="321"/>
                  </a:cubicBezTo>
                  <a:cubicBezTo>
                    <a:pt x="554" y="383"/>
                    <a:pt x="741" y="423"/>
                    <a:pt x="893" y="423"/>
                  </a:cubicBezTo>
                  <a:cubicBezTo>
                    <a:pt x="1078" y="423"/>
                    <a:pt x="1214" y="364"/>
                    <a:pt x="1214" y="214"/>
                  </a:cubicBezTo>
                  <a:cubicBezTo>
                    <a:pt x="1214" y="31"/>
                    <a:pt x="1044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111"/>
            <p:cNvSpPr/>
            <p:nvPr/>
          </p:nvSpPr>
          <p:spPr>
            <a:xfrm>
              <a:off x="4999729" y="1346593"/>
              <a:ext cx="70792" cy="24704"/>
            </a:xfrm>
            <a:custGeom>
              <a:rect b="b" l="l" r="r" t="t"/>
              <a:pathLst>
                <a:path extrusionOk="0" h="424" w="1215">
                  <a:moveTo>
                    <a:pt x="943" y="1"/>
                  </a:moveTo>
                  <a:cubicBezTo>
                    <a:pt x="881" y="1"/>
                    <a:pt x="833" y="10"/>
                    <a:pt x="833" y="10"/>
                  </a:cubicBezTo>
                  <a:cubicBezTo>
                    <a:pt x="520" y="79"/>
                    <a:pt x="1" y="177"/>
                    <a:pt x="383" y="314"/>
                  </a:cubicBezTo>
                  <a:cubicBezTo>
                    <a:pt x="558" y="381"/>
                    <a:pt x="747" y="424"/>
                    <a:pt x="901" y="424"/>
                  </a:cubicBezTo>
                  <a:cubicBezTo>
                    <a:pt x="1082" y="424"/>
                    <a:pt x="1214" y="364"/>
                    <a:pt x="1214" y="216"/>
                  </a:cubicBezTo>
                  <a:cubicBezTo>
                    <a:pt x="1214" y="33"/>
                    <a:pt x="1056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111"/>
            <p:cNvSpPr/>
            <p:nvPr/>
          </p:nvSpPr>
          <p:spPr>
            <a:xfrm>
              <a:off x="4826387" y="1306681"/>
              <a:ext cx="373013" cy="474161"/>
            </a:xfrm>
            <a:custGeom>
              <a:rect b="b" l="l" r="r" t="t"/>
              <a:pathLst>
                <a:path extrusionOk="0" h="8138" w="6402">
                  <a:moveTo>
                    <a:pt x="2144" y="1"/>
                  </a:moveTo>
                  <a:cubicBezTo>
                    <a:pt x="2144" y="1"/>
                    <a:pt x="1" y="4698"/>
                    <a:pt x="1" y="5011"/>
                  </a:cubicBezTo>
                  <a:cubicBezTo>
                    <a:pt x="1" y="5325"/>
                    <a:pt x="1" y="6157"/>
                    <a:pt x="216" y="6636"/>
                  </a:cubicBezTo>
                  <a:cubicBezTo>
                    <a:pt x="421" y="7125"/>
                    <a:pt x="1664" y="8016"/>
                    <a:pt x="2212" y="8124"/>
                  </a:cubicBezTo>
                  <a:cubicBezTo>
                    <a:pt x="2261" y="8133"/>
                    <a:pt x="2324" y="8137"/>
                    <a:pt x="2398" y="8137"/>
                  </a:cubicBezTo>
                  <a:cubicBezTo>
                    <a:pt x="3166" y="8137"/>
                    <a:pt x="5143" y="7668"/>
                    <a:pt x="5393" y="7605"/>
                  </a:cubicBezTo>
                  <a:cubicBezTo>
                    <a:pt x="5677" y="7536"/>
                    <a:pt x="6401" y="5599"/>
                    <a:pt x="6362" y="5217"/>
                  </a:cubicBezTo>
                  <a:cubicBezTo>
                    <a:pt x="6333" y="4835"/>
                    <a:pt x="5432" y="3387"/>
                    <a:pt x="5295" y="3142"/>
                  </a:cubicBezTo>
                  <a:cubicBezTo>
                    <a:pt x="5158" y="2907"/>
                    <a:pt x="4013" y="1351"/>
                    <a:pt x="3876" y="1067"/>
                  </a:cubicBezTo>
                  <a:cubicBezTo>
                    <a:pt x="3739" y="784"/>
                    <a:pt x="3318" y="59"/>
                    <a:pt x="3318" y="59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111"/>
            <p:cNvSpPr/>
            <p:nvPr/>
          </p:nvSpPr>
          <p:spPr>
            <a:xfrm>
              <a:off x="4957544" y="1354576"/>
              <a:ext cx="16023" cy="119268"/>
            </a:xfrm>
            <a:custGeom>
              <a:rect b="b" l="l" r="r" t="t"/>
              <a:pathLst>
                <a:path extrusionOk="0" fill="none" h="2047" w="275">
                  <a:moveTo>
                    <a:pt x="275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111"/>
            <p:cNvSpPr/>
            <p:nvPr/>
          </p:nvSpPr>
          <p:spPr>
            <a:xfrm>
              <a:off x="5002059" y="1340300"/>
              <a:ext cx="58" cy="157490"/>
            </a:xfrm>
            <a:custGeom>
              <a:rect b="b" l="l" r="r" t="t"/>
              <a:pathLst>
                <a:path extrusionOk="0" fill="none" h="2703" w="1">
                  <a:moveTo>
                    <a:pt x="0" y="1"/>
                  </a:moveTo>
                  <a:lnTo>
                    <a:pt x="0" y="2702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111"/>
            <p:cNvSpPr/>
            <p:nvPr/>
          </p:nvSpPr>
          <p:spPr>
            <a:xfrm>
              <a:off x="5021986" y="1324336"/>
              <a:ext cx="56517" cy="177417"/>
            </a:xfrm>
            <a:custGeom>
              <a:rect b="b" l="l" r="r" t="t"/>
              <a:pathLst>
                <a:path extrusionOk="0" fill="none" h="3045" w="970">
                  <a:moveTo>
                    <a:pt x="1" y="1"/>
                  </a:moveTo>
                  <a:lnTo>
                    <a:pt x="969" y="3045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111"/>
            <p:cNvSpPr/>
            <p:nvPr/>
          </p:nvSpPr>
          <p:spPr>
            <a:xfrm>
              <a:off x="4397492" y="1055438"/>
              <a:ext cx="665037" cy="376217"/>
            </a:xfrm>
            <a:custGeom>
              <a:rect b="b" l="l" r="r" t="t"/>
              <a:pathLst>
                <a:path extrusionOk="0" h="6457" w="11414">
                  <a:moveTo>
                    <a:pt x="1281" y="1"/>
                  </a:moveTo>
                  <a:cubicBezTo>
                    <a:pt x="720" y="1"/>
                    <a:pt x="0" y="326"/>
                    <a:pt x="110" y="1514"/>
                  </a:cubicBezTo>
                  <a:cubicBezTo>
                    <a:pt x="247" y="3099"/>
                    <a:pt x="2909" y="6417"/>
                    <a:pt x="3251" y="6456"/>
                  </a:cubicBezTo>
                  <a:cubicBezTo>
                    <a:pt x="3254" y="6456"/>
                    <a:pt x="3257" y="6456"/>
                    <a:pt x="3260" y="6456"/>
                  </a:cubicBezTo>
                  <a:cubicBezTo>
                    <a:pt x="3682" y="6456"/>
                    <a:pt x="9025" y="4694"/>
                    <a:pt x="9025" y="4694"/>
                  </a:cubicBezTo>
                  <a:cubicBezTo>
                    <a:pt x="9025" y="4694"/>
                    <a:pt x="9908" y="4812"/>
                    <a:pt x="10493" y="4812"/>
                  </a:cubicBezTo>
                  <a:cubicBezTo>
                    <a:pt x="10751" y="4812"/>
                    <a:pt x="10951" y="4789"/>
                    <a:pt x="10993" y="4724"/>
                  </a:cubicBezTo>
                  <a:cubicBezTo>
                    <a:pt x="11130" y="4518"/>
                    <a:pt x="11169" y="3755"/>
                    <a:pt x="11169" y="3755"/>
                  </a:cubicBezTo>
                  <a:cubicBezTo>
                    <a:pt x="11169" y="3755"/>
                    <a:pt x="11413" y="3236"/>
                    <a:pt x="11169" y="3070"/>
                  </a:cubicBezTo>
                  <a:cubicBezTo>
                    <a:pt x="11059" y="2990"/>
                    <a:pt x="10774" y="2969"/>
                    <a:pt x="10479" y="2969"/>
                  </a:cubicBezTo>
                  <a:cubicBezTo>
                    <a:pt x="10119" y="2969"/>
                    <a:pt x="9743" y="3001"/>
                    <a:pt x="9652" y="3001"/>
                  </a:cubicBezTo>
                  <a:cubicBezTo>
                    <a:pt x="9476" y="3001"/>
                    <a:pt x="8644" y="3823"/>
                    <a:pt x="8644" y="3823"/>
                  </a:cubicBezTo>
                  <a:lnTo>
                    <a:pt x="3907" y="4587"/>
                  </a:lnTo>
                  <a:cubicBezTo>
                    <a:pt x="3907" y="4587"/>
                    <a:pt x="2214" y="300"/>
                    <a:pt x="1763" y="94"/>
                  </a:cubicBezTo>
                  <a:cubicBezTo>
                    <a:pt x="1648" y="39"/>
                    <a:pt x="1474" y="1"/>
                    <a:pt x="128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111"/>
            <p:cNvSpPr/>
            <p:nvPr/>
          </p:nvSpPr>
          <p:spPr>
            <a:xfrm>
              <a:off x="4849228" y="1228022"/>
              <a:ext cx="213308" cy="122065"/>
            </a:xfrm>
            <a:custGeom>
              <a:rect b="b" l="l" r="r" t="t"/>
              <a:pathLst>
                <a:path extrusionOk="0" h="2095" w="3661">
                  <a:moveTo>
                    <a:pt x="2711" y="1"/>
                  </a:moveTo>
                  <a:cubicBezTo>
                    <a:pt x="2358" y="1"/>
                    <a:pt x="1994" y="29"/>
                    <a:pt x="1899" y="29"/>
                  </a:cubicBezTo>
                  <a:cubicBezTo>
                    <a:pt x="1723" y="29"/>
                    <a:pt x="901" y="861"/>
                    <a:pt x="901" y="861"/>
                  </a:cubicBezTo>
                  <a:lnTo>
                    <a:pt x="0" y="1008"/>
                  </a:lnTo>
                  <a:lnTo>
                    <a:pt x="147" y="2094"/>
                  </a:lnTo>
                  <a:lnTo>
                    <a:pt x="1272" y="1732"/>
                  </a:lnTo>
                  <a:cubicBezTo>
                    <a:pt x="1272" y="1732"/>
                    <a:pt x="2155" y="1850"/>
                    <a:pt x="2744" y="1850"/>
                  </a:cubicBezTo>
                  <a:cubicBezTo>
                    <a:pt x="3003" y="1850"/>
                    <a:pt x="3205" y="1827"/>
                    <a:pt x="3249" y="1762"/>
                  </a:cubicBezTo>
                  <a:cubicBezTo>
                    <a:pt x="3386" y="1556"/>
                    <a:pt x="3416" y="793"/>
                    <a:pt x="3416" y="793"/>
                  </a:cubicBezTo>
                  <a:cubicBezTo>
                    <a:pt x="3416" y="793"/>
                    <a:pt x="3660" y="274"/>
                    <a:pt x="3416" y="98"/>
                  </a:cubicBezTo>
                  <a:cubicBezTo>
                    <a:pt x="3303" y="21"/>
                    <a:pt x="3011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111"/>
            <p:cNvSpPr/>
            <p:nvPr/>
          </p:nvSpPr>
          <p:spPr>
            <a:xfrm>
              <a:off x="5074425" y="1205764"/>
              <a:ext cx="114724" cy="100973"/>
            </a:xfrm>
            <a:custGeom>
              <a:rect b="b" l="l" r="r" t="t"/>
              <a:pathLst>
                <a:path extrusionOk="0" h="1733" w="1969">
                  <a:moveTo>
                    <a:pt x="1" y="0"/>
                  </a:moveTo>
                  <a:lnTo>
                    <a:pt x="1586" y="1733"/>
                  </a:lnTo>
                  <a:lnTo>
                    <a:pt x="1968" y="10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111"/>
            <p:cNvSpPr/>
            <p:nvPr/>
          </p:nvSpPr>
          <p:spPr>
            <a:xfrm>
              <a:off x="4979802" y="1181875"/>
              <a:ext cx="203636" cy="188779"/>
            </a:xfrm>
            <a:custGeom>
              <a:rect b="b" l="l" r="r" t="t"/>
              <a:pathLst>
                <a:path extrusionOk="0" h="3240" w="3495">
                  <a:moveTo>
                    <a:pt x="483" y="0"/>
                  </a:moveTo>
                  <a:cubicBezTo>
                    <a:pt x="328" y="0"/>
                    <a:pt x="274" y="29"/>
                    <a:pt x="274" y="29"/>
                  </a:cubicBezTo>
                  <a:lnTo>
                    <a:pt x="0" y="753"/>
                  </a:lnTo>
                  <a:lnTo>
                    <a:pt x="1175" y="890"/>
                  </a:lnTo>
                  <a:cubicBezTo>
                    <a:pt x="1253" y="997"/>
                    <a:pt x="1331" y="1115"/>
                    <a:pt x="1380" y="1232"/>
                  </a:cubicBezTo>
                  <a:cubicBezTo>
                    <a:pt x="1448" y="1407"/>
                    <a:pt x="2062" y="3239"/>
                    <a:pt x="2236" y="3239"/>
                  </a:cubicBezTo>
                  <a:cubicBezTo>
                    <a:pt x="2238" y="3239"/>
                    <a:pt x="2240" y="3239"/>
                    <a:pt x="2242" y="3239"/>
                  </a:cubicBezTo>
                  <a:cubicBezTo>
                    <a:pt x="2418" y="3209"/>
                    <a:pt x="3494" y="2446"/>
                    <a:pt x="3494" y="2446"/>
                  </a:cubicBezTo>
                  <a:cubicBezTo>
                    <a:pt x="3494" y="2446"/>
                    <a:pt x="2007" y="342"/>
                    <a:pt x="1243" y="126"/>
                  </a:cubicBezTo>
                  <a:cubicBezTo>
                    <a:pt x="870" y="26"/>
                    <a:pt x="631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111"/>
            <p:cNvSpPr/>
            <p:nvPr/>
          </p:nvSpPr>
          <p:spPr>
            <a:xfrm>
              <a:off x="5012314" y="1210892"/>
              <a:ext cx="35950" cy="22840"/>
            </a:xfrm>
            <a:custGeom>
              <a:rect b="b" l="l" r="r" t="t"/>
              <a:pathLst>
                <a:path extrusionOk="0" fill="none" h="392" w="617">
                  <a:moveTo>
                    <a:pt x="617" y="39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111"/>
            <p:cNvSpPr/>
            <p:nvPr/>
          </p:nvSpPr>
          <p:spPr>
            <a:xfrm>
              <a:off x="4777910" y="1679058"/>
              <a:ext cx="508129" cy="796075"/>
            </a:xfrm>
            <a:custGeom>
              <a:rect b="b" l="l" r="r" t="t"/>
              <a:pathLst>
                <a:path extrusionOk="0" h="13663" w="8721">
                  <a:moveTo>
                    <a:pt x="1" y="0"/>
                  </a:moveTo>
                  <a:lnTo>
                    <a:pt x="1" y="13663"/>
                  </a:lnTo>
                  <a:lnTo>
                    <a:pt x="8721" y="13663"/>
                  </a:lnTo>
                  <a:lnTo>
                    <a:pt x="8721" y="0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111"/>
            <p:cNvSpPr/>
            <p:nvPr/>
          </p:nvSpPr>
          <p:spPr>
            <a:xfrm>
              <a:off x="4765383" y="1921969"/>
              <a:ext cx="532659" cy="26860"/>
            </a:xfrm>
            <a:custGeom>
              <a:rect b="b" l="l" r="r" t="t"/>
              <a:pathLst>
                <a:path extrusionOk="0" h="461" w="9142">
                  <a:moveTo>
                    <a:pt x="235" y="1"/>
                  </a:moveTo>
                  <a:cubicBezTo>
                    <a:pt x="108" y="1"/>
                    <a:pt x="0" y="99"/>
                    <a:pt x="0" y="236"/>
                  </a:cubicBezTo>
                  <a:cubicBezTo>
                    <a:pt x="0" y="363"/>
                    <a:pt x="108" y="461"/>
                    <a:pt x="235" y="461"/>
                  </a:cubicBezTo>
                  <a:lnTo>
                    <a:pt x="8916" y="461"/>
                  </a:lnTo>
                  <a:cubicBezTo>
                    <a:pt x="9044" y="461"/>
                    <a:pt x="9141" y="363"/>
                    <a:pt x="9141" y="236"/>
                  </a:cubicBezTo>
                  <a:cubicBezTo>
                    <a:pt x="9141" y="99"/>
                    <a:pt x="9044" y="1"/>
                    <a:pt x="891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111"/>
            <p:cNvSpPr/>
            <p:nvPr/>
          </p:nvSpPr>
          <p:spPr>
            <a:xfrm>
              <a:off x="4765383" y="1663676"/>
              <a:ext cx="532659" cy="27385"/>
            </a:xfrm>
            <a:custGeom>
              <a:rect b="b" l="l" r="r" t="t"/>
              <a:pathLst>
                <a:path extrusionOk="0" h="470" w="9142">
                  <a:moveTo>
                    <a:pt x="235" y="0"/>
                  </a:moveTo>
                  <a:cubicBezTo>
                    <a:pt x="108" y="0"/>
                    <a:pt x="0" y="108"/>
                    <a:pt x="0" y="235"/>
                  </a:cubicBezTo>
                  <a:cubicBezTo>
                    <a:pt x="0" y="362"/>
                    <a:pt x="108" y="470"/>
                    <a:pt x="235" y="470"/>
                  </a:cubicBezTo>
                  <a:lnTo>
                    <a:pt x="8916" y="470"/>
                  </a:lnTo>
                  <a:cubicBezTo>
                    <a:pt x="9044" y="470"/>
                    <a:pt x="9141" y="362"/>
                    <a:pt x="9141" y="235"/>
                  </a:cubicBezTo>
                  <a:cubicBezTo>
                    <a:pt x="9141" y="108"/>
                    <a:pt x="9044" y="0"/>
                    <a:pt x="8916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111"/>
            <p:cNvSpPr/>
            <p:nvPr/>
          </p:nvSpPr>
          <p:spPr>
            <a:xfrm>
              <a:off x="4765383" y="2191682"/>
              <a:ext cx="532659" cy="26860"/>
            </a:xfrm>
            <a:custGeom>
              <a:rect b="b" l="l" r="r" t="t"/>
              <a:pathLst>
                <a:path extrusionOk="0" h="461" w="9142">
                  <a:moveTo>
                    <a:pt x="235" y="1"/>
                  </a:moveTo>
                  <a:cubicBezTo>
                    <a:pt x="108" y="1"/>
                    <a:pt x="0" y="99"/>
                    <a:pt x="0" y="236"/>
                  </a:cubicBezTo>
                  <a:cubicBezTo>
                    <a:pt x="0" y="363"/>
                    <a:pt x="108" y="461"/>
                    <a:pt x="235" y="461"/>
                  </a:cubicBezTo>
                  <a:lnTo>
                    <a:pt x="8916" y="461"/>
                  </a:lnTo>
                  <a:cubicBezTo>
                    <a:pt x="9044" y="461"/>
                    <a:pt x="9141" y="363"/>
                    <a:pt x="9141" y="236"/>
                  </a:cubicBezTo>
                  <a:cubicBezTo>
                    <a:pt x="9141" y="99"/>
                    <a:pt x="9044" y="1"/>
                    <a:pt x="8916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2" name="Shape 7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3" name="Google Shape;7733;p112"/>
          <p:cNvSpPr txBox="1"/>
          <p:nvPr/>
        </p:nvSpPr>
        <p:spPr>
          <a:xfrm>
            <a:off x="3336323" y="568475"/>
            <a:ext cx="4443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POSSIBILITY</a:t>
            </a:r>
            <a:endParaRPr/>
          </a:p>
        </p:txBody>
      </p:sp>
      <p:grpSp>
        <p:nvGrpSpPr>
          <p:cNvPr id="7734" name="Google Shape;7734;p112"/>
          <p:cNvGrpSpPr/>
          <p:nvPr/>
        </p:nvGrpSpPr>
        <p:grpSpPr>
          <a:xfrm>
            <a:off x="108514" y="3077678"/>
            <a:ext cx="870463" cy="681225"/>
            <a:chOff x="4768325" y="2163475"/>
            <a:chExt cx="59700" cy="46725"/>
          </a:xfrm>
        </p:grpSpPr>
        <p:sp>
          <p:nvSpPr>
            <p:cNvPr id="7735" name="Google Shape;7735;p112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112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DD3C69"/>
            </a:solidFill>
            <a:ln cap="flat" cmpd="sng" w="9525">
              <a:solidFill>
                <a:srgbClr val="DD3C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7" name="Google Shape;7737;p112"/>
          <p:cNvSpPr/>
          <p:nvPr/>
        </p:nvSpPr>
        <p:spPr>
          <a:xfrm>
            <a:off x="1148257" y="2170683"/>
            <a:ext cx="9177926" cy="2495214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ina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The emission of methane gas allows for the production of electricity, which might very likely tie the concentration of non-government or private sectors, initiating possibilities for economic expansion.</a:t>
            </a:r>
            <a:endParaRPr b="1" i="0" sz="2600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738" name="Google Shape;7738;p112"/>
          <p:cNvSpPr/>
          <p:nvPr/>
        </p:nvSpPr>
        <p:spPr>
          <a:xfrm>
            <a:off x="10019390" y="4987486"/>
            <a:ext cx="2007600" cy="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9" name="Google Shape;7739;p112"/>
          <p:cNvGrpSpPr/>
          <p:nvPr/>
        </p:nvGrpSpPr>
        <p:grpSpPr>
          <a:xfrm flipH="1">
            <a:off x="10284620" y="1952329"/>
            <a:ext cx="1522150" cy="3170957"/>
            <a:chOff x="225225" y="2652300"/>
            <a:chExt cx="1146802" cy="2389028"/>
          </a:xfrm>
        </p:grpSpPr>
        <p:sp>
          <p:nvSpPr>
            <p:cNvPr id="7740" name="Google Shape;7740;p112"/>
            <p:cNvSpPr/>
            <p:nvPr/>
          </p:nvSpPr>
          <p:spPr>
            <a:xfrm>
              <a:off x="425571" y="2835317"/>
              <a:ext cx="234057" cy="273578"/>
            </a:xfrm>
            <a:custGeom>
              <a:rect b="b" l="l" r="r" t="t"/>
              <a:pathLst>
                <a:path extrusionOk="0" h="7483" w="6402">
                  <a:moveTo>
                    <a:pt x="3404" y="1"/>
                  </a:moveTo>
                  <a:cubicBezTo>
                    <a:pt x="2390" y="1"/>
                    <a:pt x="1393" y="318"/>
                    <a:pt x="559" y="926"/>
                  </a:cubicBezTo>
                  <a:cubicBezTo>
                    <a:pt x="1" y="3284"/>
                    <a:pt x="705" y="5760"/>
                    <a:pt x="2408" y="7483"/>
                  </a:cubicBezTo>
                  <a:cubicBezTo>
                    <a:pt x="3994" y="6054"/>
                    <a:pt x="6186" y="4508"/>
                    <a:pt x="6362" y="2403"/>
                  </a:cubicBezTo>
                  <a:cubicBezTo>
                    <a:pt x="6401" y="1934"/>
                    <a:pt x="6362" y="1327"/>
                    <a:pt x="6401" y="857"/>
                  </a:cubicBezTo>
                  <a:cubicBezTo>
                    <a:pt x="6235" y="681"/>
                    <a:pt x="6039" y="544"/>
                    <a:pt x="5824" y="456"/>
                  </a:cubicBezTo>
                  <a:cubicBezTo>
                    <a:pt x="5413" y="329"/>
                    <a:pt x="5002" y="221"/>
                    <a:pt x="4571" y="143"/>
                  </a:cubicBezTo>
                  <a:cubicBezTo>
                    <a:pt x="4185" y="47"/>
                    <a:pt x="3794" y="1"/>
                    <a:pt x="3404" y="1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1" name="Google Shape;7741;p112"/>
            <p:cNvSpPr/>
            <p:nvPr/>
          </p:nvSpPr>
          <p:spPr>
            <a:xfrm>
              <a:off x="831346" y="2790422"/>
              <a:ext cx="37" cy="731"/>
            </a:xfrm>
            <a:custGeom>
              <a:rect b="b" l="l" r="r" t="t"/>
              <a:pathLst>
                <a:path extrusionOk="0" h="20" w="1">
                  <a:moveTo>
                    <a:pt x="0" y="0"/>
                  </a:moveTo>
                  <a:cubicBezTo>
                    <a:pt x="0" y="0"/>
                    <a:pt x="0" y="10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2" name="Google Shape;7742;p112"/>
            <p:cNvSpPr/>
            <p:nvPr/>
          </p:nvSpPr>
          <p:spPr>
            <a:xfrm>
              <a:off x="864249" y="3062718"/>
              <a:ext cx="32612" cy="10420"/>
            </a:xfrm>
            <a:custGeom>
              <a:rect b="b" l="l" r="r" t="t"/>
              <a:pathLst>
                <a:path extrusionOk="0" fill="none" h="285" w="892">
                  <a:moveTo>
                    <a:pt x="1" y="0"/>
                  </a:moveTo>
                  <a:cubicBezTo>
                    <a:pt x="265" y="186"/>
                    <a:pt x="578" y="284"/>
                    <a:pt x="891" y="284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3" name="Google Shape;7743;p112"/>
            <p:cNvSpPr/>
            <p:nvPr/>
          </p:nvSpPr>
          <p:spPr>
            <a:xfrm>
              <a:off x="673189" y="3119934"/>
              <a:ext cx="178596" cy="242868"/>
            </a:xfrm>
            <a:custGeom>
              <a:rect b="b" l="l" r="r" t="t"/>
              <a:pathLst>
                <a:path extrusionOk="0" h="6643" w="4885">
                  <a:moveTo>
                    <a:pt x="3487" y="0"/>
                  </a:moveTo>
                  <a:cubicBezTo>
                    <a:pt x="3254" y="0"/>
                    <a:pt x="3021" y="123"/>
                    <a:pt x="2907" y="383"/>
                  </a:cubicBezTo>
                  <a:lnTo>
                    <a:pt x="2907" y="402"/>
                  </a:lnTo>
                  <a:cubicBezTo>
                    <a:pt x="2859" y="514"/>
                    <a:pt x="2754" y="580"/>
                    <a:pt x="2642" y="580"/>
                  </a:cubicBezTo>
                  <a:cubicBezTo>
                    <a:pt x="2616" y="580"/>
                    <a:pt x="2590" y="576"/>
                    <a:pt x="2565" y="569"/>
                  </a:cubicBezTo>
                  <a:cubicBezTo>
                    <a:pt x="2530" y="558"/>
                    <a:pt x="2494" y="553"/>
                    <a:pt x="2457" y="553"/>
                  </a:cubicBezTo>
                  <a:cubicBezTo>
                    <a:pt x="2115" y="553"/>
                    <a:pt x="1650" y="954"/>
                    <a:pt x="1517" y="1078"/>
                  </a:cubicBezTo>
                  <a:cubicBezTo>
                    <a:pt x="1488" y="1097"/>
                    <a:pt x="1468" y="1127"/>
                    <a:pt x="1459" y="1156"/>
                  </a:cubicBezTo>
                  <a:cubicBezTo>
                    <a:pt x="1263" y="1528"/>
                    <a:pt x="0" y="4258"/>
                    <a:pt x="2261" y="6578"/>
                  </a:cubicBezTo>
                  <a:cubicBezTo>
                    <a:pt x="2305" y="6622"/>
                    <a:pt x="2358" y="6643"/>
                    <a:pt x="2417" y="6643"/>
                  </a:cubicBezTo>
                  <a:cubicBezTo>
                    <a:pt x="2983" y="6643"/>
                    <a:pt x="4162" y="4748"/>
                    <a:pt x="4659" y="3906"/>
                  </a:cubicBezTo>
                  <a:cubicBezTo>
                    <a:pt x="4845" y="3603"/>
                    <a:pt x="4884" y="3231"/>
                    <a:pt x="4767" y="2888"/>
                  </a:cubicBezTo>
                  <a:cubicBezTo>
                    <a:pt x="4502" y="2115"/>
                    <a:pt x="4287" y="1322"/>
                    <a:pt x="4121" y="530"/>
                  </a:cubicBezTo>
                  <a:cubicBezTo>
                    <a:pt x="4056" y="185"/>
                    <a:pt x="3772" y="0"/>
                    <a:pt x="348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4" name="Google Shape;7744;p112"/>
            <p:cNvSpPr/>
            <p:nvPr/>
          </p:nvSpPr>
          <p:spPr>
            <a:xfrm>
              <a:off x="642772" y="4045258"/>
              <a:ext cx="391484" cy="857332"/>
            </a:xfrm>
            <a:custGeom>
              <a:rect b="b" l="l" r="r" t="t"/>
              <a:pathLst>
                <a:path extrusionOk="0" h="23450" w="10708">
                  <a:moveTo>
                    <a:pt x="5021" y="0"/>
                  </a:moveTo>
                  <a:lnTo>
                    <a:pt x="0" y="1889"/>
                  </a:lnTo>
                  <a:cubicBezTo>
                    <a:pt x="1263" y="4345"/>
                    <a:pt x="3348" y="7859"/>
                    <a:pt x="3348" y="7859"/>
                  </a:cubicBezTo>
                  <a:cubicBezTo>
                    <a:pt x="4121" y="14485"/>
                    <a:pt x="8378" y="23449"/>
                    <a:pt x="8378" y="23449"/>
                  </a:cubicBezTo>
                  <a:lnTo>
                    <a:pt x="10707" y="22833"/>
                  </a:lnTo>
                  <a:cubicBezTo>
                    <a:pt x="10707" y="22833"/>
                    <a:pt x="7820" y="10276"/>
                    <a:pt x="6822" y="6332"/>
                  </a:cubicBezTo>
                  <a:cubicBezTo>
                    <a:pt x="6763" y="6078"/>
                    <a:pt x="6685" y="5833"/>
                    <a:pt x="6587" y="5588"/>
                  </a:cubicBezTo>
                  <a:lnTo>
                    <a:pt x="502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5" name="Google Shape;7745;p112"/>
            <p:cNvSpPr/>
            <p:nvPr/>
          </p:nvSpPr>
          <p:spPr>
            <a:xfrm>
              <a:off x="828458" y="4308597"/>
              <a:ext cx="42995" cy="34001"/>
            </a:xfrm>
            <a:custGeom>
              <a:rect b="b" l="l" r="r" t="t"/>
              <a:pathLst>
                <a:path extrusionOk="0" fill="none" h="930" w="1176">
                  <a:moveTo>
                    <a:pt x="1" y="0"/>
                  </a:moveTo>
                  <a:cubicBezTo>
                    <a:pt x="1" y="0"/>
                    <a:pt x="148" y="666"/>
                    <a:pt x="1175" y="930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6" name="Google Shape;7746;p112"/>
            <p:cNvSpPr/>
            <p:nvPr/>
          </p:nvSpPr>
          <p:spPr>
            <a:xfrm>
              <a:off x="508598" y="3828752"/>
              <a:ext cx="357118" cy="392216"/>
            </a:xfrm>
            <a:custGeom>
              <a:rect b="b" l="l" r="r" t="t"/>
              <a:pathLst>
                <a:path extrusionOk="0" h="10728" w="9768">
                  <a:moveTo>
                    <a:pt x="0" y="1"/>
                  </a:moveTo>
                  <a:cubicBezTo>
                    <a:pt x="225" y="1381"/>
                    <a:pt x="656" y="2732"/>
                    <a:pt x="1282" y="3984"/>
                  </a:cubicBezTo>
                  <a:cubicBezTo>
                    <a:pt x="2271" y="5883"/>
                    <a:pt x="5187" y="10727"/>
                    <a:pt x="5187" y="10727"/>
                  </a:cubicBezTo>
                  <a:cubicBezTo>
                    <a:pt x="6411" y="9628"/>
                    <a:pt x="7915" y="9425"/>
                    <a:pt x="8857" y="9425"/>
                  </a:cubicBezTo>
                  <a:cubicBezTo>
                    <a:pt x="9408" y="9425"/>
                    <a:pt x="9768" y="9494"/>
                    <a:pt x="9768" y="9494"/>
                  </a:cubicBezTo>
                  <a:cubicBezTo>
                    <a:pt x="9073" y="6304"/>
                    <a:pt x="6430" y="265"/>
                    <a:pt x="6430" y="26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7" name="Google Shape;7747;p112"/>
            <p:cNvSpPr/>
            <p:nvPr/>
          </p:nvSpPr>
          <p:spPr>
            <a:xfrm>
              <a:off x="384807" y="3941831"/>
              <a:ext cx="231534" cy="979369"/>
            </a:xfrm>
            <a:custGeom>
              <a:rect b="b" l="l" r="r" t="t"/>
              <a:pathLst>
                <a:path extrusionOk="0" h="26788" w="6333">
                  <a:moveTo>
                    <a:pt x="0" y="1"/>
                  </a:moveTo>
                  <a:cubicBezTo>
                    <a:pt x="352" y="4914"/>
                    <a:pt x="2584" y="11716"/>
                    <a:pt x="2584" y="11716"/>
                  </a:cubicBezTo>
                  <a:cubicBezTo>
                    <a:pt x="1732" y="16022"/>
                    <a:pt x="2584" y="26787"/>
                    <a:pt x="2584" y="26787"/>
                  </a:cubicBezTo>
                  <a:lnTo>
                    <a:pt x="5168" y="26709"/>
                  </a:lnTo>
                  <a:cubicBezTo>
                    <a:pt x="5168" y="26709"/>
                    <a:pt x="5725" y="19173"/>
                    <a:pt x="6215" y="12136"/>
                  </a:cubicBezTo>
                  <a:cubicBezTo>
                    <a:pt x="6332" y="10522"/>
                    <a:pt x="5814" y="4679"/>
                    <a:pt x="5814" y="4679"/>
                  </a:cubicBezTo>
                  <a:lnTo>
                    <a:pt x="4894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8" name="Google Shape;7748;p112"/>
            <p:cNvSpPr/>
            <p:nvPr/>
          </p:nvSpPr>
          <p:spPr>
            <a:xfrm>
              <a:off x="545816" y="4364753"/>
              <a:ext cx="37949" cy="52281"/>
            </a:xfrm>
            <a:custGeom>
              <a:rect b="b" l="l" r="r" t="t"/>
              <a:pathLst>
                <a:path extrusionOk="0" fill="none" h="1430" w="1038">
                  <a:moveTo>
                    <a:pt x="0" y="1"/>
                  </a:moveTo>
                  <a:cubicBezTo>
                    <a:pt x="0" y="1"/>
                    <a:pt x="264" y="1430"/>
                    <a:pt x="1038" y="107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9" name="Google Shape;7749;p112"/>
            <p:cNvSpPr/>
            <p:nvPr/>
          </p:nvSpPr>
          <p:spPr>
            <a:xfrm>
              <a:off x="332564" y="3822318"/>
              <a:ext cx="300596" cy="426546"/>
            </a:xfrm>
            <a:custGeom>
              <a:rect b="b" l="l" r="r" t="t"/>
              <a:pathLst>
                <a:path extrusionOk="0" h="11667" w="8222">
                  <a:moveTo>
                    <a:pt x="1038" y="1"/>
                  </a:moveTo>
                  <a:cubicBezTo>
                    <a:pt x="0" y="3632"/>
                    <a:pt x="2878" y="11667"/>
                    <a:pt x="2878" y="11667"/>
                  </a:cubicBezTo>
                  <a:cubicBezTo>
                    <a:pt x="3887" y="10710"/>
                    <a:pt x="5632" y="10554"/>
                    <a:pt x="6661" y="10554"/>
                  </a:cubicBezTo>
                  <a:cubicBezTo>
                    <a:pt x="7157" y="10554"/>
                    <a:pt x="7487" y="10590"/>
                    <a:pt x="7487" y="10590"/>
                  </a:cubicBezTo>
                  <a:cubicBezTo>
                    <a:pt x="7536" y="7537"/>
                    <a:pt x="6988" y="6010"/>
                    <a:pt x="6988" y="6010"/>
                  </a:cubicBezTo>
                  <a:cubicBezTo>
                    <a:pt x="8221" y="3260"/>
                    <a:pt x="6841" y="1"/>
                    <a:pt x="6841" y="1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0" name="Google Shape;7750;p112"/>
            <p:cNvSpPr/>
            <p:nvPr/>
          </p:nvSpPr>
          <p:spPr>
            <a:xfrm>
              <a:off x="225225" y="3155178"/>
              <a:ext cx="562147" cy="693726"/>
            </a:xfrm>
            <a:custGeom>
              <a:rect b="b" l="l" r="r" t="t"/>
              <a:pathLst>
                <a:path extrusionOk="0" h="18975" w="15376">
                  <a:moveTo>
                    <a:pt x="11671" y="1"/>
                  </a:moveTo>
                  <a:cubicBezTo>
                    <a:pt x="10649" y="1"/>
                    <a:pt x="9869" y="112"/>
                    <a:pt x="8857" y="143"/>
                  </a:cubicBezTo>
                  <a:cubicBezTo>
                    <a:pt x="6968" y="172"/>
                    <a:pt x="5109" y="535"/>
                    <a:pt x="3337" y="1190"/>
                  </a:cubicBezTo>
                  <a:cubicBezTo>
                    <a:pt x="2829" y="1220"/>
                    <a:pt x="2339" y="1406"/>
                    <a:pt x="1948" y="1738"/>
                  </a:cubicBezTo>
                  <a:cubicBezTo>
                    <a:pt x="1507" y="2091"/>
                    <a:pt x="1175" y="2560"/>
                    <a:pt x="998" y="3099"/>
                  </a:cubicBezTo>
                  <a:cubicBezTo>
                    <a:pt x="724" y="3882"/>
                    <a:pt x="0" y="7904"/>
                    <a:pt x="666" y="7953"/>
                  </a:cubicBezTo>
                  <a:cubicBezTo>
                    <a:pt x="1212" y="8125"/>
                    <a:pt x="1778" y="8212"/>
                    <a:pt x="2346" y="8212"/>
                  </a:cubicBezTo>
                  <a:cubicBezTo>
                    <a:pt x="2683" y="8212"/>
                    <a:pt x="3022" y="8181"/>
                    <a:pt x="3357" y="8119"/>
                  </a:cubicBezTo>
                  <a:cubicBezTo>
                    <a:pt x="3377" y="10145"/>
                    <a:pt x="3504" y="12161"/>
                    <a:pt x="3729" y="14168"/>
                  </a:cubicBezTo>
                  <a:cubicBezTo>
                    <a:pt x="3895" y="15391"/>
                    <a:pt x="3484" y="18122"/>
                    <a:pt x="3484" y="18122"/>
                  </a:cubicBezTo>
                  <a:cubicBezTo>
                    <a:pt x="4631" y="18774"/>
                    <a:pt x="6563" y="18974"/>
                    <a:pt x="8506" y="18974"/>
                  </a:cubicBezTo>
                  <a:cubicBezTo>
                    <a:pt x="11605" y="18974"/>
                    <a:pt x="14729" y="18464"/>
                    <a:pt x="14729" y="18464"/>
                  </a:cubicBezTo>
                  <a:cubicBezTo>
                    <a:pt x="14729" y="18464"/>
                    <a:pt x="14201" y="15626"/>
                    <a:pt x="14299" y="14363"/>
                  </a:cubicBezTo>
                  <a:cubicBezTo>
                    <a:pt x="15375" y="1621"/>
                    <a:pt x="13731" y="143"/>
                    <a:pt x="13731" y="143"/>
                  </a:cubicBezTo>
                  <a:cubicBezTo>
                    <a:pt x="12909" y="37"/>
                    <a:pt x="12251" y="1"/>
                    <a:pt x="1167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1" name="Google Shape;7751;p112"/>
            <p:cNvSpPr/>
            <p:nvPr/>
          </p:nvSpPr>
          <p:spPr>
            <a:xfrm>
              <a:off x="478546" y="3721413"/>
              <a:ext cx="42592" cy="10420"/>
            </a:xfrm>
            <a:custGeom>
              <a:rect b="b" l="l" r="r" t="t"/>
              <a:pathLst>
                <a:path extrusionOk="0" h="285" w="1165">
                  <a:moveTo>
                    <a:pt x="0" y="1"/>
                  </a:moveTo>
                  <a:lnTo>
                    <a:pt x="0" y="1"/>
                  </a:lnTo>
                  <a:cubicBezTo>
                    <a:pt x="21" y="51"/>
                    <a:pt x="108" y="63"/>
                    <a:pt x="225" y="63"/>
                  </a:cubicBezTo>
                  <a:cubicBezTo>
                    <a:pt x="235" y="63"/>
                    <a:pt x="245" y="63"/>
                    <a:pt x="255" y="63"/>
                  </a:cubicBezTo>
                  <a:lnTo>
                    <a:pt x="255" y="63"/>
                  </a:lnTo>
                  <a:lnTo>
                    <a:pt x="1165" y="285"/>
                  </a:lnTo>
                  <a:cubicBezTo>
                    <a:pt x="1120" y="87"/>
                    <a:pt x="888" y="50"/>
                    <a:pt x="642" y="50"/>
                  </a:cubicBezTo>
                  <a:cubicBezTo>
                    <a:pt x="507" y="50"/>
                    <a:pt x="369" y="61"/>
                    <a:pt x="255" y="63"/>
                  </a:cubicBezTo>
                  <a:lnTo>
                    <a:pt x="25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2" name="Google Shape;7752;p112"/>
            <p:cNvSpPr/>
            <p:nvPr/>
          </p:nvSpPr>
          <p:spPr>
            <a:xfrm>
              <a:off x="478546" y="3716075"/>
              <a:ext cx="42592" cy="15757"/>
            </a:xfrm>
            <a:custGeom>
              <a:rect b="b" l="l" r="r" t="t"/>
              <a:pathLst>
                <a:path extrusionOk="0" fill="none" h="431" w="1165">
                  <a:moveTo>
                    <a:pt x="1165" y="431"/>
                  </a:moveTo>
                  <a:cubicBezTo>
                    <a:pt x="1067" y="0"/>
                    <a:pt x="79" y="333"/>
                    <a:pt x="0" y="14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3" name="Google Shape;7753;p112"/>
            <p:cNvSpPr/>
            <p:nvPr/>
          </p:nvSpPr>
          <p:spPr>
            <a:xfrm>
              <a:off x="390145" y="3699953"/>
              <a:ext cx="16160" cy="7202"/>
            </a:xfrm>
            <a:custGeom>
              <a:rect b="b" l="l" r="r" t="t"/>
              <a:pathLst>
                <a:path extrusionOk="0" fill="none" h="197" w="442">
                  <a:moveTo>
                    <a:pt x="441" y="19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4" name="Google Shape;7754;p112"/>
            <p:cNvSpPr/>
            <p:nvPr/>
          </p:nvSpPr>
          <p:spPr>
            <a:xfrm>
              <a:off x="428094" y="3709604"/>
              <a:ext cx="282682" cy="105256"/>
            </a:xfrm>
            <a:custGeom>
              <a:rect b="b" l="l" r="r" t="t"/>
              <a:pathLst>
                <a:path extrusionOk="0" fill="none" h="2879" w="7732">
                  <a:moveTo>
                    <a:pt x="7732" y="1"/>
                  </a:moveTo>
                  <a:cubicBezTo>
                    <a:pt x="7732" y="1"/>
                    <a:pt x="6636" y="2878"/>
                    <a:pt x="0" y="15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5" name="Google Shape;7755;p112"/>
            <p:cNvSpPr/>
            <p:nvPr/>
          </p:nvSpPr>
          <p:spPr>
            <a:xfrm>
              <a:off x="448823" y="3073101"/>
              <a:ext cx="193987" cy="157830"/>
            </a:xfrm>
            <a:custGeom>
              <a:rect b="b" l="l" r="r" t="t"/>
              <a:pathLst>
                <a:path extrusionOk="0" h="4317" w="5306">
                  <a:moveTo>
                    <a:pt x="1968" y="0"/>
                  </a:moveTo>
                  <a:cubicBezTo>
                    <a:pt x="1968" y="0"/>
                    <a:pt x="1684" y="1957"/>
                    <a:pt x="1322" y="2476"/>
                  </a:cubicBezTo>
                  <a:cubicBezTo>
                    <a:pt x="1087" y="2799"/>
                    <a:pt x="1" y="3142"/>
                    <a:pt x="1" y="3142"/>
                  </a:cubicBezTo>
                  <a:cubicBezTo>
                    <a:pt x="1" y="3142"/>
                    <a:pt x="884" y="4316"/>
                    <a:pt x="2852" y="4316"/>
                  </a:cubicBezTo>
                  <a:cubicBezTo>
                    <a:pt x="2956" y="4316"/>
                    <a:pt x="3062" y="4313"/>
                    <a:pt x="3172" y="4306"/>
                  </a:cubicBezTo>
                  <a:cubicBezTo>
                    <a:pt x="5305" y="4179"/>
                    <a:pt x="5051" y="2897"/>
                    <a:pt x="5051" y="2897"/>
                  </a:cubicBezTo>
                  <a:lnTo>
                    <a:pt x="5051" y="2897"/>
                  </a:lnTo>
                  <a:cubicBezTo>
                    <a:pt x="5051" y="2897"/>
                    <a:pt x="5007" y="2901"/>
                    <a:pt x="4940" y="2901"/>
                  </a:cubicBezTo>
                  <a:cubicBezTo>
                    <a:pt x="4766" y="2901"/>
                    <a:pt x="4434" y="2875"/>
                    <a:pt x="4307" y="2691"/>
                  </a:cubicBezTo>
                  <a:cubicBezTo>
                    <a:pt x="4131" y="2427"/>
                    <a:pt x="4307" y="1419"/>
                    <a:pt x="4307" y="1419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6" name="Google Shape;7756;p112"/>
            <p:cNvSpPr/>
            <p:nvPr/>
          </p:nvSpPr>
          <p:spPr>
            <a:xfrm>
              <a:off x="503955" y="3073796"/>
              <a:ext cx="157464" cy="85075"/>
            </a:xfrm>
            <a:custGeom>
              <a:rect b="b" l="l" r="r" t="t"/>
              <a:pathLst>
                <a:path extrusionOk="0" h="2327" w="4307">
                  <a:moveTo>
                    <a:pt x="0" y="1"/>
                  </a:moveTo>
                  <a:cubicBezTo>
                    <a:pt x="81" y="298"/>
                    <a:pt x="687" y="2327"/>
                    <a:pt x="2484" y="2327"/>
                  </a:cubicBezTo>
                  <a:cubicBezTo>
                    <a:pt x="2636" y="2327"/>
                    <a:pt x="2796" y="2312"/>
                    <a:pt x="2966" y="2281"/>
                  </a:cubicBezTo>
                  <a:cubicBezTo>
                    <a:pt x="3944" y="2105"/>
                    <a:pt x="4228" y="1048"/>
                    <a:pt x="4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7" name="Google Shape;7757;p112"/>
            <p:cNvSpPr/>
            <p:nvPr/>
          </p:nvSpPr>
          <p:spPr>
            <a:xfrm>
              <a:off x="448823" y="3073101"/>
              <a:ext cx="193987" cy="162473"/>
            </a:xfrm>
            <a:custGeom>
              <a:rect b="b" l="l" r="r" t="t"/>
              <a:pathLst>
                <a:path extrusionOk="0" fill="none" h="4444" w="5306">
                  <a:moveTo>
                    <a:pt x="4307" y="1419"/>
                  </a:moveTo>
                  <a:cubicBezTo>
                    <a:pt x="4307" y="1419"/>
                    <a:pt x="4131" y="2427"/>
                    <a:pt x="4307" y="2691"/>
                  </a:cubicBezTo>
                  <a:cubicBezTo>
                    <a:pt x="4483" y="2946"/>
                    <a:pt x="5051" y="2897"/>
                    <a:pt x="5051" y="2897"/>
                  </a:cubicBezTo>
                  <a:cubicBezTo>
                    <a:pt x="5051" y="2897"/>
                    <a:pt x="5305" y="4179"/>
                    <a:pt x="3172" y="4306"/>
                  </a:cubicBezTo>
                  <a:cubicBezTo>
                    <a:pt x="980" y="4443"/>
                    <a:pt x="1" y="3142"/>
                    <a:pt x="1" y="3142"/>
                  </a:cubicBezTo>
                  <a:cubicBezTo>
                    <a:pt x="1" y="3142"/>
                    <a:pt x="1087" y="2799"/>
                    <a:pt x="1322" y="2476"/>
                  </a:cubicBezTo>
                  <a:cubicBezTo>
                    <a:pt x="1684" y="1957"/>
                    <a:pt x="1968" y="0"/>
                    <a:pt x="1968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p112"/>
            <p:cNvSpPr/>
            <p:nvPr/>
          </p:nvSpPr>
          <p:spPr>
            <a:xfrm>
              <a:off x="458073" y="2887744"/>
              <a:ext cx="223016" cy="251533"/>
            </a:xfrm>
            <a:custGeom>
              <a:rect b="b" l="l" r="r" t="t"/>
              <a:pathLst>
                <a:path extrusionOk="0" h="6880" w="6100">
                  <a:moveTo>
                    <a:pt x="5023" y="0"/>
                  </a:moveTo>
                  <a:cubicBezTo>
                    <a:pt x="4694" y="419"/>
                    <a:pt x="4049" y="528"/>
                    <a:pt x="3469" y="528"/>
                  </a:cubicBezTo>
                  <a:cubicBezTo>
                    <a:pt x="2843" y="528"/>
                    <a:pt x="2293" y="402"/>
                    <a:pt x="2293" y="402"/>
                  </a:cubicBezTo>
                  <a:cubicBezTo>
                    <a:pt x="2204" y="979"/>
                    <a:pt x="1901" y="1498"/>
                    <a:pt x="1451" y="1850"/>
                  </a:cubicBezTo>
                  <a:cubicBezTo>
                    <a:pt x="1470" y="3103"/>
                    <a:pt x="1040" y="3103"/>
                    <a:pt x="1040" y="3103"/>
                  </a:cubicBezTo>
                  <a:cubicBezTo>
                    <a:pt x="772" y="2905"/>
                    <a:pt x="564" y="2820"/>
                    <a:pt x="409" y="2820"/>
                  </a:cubicBezTo>
                  <a:cubicBezTo>
                    <a:pt x="84" y="2820"/>
                    <a:pt x="0" y="3199"/>
                    <a:pt x="120" y="3690"/>
                  </a:cubicBezTo>
                  <a:cubicBezTo>
                    <a:pt x="296" y="4414"/>
                    <a:pt x="1147" y="4414"/>
                    <a:pt x="1147" y="4414"/>
                  </a:cubicBezTo>
                  <a:cubicBezTo>
                    <a:pt x="1147" y="4414"/>
                    <a:pt x="1720" y="6880"/>
                    <a:pt x="3738" y="6880"/>
                  </a:cubicBezTo>
                  <a:cubicBezTo>
                    <a:pt x="3896" y="6880"/>
                    <a:pt x="4063" y="6864"/>
                    <a:pt x="4240" y="6832"/>
                  </a:cubicBezTo>
                  <a:cubicBezTo>
                    <a:pt x="6100" y="6489"/>
                    <a:pt x="5561" y="3171"/>
                    <a:pt x="5698" y="2339"/>
                  </a:cubicBezTo>
                  <a:cubicBezTo>
                    <a:pt x="5835" y="1508"/>
                    <a:pt x="5023" y="0"/>
                    <a:pt x="502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9" name="Google Shape;7759;p112"/>
            <p:cNvSpPr/>
            <p:nvPr/>
          </p:nvSpPr>
          <p:spPr>
            <a:xfrm>
              <a:off x="606285" y="2987223"/>
              <a:ext cx="28663" cy="68367"/>
            </a:xfrm>
            <a:custGeom>
              <a:rect b="b" l="l" r="r" t="t"/>
              <a:pathLst>
                <a:path extrusionOk="0" fill="none" h="1870" w="784">
                  <a:moveTo>
                    <a:pt x="225" y="0"/>
                  </a:moveTo>
                  <a:lnTo>
                    <a:pt x="705" y="989"/>
                  </a:lnTo>
                  <a:cubicBezTo>
                    <a:pt x="783" y="1145"/>
                    <a:pt x="734" y="1331"/>
                    <a:pt x="597" y="1439"/>
                  </a:cubicBezTo>
                  <a:cubicBezTo>
                    <a:pt x="597" y="1439"/>
                    <a:pt x="0" y="1684"/>
                    <a:pt x="0" y="186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0" name="Google Shape;7760;p112"/>
            <p:cNvSpPr/>
            <p:nvPr/>
          </p:nvSpPr>
          <p:spPr>
            <a:xfrm>
              <a:off x="636337" y="2970405"/>
              <a:ext cx="10420" cy="20766"/>
            </a:xfrm>
            <a:custGeom>
              <a:rect b="b" l="l" r="r" t="t"/>
              <a:pathLst>
                <a:path extrusionOk="0" h="568" w="285">
                  <a:moveTo>
                    <a:pt x="147" y="0"/>
                  </a:moveTo>
                  <a:cubicBezTo>
                    <a:pt x="69" y="0"/>
                    <a:pt x="0" y="127"/>
                    <a:pt x="0" y="284"/>
                  </a:cubicBezTo>
                  <a:cubicBezTo>
                    <a:pt x="0" y="441"/>
                    <a:pt x="69" y="568"/>
                    <a:pt x="147" y="568"/>
                  </a:cubicBezTo>
                  <a:cubicBezTo>
                    <a:pt x="225" y="568"/>
                    <a:pt x="284" y="441"/>
                    <a:pt x="284" y="284"/>
                  </a:cubicBezTo>
                  <a:cubicBezTo>
                    <a:pt x="284" y="118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1" name="Google Shape;7761;p112"/>
            <p:cNvSpPr/>
            <p:nvPr/>
          </p:nvSpPr>
          <p:spPr>
            <a:xfrm>
              <a:off x="578354" y="2972891"/>
              <a:ext cx="10420" cy="20803"/>
            </a:xfrm>
            <a:custGeom>
              <a:rect b="b" l="l" r="r" t="t"/>
              <a:pathLst>
                <a:path extrusionOk="0" h="569" w="285">
                  <a:moveTo>
                    <a:pt x="138" y="1"/>
                  </a:moveTo>
                  <a:cubicBezTo>
                    <a:pt x="60" y="1"/>
                    <a:pt x="1" y="128"/>
                    <a:pt x="1" y="294"/>
                  </a:cubicBezTo>
                  <a:cubicBezTo>
                    <a:pt x="1" y="441"/>
                    <a:pt x="60" y="568"/>
                    <a:pt x="138" y="568"/>
                  </a:cubicBezTo>
                  <a:cubicBezTo>
                    <a:pt x="216" y="568"/>
                    <a:pt x="285" y="451"/>
                    <a:pt x="285" y="294"/>
                  </a:cubicBezTo>
                  <a:cubicBezTo>
                    <a:pt x="285" y="128"/>
                    <a:pt x="216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2" name="Google Shape;7762;p112"/>
            <p:cNvSpPr/>
            <p:nvPr/>
          </p:nvSpPr>
          <p:spPr>
            <a:xfrm>
              <a:off x="567276" y="3055918"/>
              <a:ext cx="45481" cy="33708"/>
            </a:xfrm>
            <a:custGeom>
              <a:rect b="b" l="l" r="r" t="t"/>
              <a:pathLst>
                <a:path extrusionOk="0" h="922" w="124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5" y="921"/>
                    <a:pt x="554" y="921"/>
                  </a:cubicBezTo>
                  <a:cubicBezTo>
                    <a:pt x="726" y="921"/>
                    <a:pt x="950" y="812"/>
                    <a:pt x="1243" y="519"/>
                  </a:cubicBezTo>
                  <a:cubicBezTo>
                    <a:pt x="793" y="441"/>
                    <a:pt x="372" y="2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3" name="Google Shape;7763;p112"/>
            <p:cNvSpPr/>
            <p:nvPr/>
          </p:nvSpPr>
          <p:spPr>
            <a:xfrm>
              <a:off x="622371" y="2932456"/>
              <a:ext cx="29394" cy="26177"/>
            </a:xfrm>
            <a:custGeom>
              <a:rect b="b" l="l" r="r" t="t"/>
              <a:pathLst>
                <a:path extrusionOk="0" fill="none" h="716" w="804">
                  <a:moveTo>
                    <a:pt x="803" y="676"/>
                  </a:moveTo>
                  <a:cubicBezTo>
                    <a:pt x="803" y="676"/>
                    <a:pt x="441" y="1"/>
                    <a:pt x="1" y="715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4" name="Google Shape;7764;p112"/>
            <p:cNvSpPr/>
            <p:nvPr/>
          </p:nvSpPr>
          <p:spPr>
            <a:xfrm>
              <a:off x="565119" y="2935674"/>
              <a:ext cx="34037" cy="31880"/>
            </a:xfrm>
            <a:custGeom>
              <a:rect b="b" l="l" r="r" t="t"/>
              <a:pathLst>
                <a:path extrusionOk="0" fill="none" h="872" w="931">
                  <a:moveTo>
                    <a:pt x="930" y="745"/>
                  </a:moveTo>
                  <a:cubicBezTo>
                    <a:pt x="930" y="745"/>
                    <a:pt x="412" y="1"/>
                    <a:pt x="1" y="872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5" name="Google Shape;7765;p112"/>
            <p:cNvSpPr/>
            <p:nvPr/>
          </p:nvSpPr>
          <p:spPr>
            <a:xfrm>
              <a:off x="460303" y="3507832"/>
              <a:ext cx="400771" cy="482080"/>
            </a:xfrm>
            <a:custGeom>
              <a:rect b="b" l="l" r="r" t="t"/>
              <a:pathLst>
                <a:path extrusionOk="0" h="13186" w="10962">
                  <a:moveTo>
                    <a:pt x="0" y="0"/>
                  </a:moveTo>
                  <a:lnTo>
                    <a:pt x="1605" y="12557"/>
                  </a:lnTo>
                  <a:lnTo>
                    <a:pt x="1752" y="12606"/>
                  </a:lnTo>
                  <a:cubicBezTo>
                    <a:pt x="2960" y="12991"/>
                    <a:pt x="4216" y="13185"/>
                    <a:pt x="5472" y="13185"/>
                  </a:cubicBezTo>
                  <a:cubicBezTo>
                    <a:pt x="6638" y="13185"/>
                    <a:pt x="7805" y="13018"/>
                    <a:pt x="8936" y="12684"/>
                  </a:cubicBezTo>
                  <a:lnTo>
                    <a:pt x="9356" y="12557"/>
                  </a:lnTo>
                  <a:lnTo>
                    <a:pt x="10962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6" name="Google Shape;7766;p112"/>
            <p:cNvSpPr/>
            <p:nvPr/>
          </p:nvSpPr>
          <p:spPr>
            <a:xfrm>
              <a:off x="460303" y="3477780"/>
              <a:ext cx="400771" cy="60507"/>
            </a:xfrm>
            <a:custGeom>
              <a:rect b="b" l="l" r="r" t="t"/>
              <a:pathLst>
                <a:path extrusionOk="0" h="1655" w="10962">
                  <a:moveTo>
                    <a:pt x="5481" y="0"/>
                  </a:moveTo>
                  <a:cubicBezTo>
                    <a:pt x="2457" y="0"/>
                    <a:pt x="0" y="372"/>
                    <a:pt x="0" y="822"/>
                  </a:cubicBezTo>
                  <a:cubicBezTo>
                    <a:pt x="0" y="1282"/>
                    <a:pt x="2447" y="1654"/>
                    <a:pt x="5481" y="1654"/>
                  </a:cubicBezTo>
                  <a:cubicBezTo>
                    <a:pt x="8515" y="1654"/>
                    <a:pt x="10962" y="1282"/>
                    <a:pt x="10962" y="822"/>
                  </a:cubicBezTo>
                  <a:cubicBezTo>
                    <a:pt x="10962" y="372"/>
                    <a:pt x="8505" y="0"/>
                    <a:pt x="5481" y="0"/>
                  </a:cubicBez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7" name="Google Shape;7767;p112"/>
            <p:cNvSpPr/>
            <p:nvPr/>
          </p:nvSpPr>
          <p:spPr>
            <a:xfrm>
              <a:off x="260980" y="3376290"/>
              <a:ext cx="209014" cy="380663"/>
            </a:xfrm>
            <a:custGeom>
              <a:rect b="b" l="l" r="r" t="t"/>
              <a:pathLst>
                <a:path extrusionOk="0" h="10412" w="5717">
                  <a:moveTo>
                    <a:pt x="2172" y="0"/>
                  </a:moveTo>
                  <a:cubicBezTo>
                    <a:pt x="1236" y="0"/>
                    <a:pt x="1" y="1054"/>
                    <a:pt x="1" y="1054"/>
                  </a:cubicBezTo>
                  <a:cubicBezTo>
                    <a:pt x="1" y="1054"/>
                    <a:pt x="657" y="6143"/>
                    <a:pt x="1753" y="7552"/>
                  </a:cubicBezTo>
                  <a:cubicBezTo>
                    <a:pt x="2828" y="8925"/>
                    <a:pt x="4770" y="10411"/>
                    <a:pt x="5601" y="10411"/>
                  </a:cubicBezTo>
                  <a:cubicBezTo>
                    <a:pt x="5617" y="10411"/>
                    <a:pt x="5633" y="10411"/>
                    <a:pt x="5648" y="10410"/>
                  </a:cubicBezTo>
                  <a:lnTo>
                    <a:pt x="5716" y="9744"/>
                  </a:lnTo>
                  <a:cubicBezTo>
                    <a:pt x="5716" y="9744"/>
                    <a:pt x="4669" y="6143"/>
                    <a:pt x="3172" y="5379"/>
                  </a:cubicBezTo>
                  <a:cubicBezTo>
                    <a:pt x="3172" y="5379"/>
                    <a:pt x="3612" y="4792"/>
                    <a:pt x="3172" y="1142"/>
                  </a:cubicBezTo>
                  <a:cubicBezTo>
                    <a:pt x="3062" y="283"/>
                    <a:pt x="2657" y="0"/>
                    <a:pt x="217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8" name="Google Shape;7768;p112"/>
            <p:cNvSpPr/>
            <p:nvPr/>
          </p:nvSpPr>
          <p:spPr>
            <a:xfrm>
              <a:off x="457086" y="3651803"/>
              <a:ext cx="42446" cy="56778"/>
            </a:xfrm>
            <a:custGeom>
              <a:rect b="b" l="l" r="r" t="t"/>
              <a:pathLst>
                <a:path extrusionOk="0" h="1553" w="1161">
                  <a:moveTo>
                    <a:pt x="643" y="0"/>
                  </a:moveTo>
                  <a:cubicBezTo>
                    <a:pt x="349" y="0"/>
                    <a:pt x="78" y="887"/>
                    <a:pt x="78" y="887"/>
                  </a:cubicBezTo>
                  <a:cubicBezTo>
                    <a:pt x="0" y="1142"/>
                    <a:pt x="206" y="1553"/>
                    <a:pt x="489" y="1553"/>
                  </a:cubicBezTo>
                  <a:cubicBezTo>
                    <a:pt x="763" y="1553"/>
                    <a:pt x="714" y="819"/>
                    <a:pt x="714" y="819"/>
                  </a:cubicBezTo>
                  <a:lnTo>
                    <a:pt x="714" y="819"/>
                  </a:lnTo>
                  <a:cubicBezTo>
                    <a:pt x="784" y="914"/>
                    <a:pt x="857" y="958"/>
                    <a:pt x="918" y="958"/>
                  </a:cubicBezTo>
                  <a:cubicBezTo>
                    <a:pt x="1086" y="958"/>
                    <a:pt x="1160" y="620"/>
                    <a:pt x="822" y="124"/>
                  </a:cubicBezTo>
                  <a:cubicBezTo>
                    <a:pt x="763" y="36"/>
                    <a:pt x="702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9" name="Google Shape;7769;p112"/>
            <p:cNvSpPr/>
            <p:nvPr/>
          </p:nvSpPr>
          <p:spPr>
            <a:xfrm>
              <a:off x="443815" y="3690666"/>
              <a:ext cx="85404" cy="123024"/>
            </a:xfrm>
            <a:custGeom>
              <a:rect b="b" l="l" r="r" t="t"/>
              <a:pathLst>
                <a:path extrusionOk="0" h="3365" w="2336">
                  <a:moveTo>
                    <a:pt x="414" y="19"/>
                  </a:moveTo>
                  <a:cubicBezTo>
                    <a:pt x="236" y="19"/>
                    <a:pt x="89" y="163"/>
                    <a:pt x="79" y="343"/>
                  </a:cubicBezTo>
                  <a:cubicBezTo>
                    <a:pt x="79" y="558"/>
                    <a:pt x="177" y="754"/>
                    <a:pt x="334" y="891"/>
                  </a:cubicBezTo>
                  <a:cubicBezTo>
                    <a:pt x="334" y="891"/>
                    <a:pt x="1" y="1292"/>
                    <a:pt x="578" y="1733"/>
                  </a:cubicBezTo>
                  <a:cubicBezTo>
                    <a:pt x="578" y="1733"/>
                    <a:pt x="304" y="1948"/>
                    <a:pt x="686" y="2300"/>
                  </a:cubicBezTo>
                  <a:cubicBezTo>
                    <a:pt x="686" y="2300"/>
                    <a:pt x="490" y="2555"/>
                    <a:pt x="921" y="2887"/>
                  </a:cubicBezTo>
                  <a:cubicBezTo>
                    <a:pt x="1217" y="3110"/>
                    <a:pt x="1611" y="3364"/>
                    <a:pt x="1866" y="3364"/>
                  </a:cubicBezTo>
                  <a:cubicBezTo>
                    <a:pt x="1981" y="3364"/>
                    <a:pt x="2069" y="3312"/>
                    <a:pt x="2105" y="3181"/>
                  </a:cubicBezTo>
                  <a:cubicBezTo>
                    <a:pt x="2223" y="2760"/>
                    <a:pt x="1420" y="2662"/>
                    <a:pt x="1263" y="2418"/>
                  </a:cubicBezTo>
                  <a:lnTo>
                    <a:pt x="1263" y="2418"/>
                  </a:lnTo>
                  <a:cubicBezTo>
                    <a:pt x="1264" y="2418"/>
                    <a:pt x="1679" y="2530"/>
                    <a:pt x="1986" y="2530"/>
                  </a:cubicBezTo>
                  <a:cubicBezTo>
                    <a:pt x="2183" y="2530"/>
                    <a:pt x="2335" y="2483"/>
                    <a:pt x="2301" y="2330"/>
                  </a:cubicBezTo>
                  <a:cubicBezTo>
                    <a:pt x="2223" y="1928"/>
                    <a:pt x="1097" y="1840"/>
                    <a:pt x="1097" y="1596"/>
                  </a:cubicBezTo>
                  <a:cubicBezTo>
                    <a:pt x="1097" y="1596"/>
                    <a:pt x="2213" y="1556"/>
                    <a:pt x="2115" y="1126"/>
                  </a:cubicBezTo>
                  <a:cubicBezTo>
                    <a:pt x="1860" y="897"/>
                    <a:pt x="1407" y="850"/>
                    <a:pt x="1062" y="850"/>
                  </a:cubicBezTo>
                  <a:cubicBezTo>
                    <a:pt x="1023" y="850"/>
                    <a:pt x="986" y="851"/>
                    <a:pt x="950" y="852"/>
                  </a:cubicBezTo>
                  <a:cubicBezTo>
                    <a:pt x="950" y="852"/>
                    <a:pt x="2027" y="764"/>
                    <a:pt x="1968" y="382"/>
                  </a:cubicBezTo>
                  <a:cubicBezTo>
                    <a:pt x="1900" y="0"/>
                    <a:pt x="1381" y="313"/>
                    <a:pt x="520" y="39"/>
                  </a:cubicBezTo>
                  <a:cubicBezTo>
                    <a:pt x="490" y="30"/>
                    <a:pt x="461" y="20"/>
                    <a:pt x="432" y="20"/>
                  </a:cubicBezTo>
                  <a:cubicBezTo>
                    <a:pt x="426" y="20"/>
                    <a:pt x="420" y="19"/>
                    <a:pt x="414" y="19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0" name="Google Shape;7770;p112"/>
            <p:cNvSpPr/>
            <p:nvPr/>
          </p:nvSpPr>
          <p:spPr>
            <a:xfrm>
              <a:off x="756179" y="3176857"/>
              <a:ext cx="20437" cy="129569"/>
            </a:xfrm>
            <a:custGeom>
              <a:rect b="b" l="l" r="r" t="t"/>
              <a:pathLst>
                <a:path extrusionOk="0" fill="none" h="3544" w="559">
                  <a:moveTo>
                    <a:pt x="559" y="0"/>
                  </a:moveTo>
                  <a:cubicBezTo>
                    <a:pt x="167" y="1136"/>
                    <a:pt x="1" y="2339"/>
                    <a:pt x="89" y="3543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1" name="Google Shape;7771;p112"/>
            <p:cNvSpPr/>
            <p:nvPr/>
          </p:nvSpPr>
          <p:spPr>
            <a:xfrm>
              <a:off x="807363" y="2710978"/>
              <a:ext cx="233692" cy="535677"/>
            </a:xfrm>
            <a:custGeom>
              <a:rect b="b" l="l" r="r" t="t"/>
              <a:pathLst>
                <a:path extrusionOk="0" h="14652" w="6392">
                  <a:moveTo>
                    <a:pt x="3671" y="1"/>
                  </a:moveTo>
                  <a:cubicBezTo>
                    <a:pt x="3093" y="1"/>
                    <a:pt x="2526" y="79"/>
                    <a:pt x="1977" y="226"/>
                  </a:cubicBezTo>
                  <a:cubicBezTo>
                    <a:pt x="1234" y="764"/>
                    <a:pt x="695" y="1557"/>
                    <a:pt x="656" y="2173"/>
                  </a:cubicBezTo>
                  <a:cubicBezTo>
                    <a:pt x="646" y="2183"/>
                    <a:pt x="646" y="2193"/>
                    <a:pt x="656" y="2203"/>
                  </a:cubicBezTo>
                  <a:lnTo>
                    <a:pt x="656" y="2261"/>
                  </a:lnTo>
                  <a:lnTo>
                    <a:pt x="1263" y="9396"/>
                  </a:lnTo>
                  <a:lnTo>
                    <a:pt x="568" y="10473"/>
                  </a:lnTo>
                  <a:cubicBezTo>
                    <a:pt x="147" y="11138"/>
                    <a:pt x="0" y="11941"/>
                    <a:pt x="157" y="12714"/>
                  </a:cubicBezTo>
                  <a:lnTo>
                    <a:pt x="568" y="14652"/>
                  </a:lnTo>
                  <a:cubicBezTo>
                    <a:pt x="568" y="14652"/>
                    <a:pt x="3573" y="11148"/>
                    <a:pt x="3925" y="10326"/>
                  </a:cubicBezTo>
                  <a:cubicBezTo>
                    <a:pt x="4258" y="9572"/>
                    <a:pt x="2663" y="3162"/>
                    <a:pt x="2428" y="2232"/>
                  </a:cubicBezTo>
                  <a:cubicBezTo>
                    <a:pt x="2682" y="2115"/>
                    <a:pt x="2966" y="1997"/>
                    <a:pt x="3201" y="1890"/>
                  </a:cubicBezTo>
                  <a:cubicBezTo>
                    <a:pt x="3269" y="1606"/>
                    <a:pt x="3494" y="1342"/>
                    <a:pt x="3582" y="1067"/>
                  </a:cubicBezTo>
                  <a:cubicBezTo>
                    <a:pt x="4000" y="909"/>
                    <a:pt x="4443" y="829"/>
                    <a:pt x="4889" y="829"/>
                  </a:cubicBezTo>
                  <a:cubicBezTo>
                    <a:pt x="5132" y="829"/>
                    <a:pt x="5376" y="853"/>
                    <a:pt x="5618" y="901"/>
                  </a:cubicBezTo>
                  <a:cubicBezTo>
                    <a:pt x="6274" y="901"/>
                    <a:pt x="6391" y="539"/>
                    <a:pt x="5971" y="363"/>
                  </a:cubicBezTo>
                  <a:cubicBezTo>
                    <a:pt x="5217" y="167"/>
                    <a:pt x="4444" y="50"/>
                    <a:pt x="367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2" name="Google Shape;7772;p112"/>
            <p:cNvSpPr/>
            <p:nvPr/>
          </p:nvSpPr>
          <p:spPr>
            <a:xfrm>
              <a:off x="1301136" y="2683778"/>
              <a:ext cx="44055" cy="46906"/>
            </a:xfrm>
            <a:custGeom>
              <a:rect b="b" l="l" r="r" t="t"/>
              <a:pathLst>
                <a:path extrusionOk="0" h="1283" w="1205">
                  <a:moveTo>
                    <a:pt x="265" y="1"/>
                  </a:moveTo>
                  <a:lnTo>
                    <a:pt x="0" y="1038"/>
                  </a:lnTo>
                  <a:lnTo>
                    <a:pt x="940" y="1283"/>
                  </a:lnTo>
                  <a:lnTo>
                    <a:pt x="1204" y="24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3" name="Google Shape;7773;p112"/>
            <p:cNvSpPr/>
            <p:nvPr/>
          </p:nvSpPr>
          <p:spPr>
            <a:xfrm>
              <a:off x="1208092" y="2710210"/>
              <a:ext cx="163935" cy="260271"/>
            </a:xfrm>
            <a:custGeom>
              <a:rect b="b" l="l" r="r" t="t"/>
              <a:pathLst>
                <a:path extrusionOk="0" h="7119" w="4484">
                  <a:moveTo>
                    <a:pt x="2770" y="0"/>
                  </a:moveTo>
                  <a:cubicBezTo>
                    <a:pt x="2087" y="0"/>
                    <a:pt x="1464" y="456"/>
                    <a:pt x="1283" y="1147"/>
                  </a:cubicBezTo>
                  <a:lnTo>
                    <a:pt x="118" y="5688"/>
                  </a:lnTo>
                  <a:cubicBezTo>
                    <a:pt x="1" y="6158"/>
                    <a:pt x="285" y="6647"/>
                    <a:pt x="754" y="6765"/>
                  </a:cubicBezTo>
                  <a:lnTo>
                    <a:pt x="2027" y="7088"/>
                  </a:lnTo>
                  <a:cubicBezTo>
                    <a:pt x="2103" y="7108"/>
                    <a:pt x="2179" y="7118"/>
                    <a:pt x="2254" y="7118"/>
                  </a:cubicBezTo>
                  <a:cubicBezTo>
                    <a:pt x="2643" y="7118"/>
                    <a:pt x="2997" y="6855"/>
                    <a:pt x="3103" y="6461"/>
                  </a:cubicBezTo>
                  <a:lnTo>
                    <a:pt x="4268" y="1930"/>
                  </a:lnTo>
                  <a:cubicBezTo>
                    <a:pt x="4483" y="1108"/>
                    <a:pt x="3984" y="266"/>
                    <a:pt x="3162" y="51"/>
                  </a:cubicBezTo>
                  <a:cubicBezTo>
                    <a:pt x="3031" y="17"/>
                    <a:pt x="2899" y="0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4" name="Google Shape;7774;p112"/>
            <p:cNvSpPr/>
            <p:nvPr/>
          </p:nvSpPr>
          <p:spPr>
            <a:xfrm>
              <a:off x="1231015" y="2773239"/>
              <a:ext cx="127777" cy="99151"/>
            </a:xfrm>
            <a:custGeom>
              <a:rect b="b" l="l" r="r" t="t"/>
              <a:pathLst>
                <a:path extrusionOk="0" h="2712" w="3495">
                  <a:moveTo>
                    <a:pt x="499" y="1"/>
                  </a:moveTo>
                  <a:lnTo>
                    <a:pt x="0" y="1948"/>
                  </a:lnTo>
                  <a:lnTo>
                    <a:pt x="2995" y="2712"/>
                  </a:lnTo>
                  <a:lnTo>
                    <a:pt x="3494" y="774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5" name="Google Shape;7775;p112"/>
            <p:cNvSpPr/>
            <p:nvPr/>
          </p:nvSpPr>
          <p:spPr>
            <a:xfrm>
              <a:off x="1208092" y="2704178"/>
              <a:ext cx="163935" cy="269849"/>
            </a:xfrm>
            <a:custGeom>
              <a:rect b="b" l="l" r="r" t="t"/>
              <a:pathLst>
                <a:path extrusionOk="0" fill="none" h="7381" w="4484">
                  <a:moveTo>
                    <a:pt x="2027" y="7253"/>
                  </a:moveTo>
                  <a:lnTo>
                    <a:pt x="754" y="6930"/>
                  </a:lnTo>
                  <a:cubicBezTo>
                    <a:pt x="285" y="6812"/>
                    <a:pt x="1" y="6323"/>
                    <a:pt x="118" y="5853"/>
                  </a:cubicBezTo>
                  <a:lnTo>
                    <a:pt x="1283" y="1312"/>
                  </a:lnTo>
                  <a:cubicBezTo>
                    <a:pt x="1498" y="490"/>
                    <a:pt x="2340" y="1"/>
                    <a:pt x="3162" y="216"/>
                  </a:cubicBezTo>
                  <a:lnTo>
                    <a:pt x="3162" y="216"/>
                  </a:lnTo>
                  <a:cubicBezTo>
                    <a:pt x="3984" y="431"/>
                    <a:pt x="4483" y="1273"/>
                    <a:pt x="4268" y="2095"/>
                  </a:cubicBezTo>
                  <a:lnTo>
                    <a:pt x="3103" y="6626"/>
                  </a:lnTo>
                  <a:cubicBezTo>
                    <a:pt x="2976" y="7096"/>
                    <a:pt x="2497" y="7380"/>
                    <a:pt x="2027" y="72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6" name="Google Shape;7776;p112"/>
            <p:cNvSpPr/>
            <p:nvPr/>
          </p:nvSpPr>
          <p:spPr>
            <a:xfrm>
              <a:off x="1301136" y="2652300"/>
              <a:ext cx="60507" cy="42629"/>
            </a:xfrm>
            <a:custGeom>
              <a:rect b="b" l="l" r="r" t="t"/>
              <a:pathLst>
                <a:path extrusionOk="0" h="1166" w="1655">
                  <a:moveTo>
                    <a:pt x="206" y="1"/>
                  </a:moveTo>
                  <a:lnTo>
                    <a:pt x="0" y="793"/>
                  </a:lnTo>
                  <a:lnTo>
                    <a:pt x="1449" y="1165"/>
                  </a:lnTo>
                  <a:lnTo>
                    <a:pt x="1654" y="37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7" name="Google Shape;7777;p112"/>
            <p:cNvSpPr/>
            <p:nvPr/>
          </p:nvSpPr>
          <p:spPr>
            <a:xfrm>
              <a:off x="1290388" y="2728161"/>
              <a:ext cx="45152" cy="38680"/>
            </a:xfrm>
            <a:custGeom>
              <a:rect b="b" l="l" r="r" t="t"/>
              <a:pathLst>
                <a:path extrusionOk="0" h="1058" w="1235">
                  <a:moveTo>
                    <a:pt x="1" y="0"/>
                  </a:moveTo>
                  <a:lnTo>
                    <a:pt x="1234" y="1057"/>
                  </a:lnTo>
                  <a:lnTo>
                    <a:pt x="970" y="441"/>
                  </a:lnTo>
                  <a:cubicBezTo>
                    <a:pt x="578" y="255"/>
                    <a:pt x="392" y="18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8" name="Google Shape;7778;p112"/>
            <p:cNvSpPr/>
            <p:nvPr/>
          </p:nvSpPr>
          <p:spPr>
            <a:xfrm>
              <a:off x="1290388" y="2728161"/>
              <a:ext cx="45152" cy="38680"/>
            </a:xfrm>
            <a:custGeom>
              <a:rect b="b" l="l" r="r" t="t"/>
              <a:pathLst>
                <a:path extrusionOk="0" fill="none" h="1058" w="1235">
                  <a:moveTo>
                    <a:pt x="1234" y="1057"/>
                  </a:moveTo>
                  <a:lnTo>
                    <a:pt x="970" y="441"/>
                  </a:lnTo>
                  <a:cubicBezTo>
                    <a:pt x="578" y="255"/>
                    <a:pt x="392" y="186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9" name="Google Shape;7779;p112"/>
            <p:cNvSpPr/>
            <p:nvPr/>
          </p:nvSpPr>
          <p:spPr>
            <a:xfrm>
              <a:off x="1319014" y="2756422"/>
              <a:ext cx="7568" cy="8994"/>
            </a:xfrm>
            <a:custGeom>
              <a:rect b="b" l="l" r="r" t="t"/>
              <a:pathLst>
                <a:path extrusionOk="0" h="246" w="207">
                  <a:moveTo>
                    <a:pt x="206" y="1"/>
                  </a:moveTo>
                  <a:lnTo>
                    <a:pt x="1" y="245"/>
                  </a:lnTo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0" name="Google Shape;7780;p112"/>
            <p:cNvSpPr/>
            <p:nvPr/>
          </p:nvSpPr>
          <p:spPr>
            <a:xfrm>
              <a:off x="1319014" y="2756422"/>
              <a:ext cx="7568" cy="8994"/>
            </a:xfrm>
            <a:custGeom>
              <a:rect b="b" l="l" r="r" t="t"/>
              <a:pathLst>
                <a:path extrusionOk="0" fill="none" h="246" w="207">
                  <a:moveTo>
                    <a:pt x="206" y="1"/>
                  </a:moveTo>
                  <a:lnTo>
                    <a:pt x="1" y="245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1" name="Google Shape;7781;p112"/>
            <p:cNvSpPr/>
            <p:nvPr/>
          </p:nvSpPr>
          <p:spPr>
            <a:xfrm>
              <a:off x="1272510" y="2887378"/>
              <a:ext cx="36889" cy="76264"/>
            </a:xfrm>
            <a:custGeom>
              <a:rect b="b" l="l" r="r" t="t"/>
              <a:pathLst>
                <a:path extrusionOk="0" h="2086" w="1009">
                  <a:moveTo>
                    <a:pt x="10" y="1"/>
                  </a:moveTo>
                  <a:cubicBezTo>
                    <a:pt x="10" y="304"/>
                    <a:pt x="10" y="617"/>
                    <a:pt x="1" y="930"/>
                  </a:cubicBezTo>
                  <a:lnTo>
                    <a:pt x="1009" y="2085"/>
                  </a:lnTo>
                  <a:lnTo>
                    <a:pt x="1009" y="2085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2" name="Google Shape;7782;p112"/>
            <p:cNvSpPr/>
            <p:nvPr/>
          </p:nvSpPr>
          <p:spPr>
            <a:xfrm>
              <a:off x="1272510" y="2887378"/>
              <a:ext cx="36889" cy="76264"/>
            </a:xfrm>
            <a:custGeom>
              <a:rect b="b" l="l" r="r" t="t"/>
              <a:pathLst>
                <a:path extrusionOk="0" fill="none" h="2086" w="1009">
                  <a:moveTo>
                    <a:pt x="10" y="1"/>
                  </a:moveTo>
                  <a:cubicBezTo>
                    <a:pt x="10" y="304"/>
                    <a:pt x="10" y="617"/>
                    <a:pt x="1" y="930"/>
                  </a:cubicBezTo>
                  <a:lnTo>
                    <a:pt x="1009" y="2085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3" name="Google Shape;7783;p112"/>
            <p:cNvSpPr/>
            <p:nvPr/>
          </p:nvSpPr>
          <p:spPr>
            <a:xfrm>
              <a:off x="1274667" y="2899918"/>
              <a:ext cx="15063" cy="5045"/>
            </a:xfrm>
            <a:custGeom>
              <a:rect b="b" l="l" r="r" t="t"/>
              <a:pathLst>
                <a:path extrusionOk="0" fill="none" h="138" w="412">
                  <a:moveTo>
                    <a:pt x="0" y="137"/>
                  </a:moveTo>
                  <a:lnTo>
                    <a:pt x="411" y="0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4" name="Google Shape;7784;p112"/>
            <p:cNvSpPr/>
            <p:nvPr/>
          </p:nvSpPr>
          <p:spPr>
            <a:xfrm>
              <a:off x="917919" y="2731415"/>
              <a:ext cx="400807" cy="119880"/>
            </a:xfrm>
            <a:custGeom>
              <a:rect b="b" l="l" r="r" t="t"/>
              <a:pathLst>
                <a:path extrusionOk="0" h="3279" w="10963">
                  <a:moveTo>
                    <a:pt x="10962" y="2808"/>
                  </a:moveTo>
                  <a:lnTo>
                    <a:pt x="10962" y="2808"/>
                  </a:lnTo>
                  <a:cubicBezTo>
                    <a:pt x="10962" y="2809"/>
                    <a:pt x="10962" y="2809"/>
                    <a:pt x="10962" y="2809"/>
                  </a:cubicBezTo>
                  <a:lnTo>
                    <a:pt x="10962" y="2809"/>
                  </a:lnTo>
                  <a:cubicBezTo>
                    <a:pt x="10962" y="2809"/>
                    <a:pt x="10962" y="2809"/>
                    <a:pt x="10962" y="2808"/>
                  </a:cubicBezTo>
                  <a:close/>
                  <a:moveTo>
                    <a:pt x="1478" y="1"/>
                  </a:moveTo>
                  <a:cubicBezTo>
                    <a:pt x="902" y="1"/>
                    <a:pt x="483" y="52"/>
                    <a:pt x="304" y="176"/>
                  </a:cubicBezTo>
                  <a:cubicBezTo>
                    <a:pt x="108" y="323"/>
                    <a:pt x="1" y="548"/>
                    <a:pt x="10" y="792"/>
                  </a:cubicBezTo>
                  <a:cubicBezTo>
                    <a:pt x="79" y="978"/>
                    <a:pt x="226" y="1115"/>
                    <a:pt x="412" y="1184"/>
                  </a:cubicBezTo>
                  <a:cubicBezTo>
                    <a:pt x="588" y="1252"/>
                    <a:pt x="852" y="1291"/>
                    <a:pt x="1028" y="1360"/>
                  </a:cubicBezTo>
                  <a:cubicBezTo>
                    <a:pt x="2535" y="1908"/>
                    <a:pt x="8858" y="2975"/>
                    <a:pt x="10434" y="3278"/>
                  </a:cubicBezTo>
                  <a:cubicBezTo>
                    <a:pt x="10434" y="3190"/>
                    <a:pt x="10891" y="2859"/>
                    <a:pt x="10962" y="2809"/>
                  </a:cubicBezTo>
                  <a:lnTo>
                    <a:pt x="10962" y="2809"/>
                  </a:lnTo>
                  <a:cubicBezTo>
                    <a:pt x="10959" y="2810"/>
                    <a:pt x="10954" y="2811"/>
                    <a:pt x="10945" y="2811"/>
                  </a:cubicBezTo>
                  <a:cubicBezTo>
                    <a:pt x="10537" y="2811"/>
                    <a:pt x="3122" y="1394"/>
                    <a:pt x="1831" y="1154"/>
                  </a:cubicBezTo>
                  <a:cubicBezTo>
                    <a:pt x="1459" y="1076"/>
                    <a:pt x="1038" y="890"/>
                    <a:pt x="676" y="783"/>
                  </a:cubicBezTo>
                  <a:cubicBezTo>
                    <a:pt x="921" y="508"/>
                    <a:pt x="1332" y="518"/>
                    <a:pt x="1704" y="508"/>
                  </a:cubicBezTo>
                  <a:cubicBezTo>
                    <a:pt x="1751" y="507"/>
                    <a:pt x="1801" y="507"/>
                    <a:pt x="1852" y="507"/>
                  </a:cubicBezTo>
                  <a:cubicBezTo>
                    <a:pt x="3463" y="507"/>
                    <a:pt x="6784" y="1089"/>
                    <a:pt x="8966" y="1477"/>
                  </a:cubicBezTo>
                  <a:cubicBezTo>
                    <a:pt x="8966" y="1477"/>
                    <a:pt x="9093" y="1115"/>
                    <a:pt x="9132" y="968"/>
                  </a:cubicBezTo>
                  <a:cubicBezTo>
                    <a:pt x="6789" y="536"/>
                    <a:pt x="3325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5" name="Google Shape;7785;p112"/>
            <p:cNvSpPr/>
            <p:nvPr/>
          </p:nvSpPr>
          <p:spPr>
            <a:xfrm>
              <a:off x="886807" y="2758177"/>
              <a:ext cx="84125" cy="36560"/>
            </a:xfrm>
            <a:custGeom>
              <a:rect b="b" l="l" r="r" t="t"/>
              <a:pathLst>
                <a:path extrusionOk="0" h="1000" w="2301">
                  <a:moveTo>
                    <a:pt x="1389" y="0"/>
                  </a:moveTo>
                  <a:cubicBezTo>
                    <a:pt x="976" y="0"/>
                    <a:pt x="601" y="71"/>
                    <a:pt x="450" y="188"/>
                  </a:cubicBezTo>
                  <a:lnTo>
                    <a:pt x="0" y="1000"/>
                  </a:lnTo>
                  <a:lnTo>
                    <a:pt x="0" y="1000"/>
                  </a:lnTo>
                  <a:lnTo>
                    <a:pt x="2055" y="540"/>
                  </a:lnTo>
                  <a:cubicBezTo>
                    <a:pt x="2202" y="520"/>
                    <a:pt x="2300" y="393"/>
                    <a:pt x="2290" y="246"/>
                  </a:cubicBezTo>
                  <a:cubicBezTo>
                    <a:pt x="2281" y="197"/>
                    <a:pt x="2261" y="148"/>
                    <a:pt x="2232" y="109"/>
                  </a:cubicBezTo>
                  <a:cubicBezTo>
                    <a:pt x="1973" y="34"/>
                    <a:pt x="1672" y="0"/>
                    <a:pt x="1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6" name="Google Shape;7786;p112"/>
            <p:cNvSpPr/>
            <p:nvPr/>
          </p:nvSpPr>
          <p:spPr>
            <a:xfrm>
              <a:off x="886807" y="2755362"/>
              <a:ext cx="84125" cy="39375"/>
            </a:xfrm>
            <a:custGeom>
              <a:rect b="b" l="l" r="r" t="t"/>
              <a:pathLst>
                <a:path extrusionOk="0" fill="none" h="1077" w="2301">
                  <a:moveTo>
                    <a:pt x="0" y="1077"/>
                  </a:moveTo>
                  <a:lnTo>
                    <a:pt x="2055" y="617"/>
                  </a:lnTo>
                  <a:cubicBezTo>
                    <a:pt x="2202" y="597"/>
                    <a:pt x="2300" y="470"/>
                    <a:pt x="2290" y="323"/>
                  </a:cubicBezTo>
                  <a:cubicBezTo>
                    <a:pt x="2281" y="274"/>
                    <a:pt x="2261" y="225"/>
                    <a:pt x="2232" y="186"/>
                  </a:cubicBezTo>
                  <a:cubicBezTo>
                    <a:pt x="1595" y="0"/>
                    <a:pt x="705" y="69"/>
                    <a:pt x="450" y="265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7" name="Google Shape;7787;p112"/>
            <p:cNvSpPr/>
            <p:nvPr/>
          </p:nvSpPr>
          <p:spPr>
            <a:xfrm>
              <a:off x="905415" y="4785554"/>
              <a:ext cx="310321" cy="234459"/>
            </a:xfrm>
            <a:custGeom>
              <a:rect b="b" l="l" r="r" t="t"/>
              <a:pathLst>
                <a:path extrusionOk="0" h="6413" w="8488">
                  <a:moveTo>
                    <a:pt x="3259" y="0"/>
                  </a:moveTo>
                  <a:lnTo>
                    <a:pt x="0" y="998"/>
                  </a:lnTo>
                  <a:lnTo>
                    <a:pt x="1439" y="4600"/>
                  </a:lnTo>
                  <a:cubicBezTo>
                    <a:pt x="1380" y="5305"/>
                    <a:pt x="1468" y="6048"/>
                    <a:pt x="1840" y="6411"/>
                  </a:cubicBezTo>
                  <a:cubicBezTo>
                    <a:pt x="1841" y="6412"/>
                    <a:pt x="1844" y="6412"/>
                    <a:pt x="1849" y="6412"/>
                  </a:cubicBezTo>
                  <a:cubicBezTo>
                    <a:pt x="2077" y="6412"/>
                    <a:pt x="6517" y="5291"/>
                    <a:pt x="7379" y="5089"/>
                  </a:cubicBezTo>
                  <a:cubicBezTo>
                    <a:pt x="8488" y="4826"/>
                    <a:pt x="7469" y="3644"/>
                    <a:pt x="7056" y="3644"/>
                  </a:cubicBezTo>
                  <a:cubicBezTo>
                    <a:pt x="7039" y="3644"/>
                    <a:pt x="7023" y="3646"/>
                    <a:pt x="7008" y="3651"/>
                  </a:cubicBezTo>
                  <a:cubicBezTo>
                    <a:pt x="6736" y="3727"/>
                    <a:pt x="6450" y="3757"/>
                    <a:pt x="6172" y="3757"/>
                  </a:cubicBezTo>
                  <a:cubicBezTo>
                    <a:pt x="5238" y="3757"/>
                    <a:pt x="4385" y="3426"/>
                    <a:pt x="4385" y="3426"/>
                  </a:cubicBezTo>
                  <a:cubicBezTo>
                    <a:pt x="4267" y="3367"/>
                    <a:pt x="3259" y="0"/>
                    <a:pt x="325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8" name="Google Shape;7788;p112"/>
            <p:cNvSpPr/>
            <p:nvPr/>
          </p:nvSpPr>
          <p:spPr>
            <a:xfrm>
              <a:off x="439537" y="4808075"/>
              <a:ext cx="270617" cy="233253"/>
            </a:xfrm>
            <a:custGeom>
              <a:rect b="b" l="l" r="r" t="t"/>
              <a:pathLst>
                <a:path extrusionOk="0" h="6380" w="7402">
                  <a:moveTo>
                    <a:pt x="705" y="1"/>
                  </a:moveTo>
                  <a:lnTo>
                    <a:pt x="549" y="3465"/>
                  </a:lnTo>
                  <a:cubicBezTo>
                    <a:pt x="206" y="4131"/>
                    <a:pt x="0" y="4904"/>
                    <a:pt x="216" y="5413"/>
                  </a:cubicBezTo>
                  <a:cubicBezTo>
                    <a:pt x="235" y="5481"/>
                    <a:pt x="5276" y="6215"/>
                    <a:pt x="6235" y="6362"/>
                  </a:cubicBezTo>
                  <a:cubicBezTo>
                    <a:pt x="6304" y="6374"/>
                    <a:pt x="6368" y="6379"/>
                    <a:pt x="6426" y="6379"/>
                  </a:cubicBezTo>
                  <a:cubicBezTo>
                    <a:pt x="7401" y="6379"/>
                    <a:pt x="6848" y="4843"/>
                    <a:pt x="6460" y="4796"/>
                  </a:cubicBezTo>
                  <a:cubicBezTo>
                    <a:pt x="5148" y="4640"/>
                    <a:pt x="4013" y="3230"/>
                    <a:pt x="4013" y="3230"/>
                  </a:cubicBezTo>
                  <a:cubicBezTo>
                    <a:pt x="3915" y="3133"/>
                    <a:pt x="4140" y="1"/>
                    <a:pt x="414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9" name="Google Shape;7789;p112"/>
            <p:cNvSpPr/>
            <p:nvPr/>
          </p:nvSpPr>
          <p:spPr>
            <a:xfrm>
              <a:off x="399102" y="3340352"/>
              <a:ext cx="58715" cy="125986"/>
            </a:xfrm>
            <a:custGeom>
              <a:rect b="b" l="l" r="r" t="t"/>
              <a:pathLst>
                <a:path extrusionOk="0" h="3446" w="1606">
                  <a:moveTo>
                    <a:pt x="1381" y="1"/>
                  </a:moveTo>
                  <a:cubicBezTo>
                    <a:pt x="695" y="686"/>
                    <a:pt x="216" y="1557"/>
                    <a:pt x="1" y="2506"/>
                  </a:cubicBezTo>
                  <a:lnTo>
                    <a:pt x="186" y="3446"/>
                  </a:lnTo>
                  <a:lnTo>
                    <a:pt x="1459" y="931"/>
                  </a:lnTo>
                  <a:cubicBezTo>
                    <a:pt x="1547" y="784"/>
                    <a:pt x="1596" y="617"/>
                    <a:pt x="1606" y="451"/>
                  </a:cubicBezTo>
                  <a:cubicBezTo>
                    <a:pt x="1606" y="275"/>
                    <a:pt x="1557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0" name="Google Shape;7790;p112"/>
            <p:cNvSpPr/>
            <p:nvPr/>
          </p:nvSpPr>
          <p:spPr>
            <a:xfrm>
              <a:off x="399102" y="3340352"/>
              <a:ext cx="58715" cy="125986"/>
            </a:xfrm>
            <a:custGeom>
              <a:rect b="b" l="l" r="r" t="t"/>
              <a:pathLst>
                <a:path extrusionOk="0" fill="none" h="3446" w="1606">
                  <a:moveTo>
                    <a:pt x="1" y="2506"/>
                  </a:moveTo>
                  <a:cubicBezTo>
                    <a:pt x="216" y="1557"/>
                    <a:pt x="695" y="686"/>
                    <a:pt x="1381" y="1"/>
                  </a:cubicBezTo>
                  <a:cubicBezTo>
                    <a:pt x="1557" y="1"/>
                    <a:pt x="1606" y="275"/>
                    <a:pt x="1606" y="451"/>
                  </a:cubicBezTo>
                  <a:cubicBezTo>
                    <a:pt x="1596" y="617"/>
                    <a:pt x="1547" y="784"/>
                    <a:pt x="1459" y="931"/>
                  </a:cubicBezTo>
                  <a:lnTo>
                    <a:pt x="186" y="34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1" name="Google Shape;7791;p112"/>
            <p:cNvSpPr/>
            <p:nvPr/>
          </p:nvSpPr>
          <p:spPr>
            <a:xfrm>
              <a:off x="549399" y="3634474"/>
              <a:ext cx="220420" cy="220457"/>
            </a:xfrm>
            <a:custGeom>
              <a:rect b="b" l="l" r="r" t="t"/>
              <a:pathLst>
                <a:path extrusionOk="0" fill="none" h="6030" w="6029">
                  <a:moveTo>
                    <a:pt x="3651" y="343"/>
                  </a:moveTo>
                  <a:cubicBezTo>
                    <a:pt x="5119" y="696"/>
                    <a:pt x="6029" y="2173"/>
                    <a:pt x="5686" y="3641"/>
                  </a:cubicBezTo>
                  <a:cubicBezTo>
                    <a:pt x="5334" y="5119"/>
                    <a:pt x="3856" y="6029"/>
                    <a:pt x="2388" y="5677"/>
                  </a:cubicBezTo>
                  <a:cubicBezTo>
                    <a:pt x="910" y="5325"/>
                    <a:pt x="0" y="3857"/>
                    <a:pt x="352" y="2379"/>
                  </a:cubicBezTo>
                  <a:cubicBezTo>
                    <a:pt x="695" y="911"/>
                    <a:pt x="2173" y="1"/>
                    <a:pt x="3651" y="343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2" name="Google Shape;7792;p112"/>
            <p:cNvSpPr/>
            <p:nvPr/>
          </p:nvSpPr>
          <p:spPr>
            <a:xfrm>
              <a:off x="537756" y="3737170"/>
              <a:ext cx="54072" cy="27237"/>
            </a:xfrm>
            <a:custGeom>
              <a:rect b="b" l="l" r="r" t="t"/>
              <a:pathLst>
                <a:path extrusionOk="0" fill="none" h="745" w="1479">
                  <a:moveTo>
                    <a:pt x="1" y="744"/>
                  </a:moveTo>
                  <a:lnTo>
                    <a:pt x="735" y="1"/>
                  </a:lnTo>
                  <a:lnTo>
                    <a:pt x="1479" y="744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3" name="Google Shape;7793;p112"/>
            <p:cNvSpPr/>
            <p:nvPr/>
          </p:nvSpPr>
          <p:spPr>
            <a:xfrm>
              <a:off x="735633" y="3737170"/>
              <a:ext cx="53707" cy="27237"/>
            </a:xfrm>
            <a:custGeom>
              <a:rect b="b" l="l" r="r" t="t"/>
              <a:pathLst>
                <a:path extrusionOk="0" fill="none" h="745" w="1469">
                  <a:moveTo>
                    <a:pt x="0" y="1"/>
                  </a:moveTo>
                  <a:lnTo>
                    <a:pt x="734" y="744"/>
                  </a:lnTo>
                  <a:lnTo>
                    <a:pt x="1468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4" name="Google Shape;7794;p112"/>
            <p:cNvSpPr/>
            <p:nvPr/>
          </p:nvSpPr>
          <p:spPr>
            <a:xfrm>
              <a:off x="1283953" y="2717413"/>
              <a:ext cx="10054" cy="54072"/>
            </a:xfrm>
            <a:custGeom>
              <a:rect b="b" l="l" r="r" t="t"/>
              <a:pathLst>
                <a:path extrusionOk="0" fill="none" h="1479" w="275">
                  <a:moveTo>
                    <a:pt x="1" y="1"/>
                  </a:moveTo>
                  <a:cubicBezTo>
                    <a:pt x="108" y="255"/>
                    <a:pt x="206" y="529"/>
                    <a:pt x="275" y="803"/>
                  </a:cubicBezTo>
                  <a:lnTo>
                    <a:pt x="128" y="1479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5" name="Google Shape;7795;p112"/>
            <p:cNvSpPr/>
            <p:nvPr/>
          </p:nvSpPr>
          <p:spPr>
            <a:xfrm>
              <a:off x="370476" y="3244822"/>
              <a:ext cx="19377" cy="177535"/>
            </a:xfrm>
            <a:custGeom>
              <a:rect b="b" l="l" r="r" t="t"/>
              <a:pathLst>
                <a:path extrusionOk="0" fill="none" h="4856" w="530">
                  <a:moveTo>
                    <a:pt x="1" y="1"/>
                  </a:moveTo>
                  <a:cubicBezTo>
                    <a:pt x="372" y="1586"/>
                    <a:pt x="529" y="3221"/>
                    <a:pt x="470" y="4855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9" name="Shape 7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0" name="Google Shape;7800;p113"/>
          <p:cNvSpPr/>
          <p:nvPr/>
        </p:nvSpPr>
        <p:spPr>
          <a:xfrm>
            <a:off x="953467" y="3500359"/>
            <a:ext cx="5400400" cy="702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801" name="Google Shape;7801;p113"/>
          <p:cNvSpPr txBox="1"/>
          <p:nvPr>
            <p:ph idx="1" type="subTitle"/>
          </p:nvPr>
        </p:nvSpPr>
        <p:spPr>
          <a:xfrm>
            <a:off x="1116532" y="3407782"/>
            <a:ext cx="5045538" cy="85572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000">
                <a:latin typeface="Mina"/>
                <a:ea typeface="Mina"/>
                <a:cs typeface="Mina"/>
                <a:sym typeface="Mina"/>
              </a:rPr>
              <a:t>A Brief Estimation</a:t>
            </a:r>
            <a:endParaRPr b="1" sz="4000"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7802" name="Google Shape;7802;p113"/>
          <p:cNvGrpSpPr/>
          <p:nvPr/>
        </p:nvGrpSpPr>
        <p:grpSpPr>
          <a:xfrm>
            <a:off x="2483945" y="2369405"/>
            <a:ext cx="9285544" cy="4335476"/>
            <a:chOff x="5505300" y="3509450"/>
            <a:chExt cx="3006847" cy="1403915"/>
          </a:xfrm>
        </p:grpSpPr>
        <p:grpSp>
          <p:nvGrpSpPr>
            <p:cNvPr id="7803" name="Google Shape;7803;p113"/>
            <p:cNvGrpSpPr/>
            <p:nvPr/>
          </p:nvGrpSpPr>
          <p:grpSpPr>
            <a:xfrm>
              <a:off x="5505300" y="3509450"/>
              <a:ext cx="3006847" cy="1403915"/>
              <a:chOff x="5505300" y="3509450"/>
              <a:chExt cx="3006847" cy="1403915"/>
            </a:xfrm>
          </p:grpSpPr>
          <p:sp>
            <p:nvSpPr>
              <p:cNvPr id="7804" name="Google Shape;7804;p113"/>
              <p:cNvSpPr/>
              <p:nvPr/>
            </p:nvSpPr>
            <p:spPr>
              <a:xfrm>
                <a:off x="6718626" y="4383026"/>
                <a:ext cx="305660" cy="52"/>
              </a:xfrm>
              <a:custGeom>
                <a:rect b="b" l="l" r="r" t="t"/>
                <a:pathLst>
                  <a:path extrusionOk="0" fill="none" h="1" w="5873">
                    <a:moveTo>
                      <a:pt x="0" y="1"/>
                    </a:moveTo>
                    <a:lnTo>
                      <a:pt x="5873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05" name="Google Shape;7805;p113"/>
              <p:cNvSpPr/>
              <p:nvPr/>
            </p:nvSpPr>
            <p:spPr>
              <a:xfrm>
                <a:off x="7054316" y="4383026"/>
                <a:ext cx="37733" cy="52"/>
              </a:xfrm>
              <a:custGeom>
                <a:rect b="b" l="l" r="r" t="t"/>
                <a:pathLst>
                  <a:path extrusionOk="0" fill="none" h="1" w="725">
                    <a:moveTo>
                      <a:pt x="0" y="1"/>
                    </a:moveTo>
                    <a:lnTo>
                      <a:pt x="724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06" name="Google Shape;7806;p113"/>
              <p:cNvSpPr/>
              <p:nvPr/>
            </p:nvSpPr>
            <p:spPr>
              <a:xfrm>
                <a:off x="6251001" y="4383026"/>
                <a:ext cx="305712" cy="52"/>
              </a:xfrm>
              <a:custGeom>
                <a:rect b="b" l="l" r="r" t="t"/>
                <a:pathLst>
                  <a:path extrusionOk="0" fill="none" h="1" w="5874">
                    <a:moveTo>
                      <a:pt x="1" y="1"/>
                    </a:moveTo>
                    <a:lnTo>
                      <a:pt x="5873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07" name="Google Shape;7807;p113"/>
              <p:cNvSpPr/>
              <p:nvPr/>
            </p:nvSpPr>
            <p:spPr>
              <a:xfrm>
                <a:off x="6586692" y="4383026"/>
                <a:ext cx="37733" cy="52"/>
              </a:xfrm>
              <a:custGeom>
                <a:rect b="b" l="l" r="r" t="t"/>
                <a:pathLst>
                  <a:path extrusionOk="0" fill="none" h="1" w="725">
                    <a:moveTo>
                      <a:pt x="1" y="1"/>
                    </a:moveTo>
                    <a:lnTo>
                      <a:pt x="725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08" name="Google Shape;7808;p113"/>
              <p:cNvSpPr/>
              <p:nvPr/>
            </p:nvSpPr>
            <p:spPr>
              <a:xfrm>
                <a:off x="5870032" y="4383026"/>
                <a:ext cx="305660" cy="52"/>
              </a:xfrm>
              <a:custGeom>
                <a:rect b="b" l="l" r="r" t="t"/>
                <a:pathLst>
                  <a:path extrusionOk="0" fill="none" h="1" w="5873">
                    <a:moveTo>
                      <a:pt x="0" y="1"/>
                    </a:moveTo>
                    <a:lnTo>
                      <a:pt x="5873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09" name="Google Shape;7809;p113"/>
              <p:cNvSpPr/>
              <p:nvPr/>
            </p:nvSpPr>
            <p:spPr>
              <a:xfrm>
                <a:off x="6205670" y="4383026"/>
                <a:ext cx="37785" cy="52"/>
              </a:xfrm>
              <a:custGeom>
                <a:rect b="b" l="l" r="r" t="t"/>
                <a:pathLst>
                  <a:path extrusionOk="0" fill="none" h="1" w="726">
                    <a:moveTo>
                      <a:pt x="1" y="1"/>
                    </a:moveTo>
                    <a:lnTo>
                      <a:pt x="725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0" name="Google Shape;7810;p113"/>
              <p:cNvSpPr/>
              <p:nvPr/>
            </p:nvSpPr>
            <p:spPr>
              <a:xfrm>
                <a:off x="6801638" y="4477280"/>
                <a:ext cx="339281" cy="52"/>
              </a:xfrm>
              <a:custGeom>
                <a:rect b="b" l="l" r="r" t="t"/>
                <a:pathLst>
                  <a:path extrusionOk="0" fill="none" h="1" w="6519">
                    <a:moveTo>
                      <a:pt x="1" y="0"/>
                    </a:moveTo>
                    <a:lnTo>
                      <a:pt x="6519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1" name="Google Shape;7811;p113"/>
              <p:cNvSpPr/>
              <p:nvPr/>
            </p:nvSpPr>
            <p:spPr>
              <a:xfrm>
                <a:off x="6707436" y="4477280"/>
                <a:ext cx="48922" cy="52"/>
              </a:xfrm>
              <a:custGeom>
                <a:rect b="b" l="l" r="r" t="t"/>
                <a:pathLst>
                  <a:path extrusionOk="0" fill="none" h="1" w="940">
                    <a:moveTo>
                      <a:pt x="940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2" name="Google Shape;7812;p113"/>
              <p:cNvSpPr/>
              <p:nvPr/>
            </p:nvSpPr>
            <p:spPr>
              <a:xfrm>
                <a:off x="6075297" y="4477280"/>
                <a:ext cx="507387" cy="52"/>
              </a:xfrm>
              <a:custGeom>
                <a:rect b="b" l="l" r="r" t="t"/>
                <a:pathLst>
                  <a:path extrusionOk="0" fill="none" h="1" w="9749">
                    <a:moveTo>
                      <a:pt x="0" y="0"/>
                    </a:moveTo>
                    <a:lnTo>
                      <a:pt x="9748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3" name="Google Shape;7813;p113"/>
              <p:cNvSpPr/>
              <p:nvPr/>
            </p:nvSpPr>
            <p:spPr>
              <a:xfrm>
                <a:off x="5934203" y="4477280"/>
                <a:ext cx="73383" cy="52"/>
              </a:xfrm>
              <a:custGeom>
                <a:rect b="b" l="l" r="r" t="t"/>
                <a:pathLst>
                  <a:path extrusionOk="0" fill="none" h="1" w="1410">
                    <a:moveTo>
                      <a:pt x="141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4" name="Google Shape;7814;p113"/>
              <p:cNvSpPr/>
              <p:nvPr/>
            </p:nvSpPr>
            <p:spPr>
              <a:xfrm>
                <a:off x="8000703" y="4428357"/>
                <a:ext cx="318880" cy="52"/>
              </a:xfrm>
              <a:custGeom>
                <a:rect b="b" l="l" r="r" t="t"/>
                <a:pathLst>
                  <a:path extrusionOk="0" fill="none" h="1" w="6127">
                    <a:moveTo>
                      <a:pt x="612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5" name="Google Shape;7815;p113"/>
              <p:cNvSpPr/>
              <p:nvPr/>
            </p:nvSpPr>
            <p:spPr>
              <a:xfrm>
                <a:off x="8361844" y="4428357"/>
                <a:ext cx="46372" cy="52"/>
              </a:xfrm>
              <a:custGeom>
                <a:rect b="b" l="l" r="r" t="t"/>
                <a:pathLst>
                  <a:path extrusionOk="0" fill="none" h="1" w="891">
                    <a:moveTo>
                      <a:pt x="0" y="1"/>
                    </a:moveTo>
                    <a:lnTo>
                      <a:pt x="89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6" name="Google Shape;7816;p113"/>
              <p:cNvSpPr/>
              <p:nvPr/>
            </p:nvSpPr>
            <p:spPr>
              <a:xfrm>
                <a:off x="7020175" y="4428357"/>
                <a:ext cx="318880" cy="52"/>
              </a:xfrm>
              <a:custGeom>
                <a:rect b="b" l="l" r="r" t="t"/>
                <a:pathLst>
                  <a:path extrusionOk="0" fill="none" h="1" w="6127">
                    <a:moveTo>
                      <a:pt x="612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7" name="Google Shape;7817;p113"/>
              <p:cNvSpPr/>
              <p:nvPr/>
            </p:nvSpPr>
            <p:spPr>
              <a:xfrm>
                <a:off x="7381315" y="4428357"/>
                <a:ext cx="46372" cy="52"/>
              </a:xfrm>
              <a:custGeom>
                <a:rect b="b" l="l" r="r" t="t"/>
                <a:pathLst>
                  <a:path extrusionOk="0" fill="none" h="1" w="891">
                    <a:moveTo>
                      <a:pt x="0" y="1"/>
                    </a:moveTo>
                    <a:lnTo>
                      <a:pt x="891" y="1"/>
                    </a:ln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8" name="Google Shape;7818;p113"/>
              <p:cNvSpPr/>
              <p:nvPr/>
            </p:nvSpPr>
            <p:spPr>
              <a:xfrm>
                <a:off x="5640305" y="4428357"/>
                <a:ext cx="318411" cy="52"/>
              </a:xfrm>
              <a:custGeom>
                <a:rect b="b" l="l" r="r" t="t"/>
                <a:pathLst>
                  <a:path extrusionOk="0" fill="none" h="1" w="6118">
                    <a:moveTo>
                      <a:pt x="611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19" name="Google Shape;7819;p113"/>
              <p:cNvSpPr/>
              <p:nvPr/>
            </p:nvSpPr>
            <p:spPr>
              <a:xfrm>
                <a:off x="6001445" y="4428357"/>
                <a:ext cx="45904" cy="52"/>
              </a:xfrm>
              <a:custGeom>
                <a:rect b="b" l="l" r="r" t="t"/>
                <a:pathLst>
                  <a:path extrusionOk="0" fill="none" h="1" w="882">
                    <a:moveTo>
                      <a:pt x="0" y="1"/>
                    </a:moveTo>
                    <a:lnTo>
                      <a:pt x="8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0" name="Google Shape;7820;p113"/>
              <p:cNvSpPr/>
              <p:nvPr/>
            </p:nvSpPr>
            <p:spPr>
              <a:xfrm>
                <a:off x="7891201" y="4356535"/>
                <a:ext cx="318880" cy="52"/>
              </a:xfrm>
              <a:custGeom>
                <a:rect b="b" l="l" r="r" t="t"/>
                <a:pathLst>
                  <a:path extrusionOk="0" fill="none" h="1" w="6127">
                    <a:moveTo>
                      <a:pt x="612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1" name="Google Shape;7821;p113"/>
              <p:cNvSpPr/>
              <p:nvPr/>
            </p:nvSpPr>
            <p:spPr>
              <a:xfrm>
                <a:off x="8252810" y="4356535"/>
                <a:ext cx="45904" cy="52"/>
              </a:xfrm>
              <a:custGeom>
                <a:rect b="b" l="l" r="r" t="t"/>
                <a:pathLst>
                  <a:path extrusionOk="0" fill="none" h="1" w="882">
                    <a:moveTo>
                      <a:pt x="1" y="1"/>
                    </a:moveTo>
                    <a:lnTo>
                      <a:pt x="88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2" name="Google Shape;7822;p113"/>
              <p:cNvSpPr/>
              <p:nvPr/>
            </p:nvSpPr>
            <p:spPr>
              <a:xfrm>
                <a:off x="6505189" y="4356535"/>
                <a:ext cx="318932" cy="52"/>
              </a:xfrm>
              <a:custGeom>
                <a:rect b="b" l="l" r="r" t="t"/>
                <a:pathLst>
                  <a:path extrusionOk="0" fill="none" h="1" w="6128">
                    <a:moveTo>
                      <a:pt x="6127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3" name="Google Shape;7823;p113"/>
              <p:cNvSpPr/>
              <p:nvPr/>
            </p:nvSpPr>
            <p:spPr>
              <a:xfrm>
                <a:off x="6866850" y="4356535"/>
                <a:ext cx="45904" cy="52"/>
              </a:xfrm>
              <a:custGeom>
                <a:rect b="b" l="l" r="r" t="t"/>
                <a:pathLst>
                  <a:path extrusionOk="0" fill="none" h="1" w="882">
                    <a:moveTo>
                      <a:pt x="0" y="1"/>
                    </a:moveTo>
                    <a:lnTo>
                      <a:pt x="8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4" name="Google Shape;7824;p113"/>
              <p:cNvSpPr/>
              <p:nvPr/>
            </p:nvSpPr>
            <p:spPr>
              <a:xfrm>
                <a:off x="8094905" y="4387138"/>
                <a:ext cx="318932" cy="52"/>
              </a:xfrm>
              <a:custGeom>
                <a:rect b="b" l="l" r="r" t="t"/>
                <a:pathLst>
                  <a:path extrusionOk="0" fill="none" h="1" w="6128">
                    <a:moveTo>
                      <a:pt x="6127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5" name="Google Shape;7825;p113"/>
              <p:cNvSpPr/>
              <p:nvPr/>
            </p:nvSpPr>
            <p:spPr>
              <a:xfrm>
                <a:off x="8456045" y="4387138"/>
                <a:ext cx="46424" cy="52"/>
              </a:xfrm>
              <a:custGeom>
                <a:rect b="b" l="l" r="r" t="t"/>
                <a:pathLst>
                  <a:path extrusionOk="0" fill="none" h="1" w="892">
                    <a:moveTo>
                      <a:pt x="1" y="0"/>
                    </a:moveTo>
                    <a:lnTo>
                      <a:pt x="891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6" name="Google Shape;7826;p113"/>
              <p:cNvSpPr/>
              <p:nvPr/>
            </p:nvSpPr>
            <p:spPr>
              <a:xfrm>
                <a:off x="7706805" y="4579132"/>
                <a:ext cx="525186" cy="52"/>
              </a:xfrm>
              <a:custGeom>
                <a:rect b="b" l="l" r="r" t="t"/>
                <a:pathLst>
                  <a:path extrusionOk="0" fill="none" h="1" w="10091">
                    <a:moveTo>
                      <a:pt x="1009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7" name="Google Shape;7827;p113"/>
              <p:cNvSpPr/>
              <p:nvPr/>
            </p:nvSpPr>
            <p:spPr>
              <a:xfrm>
                <a:off x="8301732" y="4579132"/>
                <a:ext cx="75934" cy="52"/>
              </a:xfrm>
              <a:custGeom>
                <a:rect b="b" l="l" r="r" t="t"/>
                <a:pathLst>
                  <a:path extrusionOk="0" fill="none" h="1" w="1459">
                    <a:moveTo>
                      <a:pt x="0" y="1"/>
                    </a:moveTo>
                    <a:lnTo>
                      <a:pt x="1459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8" name="Google Shape;7828;p113"/>
              <p:cNvSpPr/>
              <p:nvPr/>
            </p:nvSpPr>
            <p:spPr>
              <a:xfrm>
                <a:off x="6859200" y="4575072"/>
                <a:ext cx="525186" cy="52"/>
              </a:xfrm>
              <a:custGeom>
                <a:rect b="b" l="l" r="r" t="t"/>
                <a:pathLst>
                  <a:path extrusionOk="0" fill="none" h="1" w="10091">
                    <a:moveTo>
                      <a:pt x="10091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29" name="Google Shape;7829;p113"/>
              <p:cNvSpPr/>
              <p:nvPr/>
            </p:nvSpPr>
            <p:spPr>
              <a:xfrm>
                <a:off x="7454647" y="4575072"/>
                <a:ext cx="75934" cy="52"/>
              </a:xfrm>
              <a:custGeom>
                <a:rect b="b" l="l" r="r" t="t"/>
                <a:pathLst>
                  <a:path extrusionOk="0" fill="none" h="1" w="1459">
                    <a:moveTo>
                      <a:pt x="1" y="1"/>
                    </a:moveTo>
                    <a:lnTo>
                      <a:pt x="1459" y="1"/>
                    </a:ln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0" name="Google Shape;7830;p113"/>
              <p:cNvSpPr/>
              <p:nvPr/>
            </p:nvSpPr>
            <p:spPr>
              <a:xfrm>
                <a:off x="5644885" y="4293404"/>
                <a:ext cx="2812252" cy="52"/>
              </a:xfrm>
              <a:custGeom>
                <a:rect b="b" l="l" r="r" t="t"/>
                <a:pathLst>
                  <a:path extrusionOk="0" fill="none" h="1" w="54035">
                    <a:moveTo>
                      <a:pt x="1" y="0"/>
                    </a:moveTo>
                    <a:lnTo>
                      <a:pt x="54034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1" name="Google Shape;7831;p113"/>
              <p:cNvSpPr/>
              <p:nvPr/>
            </p:nvSpPr>
            <p:spPr>
              <a:xfrm>
                <a:off x="5557761" y="4671355"/>
                <a:ext cx="2954386" cy="178306"/>
              </a:xfrm>
              <a:custGeom>
                <a:rect b="b" l="l" r="r" t="t"/>
                <a:pathLst>
                  <a:path extrusionOk="0" fill="none" h="3426" w="56766">
                    <a:moveTo>
                      <a:pt x="1" y="0"/>
                    </a:moveTo>
                    <a:lnTo>
                      <a:pt x="31378" y="0"/>
                    </a:lnTo>
                    <a:lnTo>
                      <a:pt x="32239" y="186"/>
                    </a:lnTo>
                    <a:lnTo>
                      <a:pt x="31691" y="431"/>
                    </a:lnTo>
                    <a:lnTo>
                      <a:pt x="30644" y="617"/>
                    </a:lnTo>
                    <a:lnTo>
                      <a:pt x="30399" y="803"/>
                    </a:lnTo>
                    <a:lnTo>
                      <a:pt x="31936" y="861"/>
                    </a:lnTo>
                    <a:lnTo>
                      <a:pt x="33335" y="920"/>
                    </a:lnTo>
                    <a:cubicBezTo>
                      <a:pt x="33335" y="920"/>
                      <a:pt x="34803" y="979"/>
                      <a:pt x="35048" y="979"/>
                    </a:cubicBezTo>
                    <a:cubicBezTo>
                      <a:pt x="35293" y="979"/>
                      <a:pt x="37984" y="861"/>
                      <a:pt x="38542" y="861"/>
                    </a:cubicBezTo>
                    <a:cubicBezTo>
                      <a:pt x="39090" y="861"/>
                      <a:pt x="40558" y="1165"/>
                      <a:pt x="40372" y="1292"/>
                    </a:cubicBezTo>
                    <a:cubicBezTo>
                      <a:pt x="40186" y="1410"/>
                      <a:pt x="38473" y="1292"/>
                      <a:pt x="37739" y="1537"/>
                    </a:cubicBezTo>
                    <a:cubicBezTo>
                      <a:pt x="37005" y="1781"/>
                      <a:pt x="33296" y="2594"/>
                      <a:pt x="34265" y="2858"/>
                    </a:cubicBezTo>
                    <a:cubicBezTo>
                      <a:pt x="34940" y="3044"/>
                      <a:pt x="35635" y="3132"/>
                      <a:pt x="36340" y="3122"/>
                    </a:cubicBezTo>
                    <a:cubicBezTo>
                      <a:pt x="36643" y="3122"/>
                      <a:pt x="39824" y="3005"/>
                      <a:pt x="40558" y="3005"/>
                    </a:cubicBezTo>
                    <a:cubicBezTo>
                      <a:pt x="41292" y="3005"/>
                      <a:pt x="42574" y="3005"/>
                      <a:pt x="42878" y="3064"/>
                    </a:cubicBezTo>
                    <a:cubicBezTo>
                      <a:pt x="43191" y="3122"/>
                      <a:pt x="43367" y="3249"/>
                      <a:pt x="43856" y="3249"/>
                    </a:cubicBezTo>
                    <a:cubicBezTo>
                      <a:pt x="44346" y="3249"/>
                      <a:pt x="45148" y="3426"/>
                      <a:pt x="46000" y="3426"/>
                    </a:cubicBezTo>
                    <a:cubicBezTo>
                      <a:pt x="46861" y="3426"/>
                      <a:pt x="49122" y="2633"/>
                      <a:pt x="49973" y="2515"/>
                    </a:cubicBezTo>
                    <a:cubicBezTo>
                      <a:pt x="50834" y="2388"/>
                      <a:pt x="52978" y="2388"/>
                      <a:pt x="52978" y="2388"/>
                    </a:cubicBezTo>
                    <a:lnTo>
                      <a:pt x="56765" y="2085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2" name="Google Shape;7832;p113"/>
              <p:cNvSpPr/>
              <p:nvPr/>
            </p:nvSpPr>
            <p:spPr>
              <a:xfrm>
                <a:off x="7028294" y="4043276"/>
                <a:ext cx="319973" cy="229258"/>
              </a:xfrm>
              <a:custGeom>
                <a:rect b="b" l="l" r="r" t="t"/>
                <a:pathLst>
                  <a:path extrusionOk="0" h="4405" w="6148">
                    <a:moveTo>
                      <a:pt x="4190" y="1"/>
                    </a:moveTo>
                    <a:lnTo>
                      <a:pt x="3005" y="1978"/>
                    </a:lnTo>
                    <a:lnTo>
                      <a:pt x="510" y="1185"/>
                    </a:lnTo>
                    <a:lnTo>
                      <a:pt x="1" y="1635"/>
                    </a:lnTo>
                    <a:cubicBezTo>
                      <a:pt x="1" y="1635"/>
                      <a:pt x="2511" y="4404"/>
                      <a:pt x="3298" y="4404"/>
                    </a:cubicBezTo>
                    <a:cubicBezTo>
                      <a:pt x="3335" y="4404"/>
                      <a:pt x="3368" y="4398"/>
                      <a:pt x="3397" y="4386"/>
                    </a:cubicBezTo>
                    <a:cubicBezTo>
                      <a:pt x="4053" y="4102"/>
                      <a:pt x="6147" y="1215"/>
                      <a:pt x="6147" y="1215"/>
                    </a:cubicBezTo>
                    <a:lnTo>
                      <a:pt x="419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3" name="Google Shape;7833;p113"/>
              <p:cNvSpPr/>
              <p:nvPr/>
            </p:nvSpPr>
            <p:spPr>
              <a:xfrm>
                <a:off x="7221381" y="3848992"/>
                <a:ext cx="602629" cy="449044"/>
              </a:xfrm>
              <a:custGeom>
                <a:rect b="b" l="l" r="r" t="t"/>
                <a:pathLst>
                  <a:path extrusionOk="0" h="8628" w="11579">
                    <a:moveTo>
                      <a:pt x="4958" y="1"/>
                    </a:moveTo>
                    <a:cubicBezTo>
                      <a:pt x="4393" y="1"/>
                      <a:pt x="4023" y="15"/>
                      <a:pt x="4023" y="15"/>
                    </a:cubicBezTo>
                    <a:cubicBezTo>
                      <a:pt x="4023" y="15"/>
                      <a:pt x="3063" y="201"/>
                      <a:pt x="2780" y="583"/>
                    </a:cubicBezTo>
                    <a:cubicBezTo>
                      <a:pt x="2496" y="964"/>
                      <a:pt x="0" y="3744"/>
                      <a:pt x="0" y="3744"/>
                    </a:cubicBezTo>
                    <a:lnTo>
                      <a:pt x="2878" y="5231"/>
                    </a:lnTo>
                    <a:cubicBezTo>
                      <a:pt x="2878" y="5231"/>
                      <a:pt x="6371" y="8627"/>
                      <a:pt x="8525" y="8627"/>
                    </a:cubicBezTo>
                    <a:cubicBezTo>
                      <a:pt x="10678" y="8627"/>
                      <a:pt x="11578" y="6132"/>
                      <a:pt x="11578" y="6132"/>
                    </a:cubicBezTo>
                    <a:cubicBezTo>
                      <a:pt x="11578" y="6132"/>
                      <a:pt x="11578" y="1923"/>
                      <a:pt x="10335" y="876"/>
                    </a:cubicBezTo>
                    <a:cubicBezTo>
                      <a:pt x="9428" y="105"/>
                      <a:pt x="6483" y="1"/>
                      <a:pt x="49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4" name="Google Shape;7834;p113"/>
              <p:cNvSpPr/>
              <p:nvPr/>
            </p:nvSpPr>
            <p:spPr>
              <a:xfrm>
                <a:off x="7214251" y="4040257"/>
                <a:ext cx="764073" cy="783537"/>
              </a:xfrm>
              <a:custGeom>
                <a:rect b="b" l="l" r="r" t="t"/>
                <a:pathLst>
                  <a:path extrusionOk="0" h="15055" w="14681">
                    <a:moveTo>
                      <a:pt x="3514" y="0"/>
                    </a:moveTo>
                    <a:lnTo>
                      <a:pt x="4365" y="3465"/>
                    </a:lnTo>
                    <a:lnTo>
                      <a:pt x="3347" y="3093"/>
                    </a:lnTo>
                    <a:cubicBezTo>
                      <a:pt x="3347" y="3093"/>
                      <a:pt x="2730" y="3006"/>
                      <a:pt x="2039" y="3006"/>
                    </a:cubicBezTo>
                    <a:cubicBezTo>
                      <a:pt x="1694" y="3006"/>
                      <a:pt x="1331" y="3028"/>
                      <a:pt x="1018" y="3093"/>
                    </a:cubicBezTo>
                    <a:cubicBezTo>
                      <a:pt x="88" y="3298"/>
                      <a:pt x="0" y="4649"/>
                      <a:pt x="0" y="4894"/>
                    </a:cubicBezTo>
                    <a:cubicBezTo>
                      <a:pt x="0" y="5138"/>
                      <a:pt x="656" y="6890"/>
                      <a:pt x="656" y="7135"/>
                    </a:cubicBezTo>
                    <a:cubicBezTo>
                      <a:pt x="656" y="7380"/>
                      <a:pt x="979" y="8153"/>
                      <a:pt x="979" y="8153"/>
                    </a:cubicBezTo>
                    <a:cubicBezTo>
                      <a:pt x="979" y="8153"/>
                      <a:pt x="1263" y="9004"/>
                      <a:pt x="1263" y="9171"/>
                    </a:cubicBezTo>
                    <a:cubicBezTo>
                      <a:pt x="1263" y="9337"/>
                      <a:pt x="1713" y="9699"/>
                      <a:pt x="1879" y="9787"/>
                    </a:cubicBezTo>
                    <a:cubicBezTo>
                      <a:pt x="2046" y="9895"/>
                      <a:pt x="2153" y="10071"/>
                      <a:pt x="2163" y="10277"/>
                    </a:cubicBezTo>
                    <a:cubicBezTo>
                      <a:pt x="2163" y="10433"/>
                      <a:pt x="2290" y="10639"/>
                      <a:pt x="2574" y="10971"/>
                    </a:cubicBezTo>
                    <a:cubicBezTo>
                      <a:pt x="2858" y="11294"/>
                      <a:pt x="2613" y="11539"/>
                      <a:pt x="2613" y="11745"/>
                    </a:cubicBezTo>
                    <a:cubicBezTo>
                      <a:pt x="2574" y="12068"/>
                      <a:pt x="2398" y="12371"/>
                      <a:pt x="2124" y="12557"/>
                    </a:cubicBezTo>
                    <a:cubicBezTo>
                      <a:pt x="1840" y="12723"/>
                      <a:pt x="578" y="13408"/>
                      <a:pt x="333" y="13702"/>
                    </a:cubicBezTo>
                    <a:cubicBezTo>
                      <a:pt x="88" y="13986"/>
                      <a:pt x="1018" y="14064"/>
                      <a:pt x="1635" y="14064"/>
                    </a:cubicBezTo>
                    <a:cubicBezTo>
                      <a:pt x="2241" y="14064"/>
                      <a:pt x="3220" y="13947"/>
                      <a:pt x="3837" y="13907"/>
                    </a:cubicBezTo>
                    <a:cubicBezTo>
                      <a:pt x="3944" y="13899"/>
                      <a:pt x="4055" y="13896"/>
                      <a:pt x="4165" y="13896"/>
                    </a:cubicBezTo>
                    <a:cubicBezTo>
                      <a:pt x="4453" y="13896"/>
                      <a:pt x="4739" y="13917"/>
                      <a:pt x="4970" y="13917"/>
                    </a:cubicBezTo>
                    <a:cubicBezTo>
                      <a:pt x="5149" y="13917"/>
                      <a:pt x="5295" y="13904"/>
                      <a:pt x="5383" y="13859"/>
                    </a:cubicBezTo>
                    <a:cubicBezTo>
                      <a:pt x="5628" y="13741"/>
                      <a:pt x="5305" y="13125"/>
                      <a:pt x="5305" y="12968"/>
                    </a:cubicBezTo>
                    <a:cubicBezTo>
                      <a:pt x="5305" y="12802"/>
                      <a:pt x="5021" y="11373"/>
                      <a:pt x="5021" y="11373"/>
                    </a:cubicBezTo>
                    <a:lnTo>
                      <a:pt x="5021" y="11373"/>
                    </a:lnTo>
                    <a:cubicBezTo>
                      <a:pt x="5021" y="11373"/>
                      <a:pt x="6000" y="11862"/>
                      <a:pt x="6244" y="11862"/>
                    </a:cubicBezTo>
                    <a:cubicBezTo>
                      <a:pt x="6489" y="11862"/>
                      <a:pt x="6401" y="11901"/>
                      <a:pt x="6645" y="12068"/>
                    </a:cubicBezTo>
                    <a:cubicBezTo>
                      <a:pt x="6867" y="12218"/>
                      <a:pt x="7128" y="12529"/>
                      <a:pt x="7654" y="12529"/>
                    </a:cubicBezTo>
                    <a:cubicBezTo>
                      <a:pt x="7710" y="12529"/>
                      <a:pt x="7768" y="12525"/>
                      <a:pt x="7830" y="12518"/>
                    </a:cubicBezTo>
                    <a:cubicBezTo>
                      <a:pt x="7998" y="12495"/>
                      <a:pt x="8234" y="12487"/>
                      <a:pt x="8492" y="12487"/>
                    </a:cubicBezTo>
                    <a:cubicBezTo>
                      <a:pt x="9235" y="12487"/>
                      <a:pt x="10159" y="12557"/>
                      <a:pt x="10159" y="12557"/>
                    </a:cubicBezTo>
                    <a:cubicBezTo>
                      <a:pt x="10159" y="12557"/>
                      <a:pt x="10071" y="13291"/>
                      <a:pt x="9953" y="13536"/>
                    </a:cubicBezTo>
                    <a:cubicBezTo>
                      <a:pt x="9768" y="13898"/>
                      <a:pt x="9562" y="14260"/>
                      <a:pt x="9337" y="14593"/>
                    </a:cubicBezTo>
                    <a:cubicBezTo>
                      <a:pt x="9141" y="14876"/>
                      <a:pt x="9092" y="15004"/>
                      <a:pt x="9259" y="15043"/>
                    </a:cubicBezTo>
                    <a:cubicBezTo>
                      <a:pt x="9291" y="15050"/>
                      <a:pt x="9341" y="15055"/>
                      <a:pt x="9405" y="15055"/>
                    </a:cubicBezTo>
                    <a:cubicBezTo>
                      <a:pt x="9674" y="15055"/>
                      <a:pt x="10190" y="14973"/>
                      <a:pt x="10648" y="14681"/>
                    </a:cubicBezTo>
                    <a:cubicBezTo>
                      <a:pt x="11216" y="14309"/>
                      <a:pt x="11666" y="13369"/>
                      <a:pt x="11666" y="13213"/>
                    </a:cubicBezTo>
                    <a:cubicBezTo>
                      <a:pt x="11666" y="13046"/>
                      <a:pt x="12439" y="12439"/>
                      <a:pt x="12439" y="11901"/>
                    </a:cubicBezTo>
                    <a:cubicBezTo>
                      <a:pt x="12439" y="11373"/>
                      <a:pt x="10932" y="10766"/>
                      <a:pt x="10932" y="10766"/>
                    </a:cubicBezTo>
                    <a:cubicBezTo>
                      <a:pt x="10932" y="10766"/>
                      <a:pt x="11333" y="10727"/>
                      <a:pt x="11705" y="10678"/>
                    </a:cubicBezTo>
                    <a:cubicBezTo>
                      <a:pt x="12067" y="10639"/>
                      <a:pt x="13213" y="10355"/>
                      <a:pt x="13947" y="9004"/>
                    </a:cubicBezTo>
                    <a:cubicBezTo>
                      <a:pt x="14681" y="7663"/>
                      <a:pt x="13741" y="5912"/>
                      <a:pt x="13741" y="5912"/>
                    </a:cubicBezTo>
                    <a:lnTo>
                      <a:pt x="13457" y="5422"/>
                    </a:lnTo>
                    <a:lnTo>
                      <a:pt x="13457" y="4600"/>
                    </a:lnTo>
                    <a:cubicBezTo>
                      <a:pt x="13457" y="4278"/>
                      <a:pt x="13017" y="4223"/>
                      <a:pt x="12715" y="4223"/>
                    </a:cubicBezTo>
                    <a:cubicBezTo>
                      <a:pt x="12559" y="4223"/>
                      <a:pt x="12439" y="4238"/>
                      <a:pt x="12439" y="4238"/>
                    </a:cubicBezTo>
                    <a:lnTo>
                      <a:pt x="11911" y="2643"/>
                    </a:lnTo>
                    <a:cubicBezTo>
                      <a:pt x="11911" y="2643"/>
                      <a:pt x="11500" y="2887"/>
                      <a:pt x="11382" y="3054"/>
                    </a:cubicBezTo>
                    <a:cubicBezTo>
                      <a:pt x="11255" y="3220"/>
                      <a:pt x="8319" y="3866"/>
                      <a:pt x="8319" y="3866"/>
                    </a:cubicBezTo>
                    <a:lnTo>
                      <a:pt x="7673" y="979"/>
                    </a:lnTo>
                    <a:lnTo>
                      <a:pt x="351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5" name="Google Shape;7835;p113"/>
              <p:cNvSpPr/>
              <p:nvPr/>
            </p:nvSpPr>
            <p:spPr>
              <a:xfrm>
                <a:off x="7551919" y="4538901"/>
                <a:ext cx="309772" cy="284894"/>
              </a:xfrm>
              <a:custGeom>
                <a:rect b="b" l="l" r="r" t="t"/>
                <a:pathLst>
                  <a:path extrusionOk="0" h="5474" w="5952">
                    <a:moveTo>
                      <a:pt x="1097" y="1"/>
                    </a:moveTo>
                    <a:cubicBezTo>
                      <a:pt x="1097" y="1"/>
                      <a:pt x="1674" y="490"/>
                      <a:pt x="1185" y="1263"/>
                    </a:cubicBezTo>
                    <a:cubicBezTo>
                      <a:pt x="892" y="1723"/>
                      <a:pt x="480" y="2105"/>
                      <a:pt x="1" y="2369"/>
                    </a:cubicBezTo>
                    <a:cubicBezTo>
                      <a:pt x="50" y="2408"/>
                      <a:pt x="109" y="2447"/>
                      <a:pt x="157" y="2487"/>
                    </a:cubicBezTo>
                    <a:cubicBezTo>
                      <a:pt x="379" y="2637"/>
                      <a:pt x="640" y="2948"/>
                      <a:pt x="1166" y="2948"/>
                    </a:cubicBezTo>
                    <a:cubicBezTo>
                      <a:pt x="1222" y="2948"/>
                      <a:pt x="1280" y="2944"/>
                      <a:pt x="1342" y="2937"/>
                    </a:cubicBezTo>
                    <a:cubicBezTo>
                      <a:pt x="1506" y="2917"/>
                      <a:pt x="1733" y="2910"/>
                      <a:pt x="1982" y="2910"/>
                    </a:cubicBezTo>
                    <a:cubicBezTo>
                      <a:pt x="2730" y="2910"/>
                      <a:pt x="3671" y="2976"/>
                      <a:pt x="3671" y="2976"/>
                    </a:cubicBezTo>
                    <a:cubicBezTo>
                      <a:pt x="3671" y="2976"/>
                      <a:pt x="3583" y="3710"/>
                      <a:pt x="3465" y="3955"/>
                    </a:cubicBezTo>
                    <a:cubicBezTo>
                      <a:pt x="3280" y="4317"/>
                      <a:pt x="3074" y="4679"/>
                      <a:pt x="2849" y="5012"/>
                    </a:cubicBezTo>
                    <a:cubicBezTo>
                      <a:pt x="2653" y="5305"/>
                      <a:pt x="2604" y="5423"/>
                      <a:pt x="2771" y="5462"/>
                    </a:cubicBezTo>
                    <a:cubicBezTo>
                      <a:pt x="2803" y="5469"/>
                      <a:pt x="2852" y="5474"/>
                      <a:pt x="2916" y="5474"/>
                    </a:cubicBezTo>
                    <a:cubicBezTo>
                      <a:pt x="3183" y="5474"/>
                      <a:pt x="3694" y="5392"/>
                      <a:pt x="4160" y="5100"/>
                    </a:cubicBezTo>
                    <a:cubicBezTo>
                      <a:pt x="4728" y="4728"/>
                      <a:pt x="5178" y="3788"/>
                      <a:pt x="5178" y="3632"/>
                    </a:cubicBezTo>
                    <a:cubicBezTo>
                      <a:pt x="5178" y="3465"/>
                      <a:pt x="5951" y="2849"/>
                      <a:pt x="5951" y="2320"/>
                    </a:cubicBezTo>
                    <a:cubicBezTo>
                      <a:pt x="5951" y="1792"/>
                      <a:pt x="4444" y="1185"/>
                      <a:pt x="4444" y="1185"/>
                    </a:cubicBezTo>
                    <a:cubicBezTo>
                      <a:pt x="4444" y="1185"/>
                      <a:pt x="3632" y="735"/>
                      <a:pt x="3338" y="490"/>
                    </a:cubicBezTo>
                    <a:cubicBezTo>
                      <a:pt x="3015" y="187"/>
                      <a:pt x="2594" y="20"/>
                      <a:pt x="2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6" name="Google Shape;7836;p113"/>
              <p:cNvSpPr/>
              <p:nvPr/>
            </p:nvSpPr>
            <p:spPr>
              <a:xfrm>
                <a:off x="7848888" y="4371836"/>
                <a:ext cx="32164" cy="3643"/>
              </a:xfrm>
              <a:custGeom>
                <a:rect b="b" l="l" r="r" t="t"/>
                <a:pathLst>
                  <a:path extrusionOk="0" fill="none" h="70" w="618">
                    <a:moveTo>
                      <a:pt x="1" y="1"/>
                    </a:moveTo>
                    <a:cubicBezTo>
                      <a:pt x="216" y="10"/>
                      <a:pt x="422" y="40"/>
                      <a:pt x="617" y="69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7" name="Google Shape;7837;p113"/>
              <p:cNvSpPr/>
              <p:nvPr/>
            </p:nvSpPr>
            <p:spPr>
              <a:xfrm>
                <a:off x="7515800" y="4366215"/>
                <a:ext cx="309720" cy="78536"/>
              </a:xfrm>
              <a:custGeom>
                <a:rect b="b" l="l" r="r" t="t"/>
                <a:pathLst>
                  <a:path extrusionOk="0" fill="none" h="1509" w="5951">
                    <a:moveTo>
                      <a:pt x="0" y="1508"/>
                    </a:moveTo>
                    <a:cubicBezTo>
                      <a:pt x="323" y="1283"/>
                      <a:pt x="685" y="1077"/>
                      <a:pt x="1057" y="872"/>
                    </a:cubicBezTo>
                    <a:cubicBezTo>
                      <a:pt x="2104" y="294"/>
                      <a:pt x="4159" y="1"/>
                      <a:pt x="5951" y="79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8" name="Google Shape;7838;p113"/>
              <p:cNvSpPr/>
              <p:nvPr/>
            </p:nvSpPr>
            <p:spPr>
              <a:xfrm>
                <a:off x="7218310" y="4426327"/>
                <a:ext cx="288850" cy="345943"/>
              </a:xfrm>
              <a:custGeom>
                <a:rect b="b" l="l" r="r" t="t"/>
                <a:pathLst>
                  <a:path extrusionOk="0" h="6647" w="5550">
                    <a:moveTo>
                      <a:pt x="4209" y="1"/>
                    </a:moveTo>
                    <a:cubicBezTo>
                      <a:pt x="3974" y="265"/>
                      <a:pt x="3680" y="461"/>
                      <a:pt x="3348" y="568"/>
                    </a:cubicBezTo>
                    <a:cubicBezTo>
                      <a:pt x="2819" y="735"/>
                      <a:pt x="1067" y="774"/>
                      <a:pt x="1067" y="774"/>
                    </a:cubicBezTo>
                    <a:lnTo>
                      <a:pt x="901" y="735"/>
                    </a:lnTo>
                    <a:lnTo>
                      <a:pt x="901" y="735"/>
                    </a:lnTo>
                    <a:cubicBezTo>
                      <a:pt x="901" y="735"/>
                      <a:pt x="1185" y="1586"/>
                      <a:pt x="1185" y="1753"/>
                    </a:cubicBezTo>
                    <a:cubicBezTo>
                      <a:pt x="1185" y="1919"/>
                      <a:pt x="1635" y="2281"/>
                      <a:pt x="1801" y="2369"/>
                    </a:cubicBezTo>
                    <a:cubicBezTo>
                      <a:pt x="1968" y="2477"/>
                      <a:pt x="2075" y="2653"/>
                      <a:pt x="2085" y="2859"/>
                    </a:cubicBezTo>
                    <a:cubicBezTo>
                      <a:pt x="2085" y="3015"/>
                      <a:pt x="2212" y="3221"/>
                      <a:pt x="2496" y="3544"/>
                    </a:cubicBezTo>
                    <a:cubicBezTo>
                      <a:pt x="2780" y="3876"/>
                      <a:pt x="2535" y="4121"/>
                      <a:pt x="2535" y="4327"/>
                    </a:cubicBezTo>
                    <a:cubicBezTo>
                      <a:pt x="2496" y="4650"/>
                      <a:pt x="2320" y="4953"/>
                      <a:pt x="2046" y="5139"/>
                    </a:cubicBezTo>
                    <a:cubicBezTo>
                      <a:pt x="1762" y="5305"/>
                      <a:pt x="490" y="5990"/>
                      <a:pt x="245" y="6284"/>
                    </a:cubicBezTo>
                    <a:cubicBezTo>
                      <a:pt x="0" y="6568"/>
                      <a:pt x="940" y="6646"/>
                      <a:pt x="1557" y="6646"/>
                    </a:cubicBezTo>
                    <a:cubicBezTo>
                      <a:pt x="2163" y="6646"/>
                      <a:pt x="3142" y="6529"/>
                      <a:pt x="3759" y="6480"/>
                    </a:cubicBezTo>
                    <a:cubicBezTo>
                      <a:pt x="3846" y="6474"/>
                      <a:pt x="3935" y="6472"/>
                      <a:pt x="4024" y="6472"/>
                    </a:cubicBezTo>
                    <a:cubicBezTo>
                      <a:pt x="4337" y="6472"/>
                      <a:pt x="4652" y="6499"/>
                      <a:pt x="4901" y="6499"/>
                    </a:cubicBezTo>
                    <a:cubicBezTo>
                      <a:pt x="5076" y="6499"/>
                      <a:pt x="5219" y="6485"/>
                      <a:pt x="5305" y="6441"/>
                    </a:cubicBezTo>
                    <a:cubicBezTo>
                      <a:pt x="5550" y="6323"/>
                      <a:pt x="5227" y="5707"/>
                      <a:pt x="5227" y="5550"/>
                    </a:cubicBezTo>
                    <a:cubicBezTo>
                      <a:pt x="5227" y="5384"/>
                      <a:pt x="4943" y="3955"/>
                      <a:pt x="4943" y="3955"/>
                    </a:cubicBezTo>
                    <a:cubicBezTo>
                      <a:pt x="4943" y="3955"/>
                      <a:pt x="3798" y="3553"/>
                      <a:pt x="4121" y="2330"/>
                    </a:cubicBezTo>
                    <a:cubicBezTo>
                      <a:pt x="4277" y="1792"/>
                      <a:pt x="4571" y="1312"/>
                      <a:pt x="4982" y="930"/>
                    </a:cubicBezTo>
                    <a:lnTo>
                      <a:pt x="5344" y="617"/>
                    </a:lnTo>
                    <a:lnTo>
                      <a:pt x="4209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39" name="Google Shape;7839;p113"/>
              <p:cNvSpPr/>
              <p:nvPr/>
            </p:nvSpPr>
            <p:spPr>
              <a:xfrm>
                <a:off x="7279932" y="4303085"/>
                <a:ext cx="16342" cy="12751"/>
              </a:xfrm>
              <a:custGeom>
                <a:rect b="b" l="l" r="r" t="t"/>
                <a:pathLst>
                  <a:path extrusionOk="0" fill="none" h="245" w="314">
                    <a:moveTo>
                      <a:pt x="314" y="245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0" name="Google Shape;7840;p113"/>
              <p:cNvSpPr/>
              <p:nvPr/>
            </p:nvSpPr>
            <p:spPr>
              <a:xfrm>
                <a:off x="7313032" y="4329055"/>
                <a:ext cx="124336" cy="97324"/>
              </a:xfrm>
              <a:custGeom>
                <a:rect b="b" l="l" r="r" t="t"/>
                <a:pathLst>
                  <a:path extrusionOk="0" fill="none" h="1870" w="2389">
                    <a:moveTo>
                      <a:pt x="2389" y="187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1" name="Google Shape;7841;p113"/>
              <p:cNvSpPr/>
              <p:nvPr/>
            </p:nvSpPr>
            <p:spPr>
              <a:xfrm>
                <a:off x="7587570" y="4344356"/>
                <a:ext cx="10773" cy="27011"/>
              </a:xfrm>
              <a:custGeom>
                <a:rect b="b" l="l" r="r" t="t"/>
                <a:pathLst>
                  <a:path extrusionOk="0" fill="none" h="519" w="207">
                    <a:moveTo>
                      <a:pt x="1" y="0"/>
                    </a:moveTo>
                    <a:cubicBezTo>
                      <a:pt x="89" y="157"/>
                      <a:pt x="158" y="333"/>
                      <a:pt x="207" y="519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2" name="Google Shape;7842;p113"/>
              <p:cNvSpPr/>
              <p:nvPr/>
            </p:nvSpPr>
            <p:spPr>
              <a:xfrm>
                <a:off x="7517830" y="4267434"/>
                <a:ext cx="62194" cy="64224"/>
              </a:xfrm>
              <a:custGeom>
                <a:rect b="b" l="l" r="r" t="t"/>
                <a:pathLst>
                  <a:path extrusionOk="0" fill="none" h="1234" w="1195">
                    <a:moveTo>
                      <a:pt x="0" y="0"/>
                    </a:moveTo>
                    <a:cubicBezTo>
                      <a:pt x="460" y="333"/>
                      <a:pt x="871" y="754"/>
                      <a:pt x="1194" y="1233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3" name="Google Shape;7843;p113"/>
              <p:cNvSpPr/>
              <p:nvPr/>
            </p:nvSpPr>
            <p:spPr>
              <a:xfrm>
                <a:off x="7728196" y="4269464"/>
                <a:ext cx="148276" cy="103934"/>
              </a:xfrm>
              <a:custGeom>
                <a:rect b="b" l="l" r="r" t="t"/>
                <a:pathLst>
                  <a:path extrusionOk="0" fill="none" h="1997" w="2849">
                    <a:moveTo>
                      <a:pt x="2281" y="79"/>
                    </a:moveTo>
                    <a:cubicBezTo>
                      <a:pt x="2281" y="79"/>
                      <a:pt x="0" y="1997"/>
                      <a:pt x="646" y="1752"/>
                    </a:cubicBezTo>
                    <a:cubicBezTo>
                      <a:pt x="1302" y="1508"/>
                      <a:pt x="2848" y="0"/>
                      <a:pt x="2643" y="490"/>
                    </a:cubicBezTo>
                    <a:cubicBezTo>
                      <a:pt x="2447" y="979"/>
                      <a:pt x="2359" y="1136"/>
                      <a:pt x="2359" y="113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4" name="Google Shape;7844;p113"/>
              <p:cNvSpPr/>
              <p:nvPr/>
            </p:nvSpPr>
            <p:spPr>
              <a:xfrm>
                <a:off x="7381836" y="3849252"/>
                <a:ext cx="272039" cy="265429"/>
              </a:xfrm>
              <a:custGeom>
                <a:rect b="b" l="l" r="r" t="t"/>
                <a:pathLst>
                  <a:path extrusionOk="0" h="5100" w="5227">
                    <a:moveTo>
                      <a:pt x="773" y="0"/>
                    </a:moveTo>
                    <a:cubicBezTo>
                      <a:pt x="773" y="0"/>
                      <a:pt x="245" y="1507"/>
                      <a:pt x="166" y="2320"/>
                    </a:cubicBezTo>
                    <a:cubicBezTo>
                      <a:pt x="88" y="3132"/>
                      <a:pt x="0" y="3837"/>
                      <a:pt x="0" y="3837"/>
                    </a:cubicBezTo>
                    <a:lnTo>
                      <a:pt x="734" y="3915"/>
                    </a:lnTo>
                    <a:cubicBezTo>
                      <a:pt x="734" y="3915"/>
                      <a:pt x="1028" y="1869"/>
                      <a:pt x="1106" y="1341"/>
                    </a:cubicBezTo>
                    <a:cubicBezTo>
                      <a:pt x="1204" y="891"/>
                      <a:pt x="1331" y="460"/>
                      <a:pt x="1517" y="39"/>
                    </a:cubicBezTo>
                    <a:lnTo>
                      <a:pt x="773" y="0"/>
                    </a:lnTo>
                    <a:close/>
                    <a:moveTo>
                      <a:pt x="4571" y="118"/>
                    </a:moveTo>
                    <a:cubicBezTo>
                      <a:pt x="4571" y="118"/>
                      <a:pt x="4160" y="1507"/>
                      <a:pt x="3964" y="2281"/>
                    </a:cubicBezTo>
                    <a:cubicBezTo>
                      <a:pt x="3758" y="3054"/>
                      <a:pt x="3386" y="4806"/>
                      <a:pt x="3386" y="4806"/>
                    </a:cubicBezTo>
                    <a:lnTo>
                      <a:pt x="3964" y="5099"/>
                    </a:lnTo>
                    <a:lnTo>
                      <a:pt x="4248" y="3993"/>
                    </a:lnTo>
                    <a:lnTo>
                      <a:pt x="5226" y="245"/>
                    </a:lnTo>
                    <a:lnTo>
                      <a:pt x="4571" y="118"/>
                    </a:lnTo>
                    <a:close/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5" name="Google Shape;7845;p113"/>
              <p:cNvSpPr/>
              <p:nvPr/>
            </p:nvSpPr>
            <p:spPr>
              <a:xfrm>
                <a:off x="7206600" y="4013766"/>
                <a:ext cx="65264" cy="61673"/>
              </a:xfrm>
              <a:custGeom>
                <a:rect b="b" l="l" r="r" t="t"/>
                <a:pathLst>
                  <a:path extrusionOk="0" h="1185" w="1254">
                    <a:moveTo>
                      <a:pt x="685" y="0"/>
                    </a:moveTo>
                    <a:cubicBezTo>
                      <a:pt x="460" y="0"/>
                      <a:pt x="59" y="539"/>
                      <a:pt x="30" y="646"/>
                    </a:cubicBezTo>
                    <a:cubicBezTo>
                      <a:pt x="0" y="764"/>
                      <a:pt x="509" y="1185"/>
                      <a:pt x="509" y="1185"/>
                    </a:cubicBezTo>
                    <a:lnTo>
                      <a:pt x="1253" y="421"/>
                    </a:lnTo>
                    <a:cubicBezTo>
                      <a:pt x="1253" y="421"/>
                      <a:pt x="911" y="0"/>
                      <a:pt x="685" y="0"/>
                    </a:cubicBezTo>
                    <a:close/>
                  </a:path>
                </a:pathLst>
              </a:custGeom>
              <a:solidFill>
                <a:srgbClr val="4E7D77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6" name="Google Shape;7846;p113"/>
              <p:cNvSpPr/>
              <p:nvPr/>
            </p:nvSpPr>
            <p:spPr>
              <a:xfrm>
                <a:off x="7361434" y="4085484"/>
                <a:ext cx="427914" cy="243310"/>
              </a:xfrm>
              <a:custGeom>
                <a:rect b="b" l="l" r="r" t="t"/>
                <a:pathLst>
                  <a:path extrusionOk="0" h="4675" w="8222">
                    <a:moveTo>
                      <a:pt x="832" y="0"/>
                    </a:moveTo>
                    <a:cubicBezTo>
                      <a:pt x="455" y="0"/>
                      <a:pt x="1" y="864"/>
                      <a:pt x="1" y="864"/>
                    </a:cubicBezTo>
                    <a:lnTo>
                      <a:pt x="50" y="1911"/>
                    </a:lnTo>
                    <a:cubicBezTo>
                      <a:pt x="50" y="1911"/>
                      <a:pt x="4640" y="4162"/>
                      <a:pt x="6078" y="4543"/>
                    </a:cubicBezTo>
                    <a:cubicBezTo>
                      <a:pt x="6424" y="4635"/>
                      <a:pt x="6704" y="4675"/>
                      <a:pt x="6930" y="4675"/>
                    </a:cubicBezTo>
                    <a:cubicBezTo>
                      <a:pt x="7643" y="4675"/>
                      <a:pt x="7824" y="4279"/>
                      <a:pt x="7899" y="3878"/>
                    </a:cubicBezTo>
                    <a:cubicBezTo>
                      <a:pt x="7997" y="3349"/>
                      <a:pt x="8222" y="1294"/>
                      <a:pt x="8222" y="1294"/>
                    </a:cubicBezTo>
                    <a:lnTo>
                      <a:pt x="5902" y="1059"/>
                    </a:lnTo>
                    <a:lnTo>
                      <a:pt x="5785" y="2253"/>
                    </a:lnTo>
                    <a:lnTo>
                      <a:pt x="1429" y="961"/>
                    </a:lnTo>
                    <a:cubicBezTo>
                      <a:pt x="1429" y="961"/>
                      <a:pt x="1244" y="51"/>
                      <a:pt x="862" y="2"/>
                    </a:cubicBezTo>
                    <a:cubicBezTo>
                      <a:pt x="852" y="1"/>
                      <a:pt x="842" y="0"/>
                      <a:pt x="8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7" name="Google Shape;7847;p113"/>
              <p:cNvSpPr/>
              <p:nvPr/>
            </p:nvSpPr>
            <p:spPr>
              <a:xfrm>
                <a:off x="7642582" y="3897602"/>
                <a:ext cx="191578" cy="273080"/>
              </a:xfrm>
              <a:custGeom>
                <a:rect b="b" l="l" r="r" t="t"/>
                <a:pathLst>
                  <a:path extrusionOk="0" h="5247" w="3681">
                    <a:moveTo>
                      <a:pt x="1919" y="1"/>
                    </a:moveTo>
                    <a:cubicBezTo>
                      <a:pt x="1847" y="1"/>
                      <a:pt x="1812" y="30"/>
                      <a:pt x="1812" y="30"/>
                    </a:cubicBezTo>
                    <a:lnTo>
                      <a:pt x="618" y="510"/>
                    </a:lnTo>
                    <a:cubicBezTo>
                      <a:pt x="402" y="1293"/>
                      <a:pt x="246" y="2086"/>
                      <a:pt x="148" y="2898"/>
                    </a:cubicBezTo>
                    <a:cubicBezTo>
                      <a:pt x="50" y="3955"/>
                      <a:pt x="1" y="5002"/>
                      <a:pt x="1" y="5002"/>
                    </a:cubicBezTo>
                    <a:cubicBezTo>
                      <a:pt x="1" y="5002"/>
                      <a:pt x="1723" y="5247"/>
                      <a:pt x="2438" y="5247"/>
                    </a:cubicBezTo>
                    <a:cubicBezTo>
                      <a:pt x="3152" y="5247"/>
                      <a:pt x="3681" y="4718"/>
                      <a:pt x="3681" y="4718"/>
                    </a:cubicBezTo>
                    <a:cubicBezTo>
                      <a:pt x="3681" y="4718"/>
                      <a:pt x="3583" y="2134"/>
                      <a:pt x="2869" y="940"/>
                    </a:cubicBezTo>
                    <a:cubicBezTo>
                      <a:pt x="2384" y="131"/>
                      <a:pt x="2071" y="1"/>
                      <a:pt x="19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8" name="Google Shape;7848;p113"/>
              <p:cNvSpPr/>
              <p:nvPr/>
            </p:nvSpPr>
            <p:spPr>
              <a:xfrm>
                <a:off x="7642582" y="3884382"/>
                <a:ext cx="191578" cy="286300"/>
              </a:xfrm>
              <a:custGeom>
                <a:rect b="b" l="l" r="r" t="t"/>
                <a:pathLst>
                  <a:path extrusionOk="0" fill="none" h="5501" w="3681">
                    <a:moveTo>
                      <a:pt x="618" y="764"/>
                    </a:moveTo>
                    <a:cubicBezTo>
                      <a:pt x="402" y="1547"/>
                      <a:pt x="246" y="2340"/>
                      <a:pt x="148" y="3152"/>
                    </a:cubicBezTo>
                    <a:cubicBezTo>
                      <a:pt x="50" y="4209"/>
                      <a:pt x="1" y="5256"/>
                      <a:pt x="1" y="5256"/>
                    </a:cubicBezTo>
                    <a:cubicBezTo>
                      <a:pt x="1" y="5256"/>
                      <a:pt x="1723" y="5501"/>
                      <a:pt x="2438" y="5501"/>
                    </a:cubicBezTo>
                    <a:cubicBezTo>
                      <a:pt x="3152" y="5501"/>
                      <a:pt x="3681" y="4972"/>
                      <a:pt x="3681" y="4972"/>
                    </a:cubicBezTo>
                    <a:cubicBezTo>
                      <a:pt x="3681" y="4972"/>
                      <a:pt x="3583" y="2388"/>
                      <a:pt x="2869" y="1194"/>
                    </a:cubicBezTo>
                    <a:cubicBezTo>
                      <a:pt x="2154" y="0"/>
                      <a:pt x="1812" y="284"/>
                      <a:pt x="1812" y="284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49" name="Google Shape;7849;p113"/>
              <p:cNvSpPr/>
              <p:nvPr/>
            </p:nvSpPr>
            <p:spPr>
              <a:xfrm>
                <a:off x="7465368" y="3789660"/>
                <a:ext cx="127354" cy="219786"/>
              </a:xfrm>
              <a:custGeom>
                <a:rect b="b" l="l" r="r" t="t"/>
                <a:pathLst>
                  <a:path extrusionOk="0" h="4223" w="2447">
                    <a:moveTo>
                      <a:pt x="2447" y="0"/>
                    </a:moveTo>
                    <a:lnTo>
                      <a:pt x="0" y="1957"/>
                    </a:lnTo>
                    <a:cubicBezTo>
                      <a:pt x="0" y="1957"/>
                      <a:pt x="392" y="3827"/>
                      <a:pt x="529" y="4062"/>
                    </a:cubicBezTo>
                    <a:cubicBezTo>
                      <a:pt x="589" y="4163"/>
                      <a:pt x="674" y="4222"/>
                      <a:pt x="779" y="4222"/>
                    </a:cubicBezTo>
                    <a:cubicBezTo>
                      <a:pt x="927" y="4222"/>
                      <a:pt x="1117" y="4104"/>
                      <a:pt x="1341" y="3817"/>
                    </a:cubicBezTo>
                    <a:cubicBezTo>
                      <a:pt x="1723" y="3328"/>
                      <a:pt x="2447" y="1997"/>
                      <a:pt x="2447" y="1282"/>
                    </a:cubicBezTo>
                    <a:lnTo>
                      <a:pt x="244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0" name="Google Shape;7850;p113"/>
              <p:cNvSpPr/>
              <p:nvPr/>
            </p:nvSpPr>
            <p:spPr>
              <a:xfrm>
                <a:off x="7482179" y="3824791"/>
                <a:ext cx="124336" cy="70833"/>
              </a:xfrm>
              <a:custGeom>
                <a:rect b="b" l="l" r="r" t="t"/>
                <a:pathLst>
                  <a:path extrusionOk="0" h="1361" w="2389">
                    <a:moveTo>
                      <a:pt x="1967" y="0"/>
                    </a:moveTo>
                    <a:lnTo>
                      <a:pt x="0" y="1361"/>
                    </a:lnTo>
                    <a:lnTo>
                      <a:pt x="0" y="1361"/>
                    </a:lnTo>
                    <a:lnTo>
                      <a:pt x="2388" y="969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4E7D77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1" name="Google Shape;7851;p113"/>
              <p:cNvSpPr/>
              <p:nvPr/>
            </p:nvSpPr>
            <p:spPr>
              <a:xfrm>
                <a:off x="7328854" y="3525584"/>
                <a:ext cx="190693" cy="418754"/>
              </a:xfrm>
              <a:custGeom>
                <a:rect b="b" l="l" r="r" t="t"/>
                <a:pathLst>
                  <a:path extrusionOk="0" h="8046" w="3664">
                    <a:moveTo>
                      <a:pt x="2211" y="0"/>
                    </a:moveTo>
                    <a:cubicBezTo>
                      <a:pt x="2174" y="0"/>
                      <a:pt x="2138" y="2"/>
                      <a:pt x="2104" y="4"/>
                    </a:cubicBezTo>
                    <a:cubicBezTo>
                      <a:pt x="2104" y="4"/>
                      <a:pt x="0" y="768"/>
                      <a:pt x="186" y="1766"/>
                    </a:cubicBezTo>
                    <a:cubicBezTo>
                      <a:pt x="382" y="2774"/>
                      <a:pt x="1292" y="3724"/>
                      <a:pt x="1243" y="4066"/>
                    </a:cubicBezTo>
                    <a:cubicBezTo>
                      <a:pt x="1194" y="4409"/>
                      <a:pt x="480" y="4781"/>
                      <a:pt x="519" y="5789"/>
                    </a:cubicBezTo>
                    <a:cubicBezTo>
                      <a:pt x="568" y="6797"/>
                      <a:pt x="1243" y="7080"/>
                      <a:pt x="1243" y="7325"/>
                    </a:cubicBezTo>
                    <a:cubicBezTo>
                      <a:pt x="1243" y="7552"/>
                      <a:pt x="958" y="7560"/>
                      <a:pt x="916" y="7560"/>
                    </a:cubicBezTo>
                    <a:cubicBezTo>
                      <a:pt x="912" y="7560"/>
                      <a:pt x="910" y="7560"/>
                      <a:pt x="910" y="7560"/>
                    </a:cubicBezTo>
                    <a:lnTo>
                      <a:pt x="910" y="7560"/>
                    </a:lnTo>
                    <a:cubicBezTo>
                      <a:pt x="910" y="7560"/>
                      <a:pt x="1047" y="7951"/>
                      <a:pt x="1811" y="8040"/>
                    </a:cubicBezTo>
                    <a:cubicBezTo>
                      <a:pt x="1842" y="8044"/>
                      <a:pt x="1873" y="8045"/>
                      <a:pt x="1904" y="8045"/>
                    </a:cubicBezTo>
                    <a:cubicBezTo>
                      <a:pt x="2633" y="8045"/>
                      <a:pt x="3201" y="6977"/>
                      <a:pt x="3201" y="6611"/>
                    </a:cubicBezTo>
                    <a:cubicBezTo>
                      <a:pt x="3201" y="6229"/>
                      <a:pt x="2202" y="4046"/>
                      <a:pt x="2290" y="3694"/>
                    </a:cubicBezTo>
                    <a:cubicBezTo>
                      <a:pt x="2388" y="3332"/>
                      <a:pt x="3103" y="2872"/>
                      <a:pt x="3396" y="1580"/>
                    </a:cubicBezTo>
                    <a:cubicBezTo>
                      <a:pt x="3663" y="375"/>
                      <a:pt x="2788" y="0"/>
                      <a:pt x="2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2" name="Google Shape;7852;p113"/>
              <p:cNvSpPr/>
              <p:nvPr/>
            </p:nvSpPr>
            <p:spPr>
              <a:xfrm>
                <a:off x="7387925" y="3585904"/>
                <a:ext cx="220619" cy="321690"/>
              </a:xfrm>
              <a:custGeom>
                <a:rect b="b" l="l" r="r" t="t"/>
                <a:pathLst>
                  <a:path extrusionOk="0" h="6181" w="4239">
                    <a:moveTo>
                      <a:pt x="1600" y="1"/>
                    </a:moveTo>
                    <a:cubicBezTo>
                      <a:pt x="1255" y="1"/>
                      <a:pt x="1018" y="113"/>
                      <a:pt x="1018" y="196"/>
                    </a:cubicBezTo>
                    <a:cubicBezTo>
                      <a:pt x="1018" y="196"/>
                      <a:pt x="40" y="1175"/>
                      <a:pt x="40" y="2124"/>
                    </a:cubicBezTo>
                    <a:cubicBezTo>
                      <a:pt x="40" y="3073"/>
                      <a:pt x="0" y="3543"/>
                      <a:pt x="79" y="4130"/>
                    </a:cubicBezTo>
                    <a:cubicBezTo>
                      <a:pt x="157" y="4718"/>
                      <a:pt x="979" y="6088"/>
                      <a:pt x="1253" y="6176"/>
                    </a:cubicBezTo>
                    <a:cubicBezTo>
                      <a:pt x="1263" y="6179"/>
                      <a:pt x="1275" y="6180"/>
                      <a:pt x="1289" y="6180"/>
                    </a:cubicBezTo>
                    <a:cubicBezTo>
                      <a:pt x="1649" y="6180"/>
                      <a:pt x="3226" y="5221"/>
                      <a:pt x="3377" y="5070"/>
                    </a:cubicBezTo>
                    <a:cubicBezTo>
                      <a:pt x="3534" y="4913"/>
                      <a:pt x="4160" y="4209"/>
                      <a:pt x="4199" y="3700"/>
                    </a:cubicBezTo>
                    <a:cubicBezTo>
                      <a:pt x="4238" y="3181"/>
                      <a:pt x="4199" y="2242"/>
                      <a:pt x="3260" y="950"/>
                    </a:cubicBezTo>
                    <a:cubicBezTo>
                      <a:pt x="2721" y="203"/>
                      <a:pt x="2063" y="1"/>
                      <a:pt x="1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3" name="Google Shape;7853;p113"/>
              <p:cNvSpPr/>
              <p:nvPr/>
            </p:nvSpPr>
            <p:spPr>
              <a:xfrm>
                <a:off x="7409836" y="3710708"/>
                <a:ext cx="37212" cy="90194"/>
              </a:xfrm>
              <a:custGeom>
                <a:rect b="b" l="l" r="r" t="t"/>
                <a:pathLst>
                  <a:path extrusionOk="0" fill="none" h="1733" w="715">
                    <a:moveTo>
                      <a:pt x="519" y="0"/>
                    </a:moveTo>
                    <a:cubicBezTo>
                      <a:pt x="519" y="0"/>
                      <a:pt x="558" y="274"/>
                      <a:pt x="597" y="431"/>
                    </a:cubicBezTo>
                    <a:cubicBezTo>
                      <a:pt x="636" y="597"/>
                      <a:pt x="0" y="1380"/>
                      <a:pt x="284" y="1537"/>
                    </a:cubicBezTo>
                    <a:cubicBezTo>
                      <a:pt x="411" y="1615"/>
                      <a:pt x="558" y="1683"/>
                      <a:pt x="715" y="1732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4" name="Google Shape;7854;p113"/>
              <p:cNvSpPr/>
              <p:nvPr/>
            </p:nvSpPr>
            <p:spPr>
              <a:xfrm>
                <a:off x="7434766" y="3811051"/>
                <a:ext cx="48974" cy="14312"/>
              </a:xfrm>
              <a:custGeom>
                <a:rect b="b" l="l" r="r" t="t"/>
                <a:pathLst>
                  <a:path extrusionOk="0" fill="none" h="275" w="941">
                    <a:moveTo>
                      <a:pt x="1" y="39"/>
                    </a:moveTo>
                    <a:cubicBezTo>
                      <a:pt x="1" y="39"/>
                      <a:pt x="510" y="274"/>
                      <a:pt x="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5" name="Google Shape;7855;p113"/>
              <p:cNvSpPr/>
              <p:nvPr/>
            </p:nvSpPr>
            <p:spPr>
              <a:xfrm>
                <a:off x="7399635" y="3692336"/>
                <a:ext cx="35182" cy="10253"/>
              </a:xfrm>
              <a:custGeom>
                <a:rect b="b" l="l" r="r" t="t"/>
                <a:pathLst>
                  <a:path extrusionOk="0" fill="none" h="197" w="676">
                    <a:moveTo>
                      <a:pt x="676" y="118"/>
                    </a:moveTo>
                    <a:cubicBezTo>
                      <a:pt x="676" y="118"/>
                      <a:pt x="284" y="1"/>
                      <a:pt x="1" y="197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6" name="Google Shape;7856;p113"/>
              <p:cNvSpPr/>
              <p:nvPr/>
            </p:nvSpPr>
            <p:spPr>
              <a:xfrm>
                <a:off x="7453138" y="3686247"/>
                <a:ext cx="59123" cy="16342"/>
              </a:xfrm>
              <a:custGeom>
                <a:rect b="b" l="l" r="r" t="t"/>
                <a:pathLst>
                  <a:path extrusionOk="0" fill="none" h="314" w="1136">
                    <a:moveTo>
                      <a:pt x="0" y="235"/>
                    </a:moveTo>
                    <a:cubicBezTo>
                      <a:pt x="0" y="235"/>
                      <a:pt x="627" y="0"/>
                      <a:pt x="1136" y="314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7" name="Google Shape;7857;p113"/>
              <p:cNvSpPr/>
              <p:nvPr/>
            </p:nvSpPr>
            <p:spPr>
              <a:xfrm>
                <a:off x="7409316" y="3725437"/>
                <a:ext cx="13792" cy="21443"/>
              </a:xfrm>
              <a:custGeom>
                <a:rect b="b" l="l" r="r" t="t"/>
                <a:pathLst>
                  <a:path extrusionOk="0" h="412" w="265">
                    <a:moveTo>
                      <a:pt x="128" y="1"/>
                    </a:moveTo>
                    <a:cubicBezTo>
                      <a:pt x="59" y="1"/>
                      <a:pt x="1" y="99"/>
                      <a:pt x="1" y="206"/>
                    </a:cubicBezTo>
                    <a:cubicBezTo>
                      <a:pt x="1" y="324"/>
                      <a:pt x="59" y="412"/>
                      <a:pt x="128" y="412"/>
                    </a:cubicBezTo>
                    <a:cubicBezTo>
                      <a:pt x="206" y="412"/>
                      <a:pt x="265" y="324"/>
                      <a:pt x="265" y="206"/>
                    </a:cubicBezTo>
                    <a:cubicBezTo>
                      <a:pt x="265" y="99"/>
                      <a:pt x="206" y="1"/>
                      <a:pt x="128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8" name="Google Shape;7858;p113"/>
              <p:cNvSpPr/>
              <p:nvPr/>
            </p:nvSpPr>
            <p:spPr>
              <a:xfrm>
                <a:off x="7477078" y="3726998"/>
                <a:ext cx="14312" cy="20922"/>
              </a:xfrm>
              <a:custGeom>
                <a:rect b="b" l="l" r="r" t="t"/>
                <a:pathLst>
                  <a:path extrusionOk="0" h="402" w="275">
                    <a:moveTo>
                      <a:pt x="137" y="0"/>
                    </a:moveTo>
                    <a:cubicBezTo>
                      <a:pt x="59" y="0"/>
                      <a:pt x="0" y="88"/>
                      <a:pt x="0" y="196"/>
                    </a:cubicBezTo>
                    <a:cubicBezTo>
                      <a:pt x="0" y="314"/>
                      <a:pt x="59" y="402"/>
                      <a:pt x="137" y="402"/>
                    </a:cubicBezTo>
                    <a:cubicBezTo>
                      <a:pt x="216" y="402"/>
                      <a:pt x="274" y="314"/>
                      <a:pt x="274" y="196"/>
                    </a:cubicBezTo>
                    <a:cubicBezTo>
                      <a:pt x="274" y="88"/>
                      <a:pt x="216" y="0"/>
                      <a:pt x="137" y="0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59" name="Google Shape;7859;p113"/>
              <p:cNvSpPr/>
              <p:nvPr/>
            </p:nvSpPr>
            <p:spPr>
              <a:xfrm>
                <a:off x="7418996" y="3509450"/>
                <a:ext cx="345423" cy="464866"/>
              </a:xfrm>
              <a:custGeom>
                <a:rect b="b" l="l" r="r" t="t"/>
                <a:pathLst>
                  <a:path extrusionOk="0" h="8932" w="6637">
                    <a:moveTo>
                      <a:pt x="1953" y="0"/>
                    </a:moveTo>
                    <a:cubicBezTo>
                      <a:pt x="1461" y="0"/>
                      <a:pt x="1033" y="66"/>
                      <a:pt x="764" y="168"/>
                    </a:cubicBezTo>
                    <a:cubicBezTo>
                      <a:pt x="1" y="452"/>
                      <a:pt x="265" y="1029"/>
                      <a:pt x="265" y="1029"/>
                    </a:cubicBezTo>
                    <a:cubicBezTo>
                      <a:pt x="265" y="1029"/>
                      <a:pt x="940" y="2468"/>
                      <a:pt x="1273" y="2654"/>
                    </a:cubicBezTo>
                    <a:cubicBezTo>
                      <a:pt x="1606" y="2849"/>
                      <a:pt x="2036" y="3084"/>
                      <a:pt x="2036" y="3084"/>
                    </a:cubicBezTo>
                    <a:cubicBezTo>
                      <a:pt x="2036" y="3084"/>
                      <a:pt x="1948" y="4758"/>
                      <a:pt x="2232" y="5335"/>
                    </a:cubicBezTo>
                    <a:lnTo>
                      <a:pt x="2663" y="6187"/>
                    </a:lnTo>
                    <a:lnTo>
                      <a:pt x="2907" y="6382"/>
                    </a:lnTo>
                    <a:cubicBezTo>
                      <a:pt x="3025" y="6705"/>
                      <a:pt x="3054" y="7048"/>
                      <a:pt x="2995" y="7381"/>
                    </a:cubicBezTo>
                    <a:cubicBezTo>
                      <a:pt x="2907" y="7958"/>
                      <a:pt x="2281" y="8105"/>
                      <a:pt x="2281" y="8105"/>
                    </a:cubicBezTo>
                    <a:cubicBezTo>
                      <a:pt x="2281" y="8105"/>
                      <a:pt x="2790" y="8931"/>
                      <a:pt x="3955" y="8931"/>
                    </a:cubicBezTo>
                    <a:cubicBezTo>
                      <a:pt x="4132" y="8931"/>
                      <a:pt x="4324" y="8912"/>
                      <a:pt x="4532" y="8868"/>
                    </a:cubicBezTo>
                    <a:cubicBezTo>
                      <a:pt x="6108" y="8535"/>
                      <a:pt x="6636" y="7674"/>
                      <a:pt x="6352" y="6813"/>
                    </a:cubicBezTo>
                    <a:cubicBezTo>
                      <a:pt x="6059" y="5952"/>
                      <a:pt x="5491" y="5042"/>
                      <a:pt x="5579" y="4513"/>
                    </a:cubicBezTo>
                    <a:cubicBezTo>
                      <a:pt x="5677" y="3985"/>
                      <a:pt x="5824" y="1792"/>
                      <a:pt x="4679" y="833"/>
                    </a:cubicBezTo>
                    <a:cubicBezTo>
                      <a:pt x="3936" y="216"/>
                      <a:pt x="2840" y="0"/>
                      <a:pt x="19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0" name="Google Shape;7860;p113"/>
              <p:cNvSpPr/>
              <p:nvPr/>
            </p:nvSpPr>
            <p:spPr>
              <a:xfrm>
                <a:off x="7214511" y="4022614"/>
                <a:ext cx="206567" cy="189496"/>
              </a:xfrm>
              <a:custGeom>
                <a:rect b="b" l="l" r="r" t="t"/>
                <a:pathLst>
                  <a:path extrusionOk="0" h="3641" w="3969">
                    <a:moveTo>
                      <a:pt x="1547" y="0"/>
                    </a:moveTo>
                    <a:cubicBezTo>
                      <a:pt x="1073" y="0"/>
                      <a:pt x="0" y="843"/>
                      <a:pt x="54" y="1386"/>
                    </a:cubicBezTo>
                    <a:cubicBezTo>
                      <a:pt x="113" y="1983"/>
                      <a:pt x="1522" y="3060"/>
                      <a:pt x="2119" y="3481"/>
                    </a:cubicBezTo>
                    <a:cubicBezTo>
                      <a:pt x="2278" y="3594"/>
                      <a:pt x="2450" y="3640"/>
                      <a:pt x="2620" y="3640"/>
                    </a:cubicBezTo>
                    <a:cubicBezTo>
                      <a:pt x="3098" y="3640"/>
                      <a:pt x="3568" y="3276"/>
                      <a:pt x="3734" y="3001"/>
                    </a:cubicBezTo>
                    <a:cubicBezTo>
                      <a:pt x="3969" y="2629"/>
                      <a:pt x="3949" y="2287"/>
                      <a:pt x="3822" y="2042"/>
                    </a:cubicBezTo>
                    <a:cubicBezTo>
                      <a:pt x="3822" y="2042"/>
                      <a:pt x="2041" y="222"/>
                      <a:pt x="1669" y="26"/>
                    </a:cubicBezTo>
                    <a:cubicBezTo>
                      <a:pt x="1635" y="8"/>
                      <a:pt x="1594" y="0"/>
                      <a:pt x="1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1" name="Google Shape;7861;p113"/>
              <p:cNvSpPr/>
              <p:nvPr/>
            </p:nvSpPr>
            <p:spPr>
              <a:xfrm>
                <a:off x="7300802" y="4020272"/>
                <a:ext cx="59175" cy="70781"/>
              </a:xfrm>
              <a:custGeom>
                <a:rect b="b" l="l" r="r" t="t"/>
                <a:pathLst>
                  <a:path extrusionOk="0" h="1360" w="1137">
                    <a:moveTo>
                      <a:pt x="711" y="0"/>
                    </a:moveTo>
                    <a:cubicBezTo>
                      <a:pt x="684" y="0"/>
                      <a:pt x="656" y="4"/>
                      <a:pt x="627" y="12"/>
                    </a:cubicBezTo>
                    <a:cubicBezTo>
                      <a:pt x="314" y="100"/>
                      <a:pt x="1" y="1177"/>
                      <a:pt x="60" y="1343"/>
                    </a:cubicBezTo>
                    <a:cubicBezTo>
                      <a:pt x="64" y="1355"/>
                      <a:pt x="72" y="1360"/>
                      <a:pt x="84" y="1360"/>
                    </a:cubicBezTo>
                    <a:cubicBezTo>
                      <a:pt x="251" y="1360"/>
                      <a:pt x="1136" y="355"/>
                      <a:pt x="1136" y="355"/>
                    </a:cubicBezTo>
                    <a:cubicBezTo>
                      <a:pt x="1136" y="355"/>
                      <a:pt x="975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2" name="Google Shape;7862;p113"/>
              <p:cNvSpPr/>
              <p:nvPr/>
            </p:nvSpPr>
            <p:spPr>
              <a:xfrm>
                <a:off x="7305902" y="4032138"/>
                <a:ext cx="82595" cy="74268"/>
              </a:xfrm>
              <a:custGeom>
                <a:rect b="b" l="l" r="r" t="t"/>
                <a:pathLst>
                  <a:path extrusionOk="0" h="1427" w="1587">
                    <a:moveTo>
                      <a:pt x="1220" y="0"/>
                    </a:moveTo>
                    <a:cubicBezTo>
                      <a:pt x="1186" y="0"/>
                      <a:pt x="1148" y="6"/>
                      <a:pt x="1107" y="19"/>
                    </a:cubicBezTo>
                    <a:cubicBezTo>
                      <a:pt x="735" y="127"/>
                      <a:pt x="1" y="1262"/>
                      <a:pt x="138" y="1409"/>
                    </a:cubicBezTo>
                    <a:cubicBezTo>
                      <a:pt x="150" y="1421"/>
                      <a:pt x="167" y="1427"/>
                      <a:pt x="188" y="1427"/>
                    </a:cubicBezTo>
                    <a:cubicBezTo>
                      <a:pt x="406" y="1427"/>
                      <a:pt x="1065" y="831"/>
                      <a:pt x="1244" y="724"/>
                    </a:cubicBezTo>
                    <a:cubicBezTo>
                      <a:pt x="1381" y="636"/>
                      <a:pt x="1498" y="509"/>
                      <a:pt x="1586" y="362"/>
                    </a:cubicBezTo>
                    <a:cubicBezTo>
                      <a:pt x="1586" y="362"/>
                      <a:pt x="1494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3" name="Google Shape;7863;p113"/>
              <p:cNvSpPr/>
              <p:nvPr/>
            </p:nvSpPr>
            <p:spPr>
              <a:xfrm>
                <a:off x="7318653" y="4048168"/>
                <a:ext cx="94774" cy="69896"/>
              </a:xfrm>
              <a:custGeom>
                <a:rect b="b" l="l" r="r" t="t"/>
                <a:pathLst>
                  <a:path extrusionOk="0" h="1343" w="1821">
                    <a:moveTo>
                      <a:pt x="1323" y="0"/>
                    </a:moveTo>
                    <a:cubicBezTo>
                      <a:pt x="1291" y="0"/>
                      <a:pt x="1258" y="5"/>
                      <a:pt x="1224" y="15"/>
                    </a:cubicBezTo>
                    <a:cubicBezTo>
                      <a:pt x="862" y="132"/>
                      <a:pt x="0" y="1238"/>
                      <a:pt x="147" y="1316"/>
                    </a:cubicBezTo>
                    <a:cubicBezTo>
                      <a:pt x="182" y="1335"/>
                      <a:pt x="217" y="1343"/>
                      <a:pt x="255" y="1343"/>
                    </a:cubicBezTo>
                    <a:cubicBezTo>
                      <a:pt x="378" y="1343"/>
                      <a:pt x="527" y="1255"/>
                      <a:pt x="744" y="1150"/>
                    </a:cubicBezTo>
                    <a:cubicBezTo>
                      <a:pt x="1028" y="1003"/>
                      <a:pt x="1821" y="435"/>
                      <a:pt x="1821" y="435"/>
                    </a:cubicBezTo>
                    <a:cubicBezTo>
                      <a:pt x="1821" y="435"/>
                      <a:pt x="1635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4" name="Google Shape;7864;p113"/>
              <p:cNvSpPr/>
              <p:nvPr/>
            </p:nvSpPr>
            <p:spPr>
              <a:xfrm>
                <a:off x="7338014" y="4069351"/>
                <a:ext cx="87123" cy="53450"/>
              </a:xfrm>
              <a:custGeom>
                <a:rect b="b" l="l" r="r" t="t"/>
                <a:pathLst>
                  <a:path extrusionOk="0" h="1027" w="1674">
                    <a:moveTo>
                      <a:pt x="1347" y="0"/>
                    </a:moveTo>
                    <a:cubicBezTo>
                      <a:pt x="1121" y="0"/>
                      <a:pt x="633" y="373"/>
                      <a:pt x="392" y="547"/>
                    </a:cubicBezTo>
                    <a:cubicBezTo>
                      <a:pt x="108" y="743"/>
                      <a:pt x="0" y="1027"/>
                      <a:pt x="167" y="1027"/>
                    </a:cubicBezTo>
                    <a:cubicBezTo>
                      <a:pt x="343" y="1027"/>
                      <a:pt x="1302" y="577"/>
                      <a:pt x="1302" y="577"/>
                    </a:cubicBezTo>
                    <a:lnTo>
                      <a:pt x="1674" y="625"/>
                    </a:lnTo>
                    <a:cubicBezTo>
                      <a:pt x="1674" y="625"/>
                      <a:pt x="1586" y="205"/>
                      <a:pt x="1439" y="38"/>
                    </a:cubicBezTo>
                    <a:cubicBezTo>
                      <a:pt x="1418" y="12"/>
                      <a:pt x="1387" y="0"/>
                      <a:pt x="1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5" name="Google Shape;7865;p113"/>
              <p:cNvSpPr/>
              <p:nvPr/>
            </p:nvSpPr>
            <p:spPr>
              <a:xfrm>
                <a:off x="7338014" y="4062168"/>
                <a:ext cx="87123" cy="60632"/>
              </a:xfrm>
              <a:custGeom>
                <a:rect b="b" l="l" r="r" t="t"/>
                <a:pathLst>
                  <a:path extrusionOk="0" fill="none" h="1165" w="1674">
                    <a:moveTo>
                      <a:pt x="1302" y="715"/>
                    </a:moveTo>
                    <a:cubicBezTo>
                      <a:pt x="1302" y="715"/>
                      <a:pt x="343" y="1165"/>
                      <a:pt x="167" y="1165"/>
                    </a:cubicBezTo>
                    <a:cubicBezTo>
                      <a:pt x="0" y="1165"/>
                      <a:pt x="108" y="881"/>
                      <a:pt x="392" y="685"/>
                    </a:cubicBezTo>
                    <a:cubicBezTo>
                      <a:pt x="676" y="480"/>
                      <a:pt x="1302" y="0"/>
                      <a:pt x="1439" y="176"/>
                    </a:cubicBezTo>
                    <a:cubicBezTo>
                      <a:pt x="1586" y="343"/>
                      <a:pt x="1674" y="763"/>
                      <a:pt x="1674" y="763"/>
                    </a:cubicBezTo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6" name="Google Shape;7866;p113"/>
              <p:cNvSpPr/>
              <p:nvPr/>
            </p:nvSpPr>
            <p:spPr>
              <a:xfrm>
                <a:off x="7127127" y="3986755"/>
                <a:ext cx="109034" cy="50484"/>
              </a:xfrm>
              <a:custGeom>
                <a:rect b="b" l="l" r="r" t="t"/>
                <a:pathLst>
                  <a:path extrusionOk="0" fill="none" h="970" w="2095">
                    <a:moveTo>
                      <a:pt x="2095" y="970"/>
                    </a:moveTo>
                    <a:lnTo>
                      <a:pt x="1028" y="128"/>
                    </a:lnTo>
                    <a:cubicBezTo>
                      <a:pt x="872" y="1"/>
                      <a:pt x="656" y="10"/>
                      <a:pt x="500" y="138"/>
                    </a:cubicBezTo>
                    <a:lnTo>
                      <a:pt x="1" y="568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7" name="Google Shape;7867;p113"/>
              <p:cNvSpPr/>
              <p:nvPr/>
            </p:nvSpPr>
            <p:spPr>
              <a:xfrm>
                <a:off x="6941223" y="4053477"/>
                <a:ext cx="49963" cy="45487"/>
              </a:xfrm>
              <a:custGeom>
                <a:rect b="b" l="l" r="r" t="t"/>
                <a:pathLst>
                  <a:path extrusionOk="0" h="874" w="960">
                    <a:moveTo>
                      <a:pt x="676" y="1"/>
                    </a:moveTo>
                    <a:cubicBezTo>
                      <a:pt x="676" y="1"/>
                      <a:pt x="372" y="167"/>
                      <a:pt x="284" y="333"/>
                    </a:cubicBezTo>
                    <a:cubicBezTo>
                      <a:pt x="196" y="510"/>
                      <a:pt x="0" y="842"/>
                      <a:pt x="167" y="872"/>
                    </a:cubicBezTo>
                    <a:cubicBezTo>
                      <a:pt x="174" y="873"/>
                      <a:pt x="182" y="874"/>
                      <a:pt x="189" y="874"/>
                    </a:cubicBezTo>
                    <a:cubicBezTo>
                      <a:pt x="354" y="874"/>
                      <a:pt x="480" y="568"/>
                      <a:pt x="480" y="568"/>
                    </a:cubicBezTo>
                    <a:lnTo>
                      <a:pt x="959" y="275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8" name="Google Shape;7868;p113"/>
              <p:cNvSpPr/>
              <p:nvPr/>
            </p:nvSpPr>
            <p:spPr>
              <a:xfrm>
                <a:off x="6961104" y="3999870"/>
                <a:ext cx="182886" cy="171176"/>
              </a:xfrm>
              <a:custGeom>
                <a:rect b="b" l="l" r="r" t="t"/>
                <a:pathLst>
                  <a:path extrusionOk="0" h="3289" w="3514">
                    <a:moveTo>
                      <a:pt x="2280" y="1"/>
                    </a:moveTo>
                    <a:cubicBezTo>
                      <a:pt x="2209" y="1"/>
                      <a:pt x="2138" y="28"/>
                      <a:pt x="2085" y="81"/>
                    </a:cubicBezTo>
                    <a:lnTo>
                      <a:pt x="117" y="1902"/>
                    </a:lnTo>
                    <a:cubicBezTo>
                      <a:pt x="10" y="2019"/>
                      <a:pt x="0" y="2195"/>
                      <a:pt x="108" y="2303"/>
                    </a:cubicBezTo>
                    <a:lnTo>
                      <a:pt x="1008" y="3194"/>
                    </a:lnTo>
                    <a:cubicBezTo>
                      <a:pt x="1065" y="3256"/>
                      <a:pt x="1142" y="3288"/>
                      <a:pt x="1219" y="3288"/>
                    </a:cubicBezTo>
                    <a:cubicBezTo>
                      <a:pt x="1287" y="3288"/>
                      <a:pt x="1354" y="3264"/>
                      <a:pt x="1409" y="3213"/>
                    </a:cubicBezTo>
                    <a:lnTo>
                      <a:pt x="3396" y="1373"/>
                    </a:lnTo>
                    <a:cubicBezTo>
                      <a:pt x="3396" y="1373"/>
                      <a:pt x="3406" y="1363"/>
                      <a:pt x="3406" y="1363"/>
                    </a:cubicBezTo>
                    <a:cubicBezTo>
                      <a:pt x="3514" y="1246"/>
                      <a:pt x="3514" y="1070"/>
                      <a:pt x="3396" y="962"/>
                    </a:cubicBezTo>
                    <a:lnTo>
                      <a:pt x="2476" y="81"/>
                    </a:lnTo>
                    <a:cubicBezTo>
                      <a:pt x="2422" y="28"/>
                      <a:pt x="2351" y="1"/>
                      <a:pt x="2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69" name="Google Shape;7869;p113"/>
              <p:cNvSpPr/>
              <p:nvPr/>
            </p:nvSpPr>
            <p:spPr>
              <a:xfrm>
                <a:off x="7097566" y="4000495"/>
                <a:ext cx="44394" cy="41324"/>
              </a:xfrm>
              <a:custGeom>
                <a:rect b="b" l="l" r="r" t="t"/>
                <a:pathLst>
                  <a:path extrusionOk="0" h="794" w="853">
                    <a:moveTo>
                      <a:pt x="314" y="1"/>
                    </a:moveTo>
                    <a:lnTo>
                      <a:pt x="1" y="255"/>
                    </a:lnTo>
                    <a:lnTo>
                      <a:pt x="539" y="794"/>
                    </a:lnTo>
                    <a:lnTo>
                      <a:pt x="852" y="48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4E7D77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70" name="Google Shape;7870;p113"/>
              <p:cNvSpPr/>
              <p:nvPr/>
            </p:nvSpPr>
            <p:spPr>
              <a:xfrm>
                <a:off x="7002376" y="4007105"/>
                <a:ext cx="57041" cy="57926"/>
              </a:xfrm>
              <a:custGeom>
                <a:rect b="b" l="l" r="r" t="t"/>
                <a:pathLst>
                  <a:path extrusionOk="0" h="1113" w="1096">
                    <a:moveTo>
                      <a:pt x="316" y="1"/>
                    </a:moveTo>
                    <a:cubicBezTo>
                      <a:pt x="183" y="1"/>
                      <a:pt x="1" y="39"/>
                      <a:pt x="78" y="265"/>
                    </a:cubicBezTo>
                    <a:cubicBezTo>
                      <a:pt x="178" y="557"/>
                      <a:pt x="563" y="1112"/>
                      <a:pt x="795" y="1112"/>
                    </a:cubicBezTo>
                    <a:cubicBezTo>
                      <a:pt x="836" y="1112"/>
                      <a:pt x="871" y="1096"/>
                      <a:pt x="900" y="1058"/>
                    </a:cubicBezTo>
                    <a:cubicBezTo>
                      <a:pt x="1096" y="804"/>
                      <a:pt x="440" y="11"/>
                      <a:pt x="440" y="11"/>
                    </a:cubicBezTo>
                    <a:cubicBezTo>
                      <a:pt x="440" y="11"/>
                      <a:pt x="385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71" name="Google Shape;7871;p113"/>
              <p:cNvSpPr/>
              <p:nvPr/>
            </p:nvSpPr>
            <p:spPr>
              <a:xfrm>
                <a:off x="6983379" y="4020376"/>
                <a:ext cx="57197" cy="57874"/>
              </a:xfrm>
              <a:custGeom>
                <a:rect b="b" l="l" r="r" t="t"/>
                <a:pathLst>
                  <a:path extrusionOk="0" h="1112" w="1099">
                    <a:moveTo>
                      <a:pt x="319" y="0"/>
                    </a:moveTo>
                    <a:cubicBezTo>
                      <a:pt x="185" y="0"/>
                      <a:pt x="0" y="39"/>
                      <a:pt x="71" y="265"/>
                    </a:cubicBezTo>
                    <a:cubicBezTo>
                      <a:pt x="171" y="557"/>
                      <a:pt x="556" y="1112"/>
                      <a:pt x="788" y="1112"/>
                    </a:cubicBezTo>
                    <a:cubicBezTo>
                      <a:pt x="829" y="1112"/>
                      <a:pt x="864" y="1095"/>
                      <a:pt x="893" y="1058"/>
                    </a:cubicBezTo>
                    <a:cubicBezTo>
                      <a:pt x="1099" y="803"/>
                      <a:pt x="443" y="10"/>
                      <a:pt x="443" y="10"/>
                    </a:cubicBezTo>
                    <a:cubicBezTo>
                      <a:pt x="443" y="10"/>
                      <a:pt x="388" y="0"/>
                      <a:pt x="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72" name="Google Shape;7872;p113"/>
              <p:cNvSpPr/>
              <p:nvPr/>
            </p:nvSpPr>
            <p:spPr>
              <a:xfrm>
                <a:off x="6962613" y="4041246"/>
                <a:ext cx="52513" cy="42313"/>
              </a:xfrm>
              <a:custGeom>
                <a:rect b="b" l="l" r="r" t="t"/>
                <a:pathLst>
                  <a:path extrusionOk="0" h="813" w="1009">
                    <a:moveTo>
                      <a:pt x="392" y="1"/>
                    </a:moveTo>
                    <a:cubicBezTo>
                      <a:pt x="392" y="1"/>
                      <a:pt x="0" y="1"/>
                      <a:pt x="137" y="246"/>
                    </a:cubicBezTo>
                    <a:cubicBezTo>
                      <a:pt x="250" y="446"/>
                      <a:pt x="600" y="812"/>
                      <a:pt x="792" y="812"/>
                    </a:cubicBezTo>
                    <a:cubicBezTo>
                      <a:pt x="834" y="812"/>
                      <a:pt x="868" y="795"/>
                      <a:pt x="891" y="754"/>
                    </a:cubicBezTo>
                    <a:cubicBezTo>
                      <a:pt x="1008" y="529"/>
                      <a:pt x="392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73" name="Google Shape;7873;p113"/>
              <p:cNvSpPr/>
              <p:nvPr/>
            </p:nvSpPr>
            <p:spPr>
              <a:xfrm>
                <a:off x="5761518" y="4445064"/>
                <a:ext cx="27063" cy="43458"/>
              </a:xfrm>
              <a:custGeom>
                <a:rect b="b" l="l" r="r" t="t"/>
                <a:pathLst>
                  <a:path extrusionOk="0" h="835" w="520">
                    <a:moveTo>
                      <a:pt x="249" y="1"/>
                    </a:moveTo>
                    <a:cubicBezTo>
                      <a:pt x="184" y="1"/>
                      <a:pt x="120" y="29"/>
                      <a:pt x="79" y="81"/>
                    </a:cubicBezTo>
                    <a:lnTo>
                      <a:pt x="69" y="101"/>
                    </a:lnTo>
                    <a:cubicBezTo>
                      <a:pt x="11" y="218"/>
                      <a:pt x="1" y="355"/>
                      <a:pt x="50" y="473"/>
                    </a:cubicBezTo>
                    <a:cubicBezTo>
                      <a:pt x="128" y="610"/>
                      <a:pt x="216" y="727"/>
                      <a:pt x="324" y="835"/>
                    </a:cubicBezTo>
                    <a:cubicBezTo>
                      <a:pt x="324" y="835"/>
                      <a:pt x="422" y="649"/>
                      <a:pt x="431" y="629"/>
                    </a:cubicBezTo>
                    <a:cubicBezTo>
                      <a:pt x="490" y="482"/>
                      <a:pt x="519" y="159"/>
                      <a:pt x="373" y="42"/>
                    </a:cubicBezTo>
                    <a:cubicBezTo>
                      <a:pt x="337" y="14"/>
                      <a:pt x="293" y="1"/>
                      <a:pt x="249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grpSp>
            <p:nvGrpSpPr>
              <p:cNvPr id="7874" name="Google Shape;7874;p113"/>
              <p:cNvGrpSpPr/>
              <p:nvPr/>
            </p:nvGrpSpPr>
            <p:grpSpPr>
              <a:xfrm>
                <a:off x="5595962" y="4383026"/>
                <a:ext cx="251690" cy="305660"/>
                <a:chOff x="5595962" y="4383026"/>
                <a:chExt cx="251690" cy="305660"/>
              </a:xfrm>
            </p:grpSpPr>
            <p:sp>
              <p:nvSpPr>
                <p:cNvPr id="7875" name="Google Shape;7875;p113"/>
                <p:cNvSpPr/>
                <p:nvPr/>
              </p:nvSpPr>
              <p:spPr>
                <a:xfrm>
                  <a:off x="5595962" y="4383026"/>
                  <a:ext cx="251690" cy="305660"/>
                </a:xfrm>
                <a:custGeom>
                  <a:rect b="b" l="l" r="r" t="t"/>
                  <a:pathLst>
                    <a:path extrusionOk="0" h="5873" w="4836">
                      <a:moveTo>
                        <a:pt x="219" y="1623"/>
                      </a:moveTo>
                      <a:cubicBezTo>
                        <a:pt x="209" y="1623"/>
                        <a:pt x="198" y="1624"/>
                        <a:pt x="187" y="1625"/>
                      </a:cubicBezTo>
                      <a:cubicBezTo>
                        <a:pt x="79" y="1645"/>
                        <a:pt x="1" y="1753"/>
                        <a:pt x="21" y="1870"/>
                      </a:cubicBezTo>
                      <a:cubicBezTo>
                        <a:pt x="21" y="1880"/>
                        <a:pt x="21" y="1890"/>
                        <a:pt x="21" y="1900"/>
                      </a:cubicBezTo>
                      <a:cubicBezTo>
                        <a:pt x="79" y="2007"/>
                        <a:pt x="187" y="2085"/>
                        <a:pt x="304" y="2125"/>
                      </a:cubicBezTo>
                      <a:cubicBezTo>
                        <a:pt x="414" y="2147"/>
                        <a:pt x="525" y="2158"/>
                        <a:pt x="639" y="2158"/>
                      </a:cubicBezTo>
                      <a:cubicBezTo>
                        <a:pt x="671" y="2158"/>
                        <a:pt x="704" y="2157"/>
                        <a:pt x="738" y="2155"/>
                      </a:cubicBezTo>
                      <a:lnTo>
                        <a:pt x="738" y="2155"/>
                      </a:lnTo>
                      <a:cubicBezTo>
                        <a:pt x="715" y="2097"/>
                        <a:pt x="675" y="1987"/>
                        <a:pt x="666" y="1978"/>
                      </a:cubicBezTo>
                      <a:cubicBezTo>
                        <a:pt x="602" y="1839"/>
                        <a:pt x="398" y="1623"/>
                        <a:pt x="219" y="1623"/>
                      </a:cubicBezTo>
                      <a:close/>
                      <a:moveTo>
                        <a:pt x="744" y="2155"/>
                      </a:moveTo>
                      <a:lnTo>
                        <a:pt x="744" y="2155"/>
                      </a:lnTo>
                      <a:cubicBezTo>
                        <a:pt x="742" y="2155"/>
                        <a:pt x="740" y="2155"/>
                        <a:pt x="738" y="2155"/>
                      </a:cubicBezTo>
                      <a:lnTo>
                        <a:pt x="738" y="2155"/>
                      </a:lnTo>
                      <a:cubicBezTo>
                        <a:pt x="740" y="2162"/>
                        <a:pt x="743" y="2168"/>
                        <a:pt x="745" y="2174"/>
                      </a:cubicBezTo>
                      <a:cubicBezTo>
                        <a:pt x="744" y="2167"/>
                        <a:pt x="744" y="2161"/>
                        <a:pt x="744" y="2155"/>
                      </a:cubicBezTo>
                      <a:close/>
                      <a:moveTo>
                        <a:pt x="1439" y="2455"/>
                      </a:moveTo>
                      <a:cubicBezTo>
                        <a:pt x="1268" y="2455"/>
                        <a:pt x="1064" y="2681"/>
                        <a:pt x="999" y="2819"/>
                      </a:cubicBezTo>
                      <a:cubicBezTo>
                        <a:pt x="999" y="2829"/>
                        <a:pt x="941" y="2986"/>
                        <a:pt x="931" y="3035"/>
                      </a:cubicBezTo>
                      <a:cubicBezTo>
                        <a:pt x="1078" y="3035"/>
                        <a:pt x="1234" y="3015"/>
                        <a:pt x="1371" y="2976"/>
                      </a:cubicBezTo>
                      <a:cubicBezTo>
                        <a:pt x="1498" y="2937"/>
                        <a:pt x="1596" y="2839"/>
                        <a:pt x="1635" y="2712"/>
                      </a:cubicBezTo>
                      <a:cubicBezTo>
                        <a:pt x="1665" y="2604"/>
                        <a:pt x="1606" y="2487"/>
                        <a:pt x="1489" y="2457"/>
                      </a:cubicBezTo>
                      <a:lnTo>
                        <a:pt x="1469" y="2457"/>
                      </a:lnTo>
                      <a:cubicBezTo>
                        <a:pt x="1459" y="2456"/>
                        <a:pt x="1449" y="2455"/>
                        <a:pt x="1439" y="2455"/>
                      </a:cubicBezTo>
                      <a:close/>
                      <a:moveTo>
                        <a:pt x="1378" y="0"/>
                      </a:moveTo>
                      <a:cubicBezTo>
                        <a:pt x="1372" y="0"/>
                        <a:pt x="1367" y="0"/>
                        <a:pt x="1361" y="1"/>
                      </a:cubicBezTo>
                      <a:lnTo>
                        <a:pt x="1332" y="1"/>
                      </a:lnTo>
                      <a:cubicBezTo>
                        <a:pt x="1156" y="50"/>
                        <a:pt x="1038" y="353"/>
                        <a:pt x="1029" y="510"/>
                      </a:cubicBezTo>
                      <a:cubicBezTo>
                        <a:pt x="1029" y="520"/>
                        <a:pt x="1038" y="745"/>
                        <a:pt x="1038" y="745"/>
                      </a:cubicBezTo>
                      <a:cubicBezTo>
                        <a:pt x="1019" y="784"/>
                        <a:pt x="999" y="843"/>
                        <a:pt x="980" y="891"/>
                      </a:cubicBezTo>
                      <a:cubicBezTo>
                        <a:pt x="950" y="999"/>
                        <a:pt x="911" y="1117"/>
                        <a:pt x="872" y="1254"/>
                      </a:cubicBezTo>
                      <a:cubicBezTo>
                        <a:pt x="833" y="1391"/>
                        <a:pt x="803" y="1537"/>
                        <a:pt x="774" y="1684"/>
                      </a:cubicBezTo>
                      <a:cubicBezTo>
                        <a:pt x="755" y="1835"/>
                        <a:pt x="736" y="1995"/>
                        <a:pt x="744" y="2155"/>
                      </a:cubicBezTo>
                      <a:lnTo>
                        <a:pt x="744" y="2155"/>
                      </a:lnTo>
                      <a:cubicBezTo>
                        <a:pt x="747" y="2154"/>
                        <a:pt x="751" y="2154"/>
                        <a:pt x="755" y="2154"/>
                      </a:cubicBezTo>
                      <a:cubicBezTo>
                        <a:pt x="755" y="2320"/>
                        <a:pt x="774" y="2497"/>
                        <a:pt x="803" y="2653"/>
                      </a:cubicBezTo>
                      <a:cubicBezTo>
                        <a:pt x="823" y="2751"/>
                        <a:pt x="843" y="2849"/>
                        <a:pt x="862" y="2947"/>
                      </a:cubicBezTo>
                      <a:cubicBezTo>
                        <a:pt x="843" y="2908"/>
                        <a:pt x="833" y="2868"/>
                        <a:pt x="833" y="2859"/>
                      </a:cubicBezTo>
                      <a:cubicBezTo>
                        <a:pt x="759" y="2730"/>
                        <a:pt x="555" y="2514"/>
                        <a:pt x="384" y="2514"/>
                      </a:cubicBezTo>
                      <a:cubicBezTo>
                        <a:pt x="374" y="2514"/>
                        <a:pt x="363" y="2514"/>
                        <a:pt x="353" y="2516"/>
                      </a:cubicBezTo>
                      <a:cubicBezTo>
                        <a:pt x="226" y="2536"/>
                        <a:pt x="148" y="2663"/>
                        <a:pt x="187" y="2790"/>
                      </a:cubicBezTo>
                      <a:cubicBezTo>
                        <a:pt x="236" y="2908"/>
                        <a:pt x="334" y="3005"/>
                        <a:pt x="461" y="3045"/>
                      </a:cubicBezTo>
                      <a:cubicBezTo>
                        <a:pt x="566" y="3074"/>
                        <a:pt x="676" y="3087"/>
                        <a:pt x="788" y="3087"/>
                      </a:cubicBezTo>
                      <a:cubicBezTo>
                        <a:pt x="822" y="3087"/>
                        <a:pt x="857" y="3086"/>
                        <a:pt x="892" y="3084"/>
                      </a:cubicBezTo>
                      <a:cubicBezTo>
                        <a:pt x="901" y="3123"/>
                        <a:pt x="901" y="3152"/>
                        <a:pt x="911" y="3191"/>
                      </a:cubicBezTo>
                      <a:cubicBezTo>
                        <a:pt x="950" y="3368"/>
                        <a:pt x="999" y="3544"/>
                        <a:pt x="1038" y="3720"/>
                      </a:cubicBezTo>
                      <a:cubicBezTo>
                        <a:pt x="1048" y="3779"/>
                        <a:pt x="1058" y="3847"/>
                        <a:pt x="1068" y="3906"/>
                      </a:cubicBezTo>
                      <a:cubicBezTo>
                        <a:pt x="1058" y="3867"/>
                        <a:pt x="1038" y="3837"/>
                        <a:pt x="1038" y="3828"/>
                      </a:cubicBezTo>
                      <a:cubicBezTo>
                        <a:pt x="974" y="3698"/>
                        <a:pt x="770" y="3482"/>
                        <a:pt x="600" y="3482"/>
                      </a:cubicBezTo>
                      <a:cubicBezTo>
                        <a:pt x="589" y="3482"/>
                        <a:pt x="579" y="3483"/>
                        <a:pt x="569" y="3485"/>
                      </a:cubicBezTo>
                      <a:cubicBezTo>
                        <a:pt x="451" y="3505"/>
                        <a:pt x="373" y="3612"/>
                        <a:pt x="392" y="3730"/>
                      </a:cubicBezTo>
                      <a:lnTo>
                        <a:pt x="392" y="3749"/>
                      </a:lnTo>
                      <a:cubicBezTo>
                        <a:pt x="441" y="3876"/>
                        <a:pt x="539" y="3965"/>
                        <a:pt x="666" y="4013"/>
                      </a:cubicBezTo>
                      <a:cubicBezTo>
                        <a:pt x="769" y="4036"/>
                        <a:pt x="872" y="4047"/>
                        <a:pt x="979" y="4047"/>
                      </a:cubicBezTo>
                      <a:cubicBezTo>
                        <a:pt x="1015" y="4047"/>
                        <a:pt x="1051" y="4045"/>
                        <a:pt x="1087" y="4043"/>
                      </a:cubicBezTo>
                      <a:cubicBezTo>
                        <a:pt x="1097" y="4111"/>
                        <a:pt x="1107" y="4170"/>
                        <a:pt x="1107" y="4229"/>
                      </a:cubicBezTo>
                      <a:cubicBezTo>
                        <a:pt x="1107" y="4278"/>
                        <a:pt x="1117" y="4317"/>
                        <a:pt x="1117" y="4356"/>
                      </a:cubicBezTo>
                      <a:lnTo>
                        <a:pt x="1117" y="4875"/>
                      </a:lnTo>
                      <a:cubicBezTo>
                        <a:pt x="1107" y="4806"/>
                        <a:pt x="1078" y="4689"/>
                        <a:pt x="1078" y="4679"/>
                      </a:cubicBezTo>
                      <a:cubicBezTo>
                        <a:pt x="1029" y="4532"/>
                        <a:pt x="833" y="4268"/>
                        <a:pt x="657" y="4268"/>
                      </a:cubicBezTo>
                      <a:cubicBezTo>
                        <a:pt x="539" y="4268"/>
                        <a:pt x="451" y="4366"/>
                        <a:pt x="451" y="4483"/>
                      </a:cubicBezTo>
                      <a:lnTo>
                        <a:pt x="451" y="4513"/>
                      </a:lnTo>
                      <a:cubicBezTo>
                        <a:pt x="481" y="4640"/>
                        <a:pt x="569" y="4748"/>
                        <a:pt x="686" y="4806"/>
                      </a:cubicBezTo>
                      <a:cubicBezTo>
                        <a:pt x="823" y="4865"/>
                        <a:pt x="970" y="4894"/>
                        <a:pt x="1117" y="4904"/>
                      </a:cubicBezTo>
                      <a:cubicBezTo>
                        <a:pt x="1117" y="4992"/>
                        <a:pt x="1107" y="5080"/>
                        <a:pt x="1107" y="5149"/>
                      </a:cubicBezTo>
                      <a:cubicBezTo>
                        <a:pt x="1087" y="5423"/>
                        <a:pt x="1058" y="5638"/>
                        <a:pt x="1038" y="5804"/>
                      </a:cubicBezTo>
                      <a:lnTo>
                        <a:pt x="1166" y="5834"/>
                      </a:lnTo>
                      <a:lnTo>
                        <a:pt x="1166" y="5814"/>
                      </a:lnTo>
                      <a:cubicBezTo>
                        <a:pt x="1175" y="5658"/>
                        <a:pt x="1195" y="5433"/>
                        <a:pt x="1215" y="5159"/>
                      </a:cubicBezTo>
                      <a:cubicBezTo>
                        <a:pt x="1215" y="5070"/>
                        <a:pt x="1215" y="4982"/>
                        <a:pt x="1215" y="4885"/>
                      </a:cubicBezTo>
                      <a:cubicBezTo>
                        <a:pt x="1312" y="4875"/>
                        <a:pt x="1400" y="4855"/>
                        <a:pt x="1489" y="4826"/>
                      </a:cubicBezTo>
                      <a:cubicBezTo>
                        <a:pt x="1567" y="4943"/>
                        <a:pt x="1665" y="5051"/>
                        <a:pt x="1782" y="5139"/>
                      </a:cubicBezTo>
                      <a:cubicBezTo>
                        <a:pt x="1733" y="5207"/>
                        <a:pt x="1684" y="5276"/>
                        <a:pt x="1635" y="5335"/>
                      </a:cubicBezTo>
                      <a:cubicBezTo>
                        <a:pt x="1469" y="5550"/>
                        <a:pt x="1322" y="5726"/>
                        <a:pt x="1224" y="5844"/>
                      </a:cubicBezTo>
                      <a:lnTo>
                        <a:pt x="1352" y="5873"/>
                      </a:lnTo>
                      <a:cubicBezTo>
                        <a:pt x="1449" y="5756"/>
                        <a:pt x="1577" y="5599"/>
                        <a:pt x="1723" y="5403"/>
                      </a:cubicBezTo>
                      <a:cubicBezTo>
                        <a:pt x="1772" y="5325"/>
                        <a:pt x="1821" y="5256"/>
                        <a:pt x="1880" y="5178"/>
                      </a:cubicBezTo>
                      <a:cubicBezTo>
                        <a:pt x="2007" y="5247"/>
                        <a:pt x="2154" y="5286"/>
                        <a:pt x="2301" y="5315"/>
                      </a:cubicBezTo>
                      <a:cubicBezTo>
                        <a:pt x="2313" y="5316"/>
                        <a:pt x="2326" y="5317"/>
                        <a:pt x="2339" y="5317"/>
                      </a:cubicBezTo>
                      <a:cubicBezTo>
                        <a:pt x="2453" y="5317"/>
                        <a:pt x="2564" y="5276"/>
                        <a:pt x="2643" y="5188"/>
                      </a:cubicBezTo>
                      <a:cubicBezTo>
                        <a:pt x="2722" y="5100"/>
                        <a:pt x="2712" y="4963"/>
                        <a:pt x="2624" y="4894"/>
                      </a:cubicBezTo>
                      <a:lnTo>
                        <a:pt x="2604" y="4875"/>
                      </a:lnTo>
                      <a:cubicBezTo>
                        <a:pt x="2565" y="4850"/>
                        <a:pt x="2517" y="4840"/>
                        <a:pt x="2465" y="4840"/>
                      </a:cubicBezTo>
                      <a:cubicBezTo>
                        <a:pt x="2310" y="4840"/>
                        <a:pt x="2122" y="4931"/>
                        <a:pt x="2027" y="5012"/>
                      </a:cubicBezTo>
                      <a:cubicBezTo>
                        <a:pt x="2017" y="5012"/>
                        <a:pt x="1949" y="5090"/>
                        <a:pt x="1909" y="5129"/>
                      </a:cubicBezTo>
                      <a:lnTo>
                        <a:pt x="1968" y="5041"/>
                      </a:lnTo>
                      <a:cubicBezTo>
                        <a:pt x="2017" y="4973"/>
                        <a:pt x="2056" y="4904"/>
                        <a:pt x="2105" y="4836"/>
                      </a:cubicBezTo>
                      <a:cubicBezTo>
                        <a:pt x="2125" y="4796"/>
                        <a:pt x="2144" y="4757"/>
                        <a:pt x="2164" y="4728"/>
                      </a:cubicBezTo>
                      <a:cubicBezTo>
                        <a:pt x="2183" y="4689"/>
                        <a:pt x="2203" y="4650"/>
                        <a:pt x="2223" y="4610"/>
                      </a:cubicBezTo>
                      <a:cubicBezTo>
                        <a:pt x="2272" y="4522"/>
                        <a:pt x="2311" y="4434"/>
                        <a:pt x="2350" y="4336"/>
                      </a:cubicBezTo>
                      <a:cubicBezTo>
                        <a:pt x="2467" y="4415"/>
                        <a:pt x="2595" y="4483"/>
                        <a:pt x="2732" y="4532"/>
                      </a:cubicBezTo>
                      <a:cubicBezTo>
                        <a:pt x="2764" y="4540"/>
                        <a:pt x="2797" y="4543"/>
                        <a:pt x="2830" y="4543"/>
                      </a:cubicBezTo>
                      <a:cubicBezTo>
                        <a:pt x="2926" y="4543"/>
                        <a:pt x="3021" y="4512"/>
                        <a:pt x="3094" y="4454"/>
                      </a:cubicBezTo>
                      <a:cubicBezTo>
                        <a:pt x="3182" y="4376"/>
                        <a:pt x="3192" y="4239"/>
                        <a:pt x="3113" y="4151"/>
                      </a:cubicBezTo>
                      <a:lnTo>
                        <a:pt x="3094" y="4141"/>
                      </a:lnTo>
                      <a:cubicBezTo>
                        <a:pt x="3047" y="4094"/>
                        <a:pt x="2975" y="4077"/>
                        <a:pt x="2895" y="4077"/>
                      </a:cubicBezTo>
                      <a:cubicBezTo>
                        <a:pt x="2755" y="4077"/>
                        <a:pt x="2593" y="4130"/>
                        <a:pt x="2506" y="4180"/>
                      </a:cubicBezTo>
                      <a:cubicBezTo>
                        <a:pt x="2457" y="4219"/>
                        <a:pt x="2409" y="4258"/>
                        <a:pt x="2360" y="4307"/>
                      </a:cubicBezTo>
                      <a:cubicBezTo>
                        <a:pt x="2379" y="4248"/>
                        <a:pt x="2409" y="4190"/>
                        <a:pt x="2428" y="4131"/>
                      </a:cubicBezTo>
                      <a:cubicBezTo>
                        <a:pt x="2497" y="3965"/>
                        <a:pt x="2555" y="3788"/>
                        <a:pt x="2614" y="3622"/>
                      </a:cubicBezTo>
                      <a:lnTo>
                        <a:pt x="2663" y="3465"/>
                      </a:lnTo>
                      <a:cubicBezTo>
                        <a:pt x="2790" y="3554"/>
                        <a:pt x="2917" y="3622"/>
                        <a:pt x="3064" y="3661"/>
                      </a:cubicBezTo>
                      <a:cubicBezTo>
                        <a:pt x="3101" y="3670"/>
                        <a:pt x="3138" y="3674"/>
                        <a:pt x="3175" y="3674"/>
                      </a:cubicBezTo>
                      <a:cubicBezTo>
                        <a:pt x="3264" y="3674"/>
                        <a:pt x="3350" y="3648"/>
                        <a:pt x="3426" y="3593"/>
                      </a:cubicBezTo>
                      <a:cubicBezTo>
                        <a:pt x="3514" y="3514"/>
                        <a:pt x="3524" y="3377"/>
                        <a:pt x="3446" y="3289"/>
                      </a:cubicBezTo>
                      <a:lnTo>
                        <a:pt x="3426" y="3270"/>
                      </a:lnTo>
                      <a:cubicBezTo>
                        <a:pt x="3378" y="3229"/>
                        <a:pt x="3309" y="3213"/>
                        <a:pt x="3233" y="3213"/>
                      </a:cubicBezTo>
                      <a:cubicBezTo>
                        <a:pt x="3092" y="3213"/>
                        <a:pt x="2928" y="3268"/>
                        <a:pt x="2839" y="3319"/>
                      </a:cubicBezTo>
                      <a:cubicBezTo>
                        <a:pt x="2780" y="3358"/>
                        <a:pt x="2722" y="3407"/>
                        <a:pt x="2663" y="3456"/>
                      </a:cubicBezTo>
                      <a:cubicBezTo>
                        <a:pt x="2712" y="3338"/>
                        <a:pt x="2751" y="3231"/>
                        <a:pt x="2800" y="3113"/>
                      </a:cubicBezTo>
                      <a:cubicBezTo>
                        <a:pt x="2859" y="2966"/>
                        <a:pt x="2927" y="2819"/>
                        <a:pt x="3006" y="2682"/>
                      </a:cubicBezTo>
                      <a:cubicBezTo>
                        <a:pt x="3133" y="2761"/>
                        <a:pt x="3260" y="2829"/>
                        <a:pt x="3407" y="2878"/>
                      </a:cubicBezTo>
                      <a:cubicBezTo>
                        <a:pt x="3439" y="2886"/>
                        <a:pt x="3472" y="2889"/>
                        <a:pt x="3506" y="2889"/>
                      </a:cubicBezTo>
                      <a:cubicBezTo>
                        <a:pt x="3602" y="2889"/>
                        <a:pt x="3699" y="2858"/>
                        <a:pt x="3779" y="2800"/>
                      </a:cubicBezTo>
                      <a:cubicBezTo>
                        <a:pt x="3857" y="2722"/>
                        <a:pt x="3867" y="2594"/>
                        <a:pt x="3789" y="2506"/>
                      </a:cubicBezTo>
                      <a:lnTo>
                        <a:pt x="3779" y="2487"/>
                      </a:lnTo>
                      <a:cubicBezTo>
                        <a:pt x="3729" y="2444"/>
                        <a:pt x="3656" y="2427"/>
                        <a:pt x="3577" y="2427"/>
                      </a:cubicBezTo>
                      <a:cubicBezTo>
                        <a:pt x="3438" y="2427"/>
                        <a:pt x="3279" y="2480"/>
                        <a:pt x="3192" y="2536"/>
                      </a:cubicBezTo>
                      <a:cubicBezTo>
                        <a:pt x="3182" y="2536"/>
                        <a:pt x="3074" y="2614"/>
                        <a:pt x="3035" y="2653"/>
                      </a:cubicBezTo>
                      <a:lnTo>
                        <a:pt x="3025" y="2653"/>
                      </a:lnTo>
                      <a:cubicBezTo>
                        <a:pt x="3103" y="2516"/>
                        <a:pt x="3201" y="2389"/>
                        <a:pt x="3309" y="2262"/>
                      </a:cubicBezTo>
                      <a:cubicBezTo>
                        <a:pt x="3368" y="2193"/>
                        <a:pt x="3436" y="2134"/>
                        <a:pt x="3495" y="2076"/>
                      </a:cubicBezTo>
                      <a:cubicBezTo>
                        <a:pt x="3603" y="2174"/>
                        <a:pt x="3720" y="2252"/>
                        <a:pt x="3857" y="2311"/>
                      </a:cubicBezTo>
                      <a:cubicBezTo>
                        <a:pt x="3904" y="2326"/>
                        <a:pt x="3954" y="2334"/>
                        <a:pt x="4005" y="2334"/>
                      </a:cubicBezTo>
                      <a:cubicBezTo>
                        <a:pt x="4081" y="2334"/>
                        <a:pt x="4158" y="2316"/>
                        <a:pt x="4229" y="2281"/>
                      </a:cubicBezTo>
                      <a:cubicBezTo>
                        <a:pt x="4317" y="2213"/>
                        <a:pt x="4346" y="2076"/>
                        <a:pt x="4278" y="1978"/>
                      </a:cubicBezTo>
                      <a:lnTo>
                        <a:pt x="4258" y="1958"/>
                      </a:lnTo>
                      <a:cubicBezTo>
                        <a:pt x="4205" y="1901"/>
                        <a:pt x="4110" y="1879"/>
                        <a:pt x="4008" y="1879"/>
                      </a:cubicBezTo>
                      <a:cubicBezTo>
                        <a:pt x="3885" y="1879"/>
                        <a:pt x="3752" y="1911"/>
                        <a:pt x="3671" y="1948"/>
                      </a:cubicBezTo>
                      <a:cubicBezTo>
                        <a:pt x="3622" y="1968"/>
                        <a:pt x="3583" y="1997"/>
                        <a:pt x="3534" y="2027"/>
                      </a:cubicBezTo>
                      <a:cubicBezTo>
                        <a:pt x="3563" y="1997"/>
                        <a:pt x="3593" y="1978"/>
                        <a:pt x="3612" y="1948"/>
                      </a:cubicBezTo>
                      <a:cubicBezTo>
                        <a:pt x="3720" y="1860"/>
                        <a:pt x="3818" y="1782"/>
                        <a:pt x="3896" y="1704"/>
                      </a:cubicBezTo>
                      <a:cubicBezTo>
                        <a:pt x="3945" y="1665"/>
                        <a:pt x="3994" y="1635"/>
                        <a:pt x="4033" y="1606"/>
                      </a:cubicBezTo>
                      <a:cubicBezTo>
                        <a:pt x="4154" y="1630"/>
                        <a:pt x="4275" y="1648"/>
                        <a:pt x="4396" y="1648"/>
                      </a:cubicBezTo>
                      <a:cubicBezTo>
                        <a:pt x="4422" y="1648"/>
                        <a:pt x="4448" y="1647"/>
                        <a:pt x="4474" y="1645"/>
                      </a:cubicBezTo>
                      <a:cubicBezTo>
                        <a:pt x="4601" y="1625"/>
                        <a:pt x="4718" y="1547"/>
                        <a:pt x="4787" y="1440"/>
                      </a:cubicBezTo>
                      <a:cubicBezTo>
                        <a:pt x="4836" y="1332"/>
                        <a:pt x="4797" y="1205"/>
                        <a:pt x="4689" y="1156"/>
                      </a:cubicBezTo>
                      <a:lnTo>
                        <a:pt x="4669" y="1146"/>
                      </a:lnTo>
                      <a:cubicBezTo>
                        <a:pt x="4647" y="1138"/>
                        <a:pt x="4622" y="1134"/>
                        <a:pt x="4597" y="1134"/>
                      </a:cubicBezTo>
                      <a:cubicBezTo>
                        <a:pt x="4434" y="1134"/>
                        <a:pt x="4225" y="1282"/>
                        <a:pt x="4141" y="1400"/>
                      </a:cubicBezTo>
                      <a:cubicBezTo>
                        <a:pt x="4131" y="1410"/>
                        <a:pt x="4023" y="1596"/>
                        <a:pt x="4023" y="1596"/>
                      </a:cubicBezTo>
                      <a:cubicBezTo>
                        <a:pt x="3974" y="1625"/>
                        <a:pt x="3935" y="1655"/>
                        <a:pt x="3886" y="1694"/>
                      </a:cubicBezTo>
                      <a:cubicBezTo>
                        <a:pt x="3798" y="1762"/>
                        <a:pt x="3700" y="1841"/>
                        <a:pt x="3593" y="1929"/>
                      </a:cubicBezTo>
                      <a:cubicBezTo>
                        <a:pt x="3485" y="2027"/>
                        <a:pt x="3377" y="2125"/>
                        <a:pt x="3280" y="2232"/>
                      </a:cubicBezTo>
                      <a:cubicBezTo>
                        <a:pt x="3162" y="2359"/>
                        <a:pt x="3064" y="2487"/>
                        <a:pt x="2976" y="2624"/>
                      </a:cubicBezTo>
                      <a:cubicBezTo>
                        <a:pt x="2986" y="2575"/>
                        <a:pt x="3025" y="2438"/>
                        <a:pt x="3025" y="2418"/>
                      </a:cubicBezTo>
                      <a:cubicBezTo>
                        <a:pt x="3045" y="2262"/>
                        <a:pt x="2986" y="1939"/>
                        <a:pt x="2820" y="1870"/>
                      </a:cubicBezTo>
                      <a:cubicBezTo>
                        <a:pt x="2791" y="1858"/>
                        <a:pt x="2762" y="1853"/>
                        <a:pt x="2735" y="1853"/>
                      </a:cubicBezTo>
                      <a:cubicBezTo>
                        <a:pt x="2649" y="1853"/>
                        <a:pt x="2573" y="1906"/>
                        <a:pt x="2536" y="1988"/>
                      </a:cubicBezTo>
                      <a:lnTo>
                        <a:pt x="2536" y="2007"/>
                      </a:lnTo>
                      <a:cubicBezTo>
                        <a:pt x="2506" y="2144"/>
                        <a:pt x="2536" y="2271"/>
                        <a:pt x="2624" y="2379"/>
                      </a:cubicBezTo>
                      <a:cubicBezTo>
                        <a:pt x="2722" y="2487"/>
                        <a:pt x="2839" y="2575"/>
                        <a:pt x="2966" y="2653"/>
                      </a:cubicBezTo>
                      <a:cubicBezTo>
                        <a:pt x="2888" y="2800"/>
                        <a:pt x="2810" y="2947"/>
                        <a:pt x="2751" y="3103"/>
                      </a:cubicBezTo>
                      <a:cubicBezTo>
                        <a:pt x="2712" y="3191"/>
                        <a:pt x="2673" y="3279"/>
                        <a:pt x="2634" y="3377"/>
                      </a:cubicBezTo>
                      <a:cubicBezTo>
                        <a:pt x="2643" y="3328"/>
                        <a:pt x="2653" y="3289"/>
                        <a:pt x="2653" y="3279"/>
                      </a:cubicBezTo>
                      <a:cubicBezTo>
                        <a:pt x="2673" y="3123"/>
                        <a:pt x="2614" y="2800"/>
                        <a:pt x="2448" y="2731"/>
                      </a:cubicBezTo>
                      <a:cubicBezTo>
                        <a:pt x="2421" y="2719"/>
                        <a:pt x="2394" y="2714"/>
                        <a:pt x="2367" y="2714"/>
                      </a:cubicBezTo>
                      <a:cubicBezTo>
                        <a:pt x="2283" y="2714"/>
                        <a:pt x="2203" y="2767"/>
                        <a:pt x="2174" y="2849"/>
                      </a:cubicBezTo>
                      <a:cubicBezTo>
                        <a:pt x="2164" y="2849"/>
                        <a:pt x="2164" y="2859"/>
                        <a:pt x="2164" y="2868"/>
                      </a:cubicBezTo>
                      <a:cubicBezTo>
                        <a:pt x="2135" y="2996"/>
                        <a:pt x="2164" y="3133"/>
                        <a:pt x="2252" y="3231"/>
                      </a:cubicBezTo>
                      <a:cubicBezTo>
                        <a:pt x="2350" y="3338"/>
                        <a:pt x="2457" y="3426"/>
                        <a:pt x="2585" y="3505"/>
                      </a:cubicBezTo>
                      <a:lnTo>
                        <a:pt x="2546" y="3612"/>
                      </a:lnTo>
                      <a:cubicBezTo>
                        <a:pt x="2487" y="3779"/>
                        <a:pt x="2428" y="3945"/>
                        <a:pt x="2350" y="4111"/>
                      </a:cubicBezTo>
                      <a:cubicBezTo>
                        <a:pt x="2330" y="4170"/>
                        <a:pt x="2301" y="4229"/>
                        <a:pt x="2281" y="4288"/>
                      </a:cubicBezTo>
                      <a:cubicBezTo>
                        <a:pt x="2291" y="4248"/>
                        <a:pt x="2301" y="4209"/>
                        <a:pt x="2301" y="4209"/>
                      </a:cubicBezTo>
                      <a:cubicBezTo>
                        <a:pt x="2311" y="4053"/>
                        <a:pt x="2252" y="3730"/>
                        <a:pt x="2086" y="3651"/>
                      </a:cubicBezTo>
                      <a:cubicBezTo>
                        <a:pt x="2061" y="3642"/>
                        <a:pt x="2035" y="3638"/>
                        <a:pt x="2010" y="3638"/>
                      </a:cubicBezTo>
                      <a:cubicBezTo>
                        <a:pt x="1927" y="3638"/>
                        <a:pt x="1849" y="3686"/>
                        <a:pt x="1812" y="3769"/>
                      </a:cubicBezTo>
                      <a:lnTo>
                        <a:pt x="1802" y="3788"/>
                      </a:lnTo>
                      <a:cubicBezTo>
                        <a:pt x="1772" y="3925"/>
                        <a:pt x="1812" y="4053"/>
                        <a:pt x="1890" y="4160"/>
                      </a:cubicBezTo>
                      <a:cubicBezTo>
                        <a:pt x="1988" y="4258"/>
                        <a:pt x="2095" y="4356"/>
                        <a:pt x="2223" y="4425"/>
                      </a:cubicBezTo>
                      <a:cubicBezTo>
                        <a:pt x="2193" y="4483"/>
                        <a:pt x="2164" y="4532"/>
                        <a:pt x="2135" y="4591"/>
                      </a:cubicBezTo>
                      <a:cubicBezTo>
                        <a:pt x="2105" y="4650"/>
                        <a:pt x="2095" y="4659"/>
                        <a:pt x="2076" y="4699"/>
                      </a:cubicBezTo>
                      <a:lnTo>
                        <a:pt x="2017" y="4796"/>
                      </a:lnTo>
                      <a:cubicBezTo>
                        <a:pt x="1968" y="4865"/>
                        <a:pt x="1929" y="4933"/>
                        <a:pt x="1880" y="4992"/>
                      </a:cubicBezTo>
                      <a:cubicBezTo>
                        <a:pt x="1831" y="5061"/>
                        <a:pt x="1821" y="5080"/>
                        <a:pt x="1792" y="5119"/>
                      </a:cubicBezTo>
                      <a:cubicBezTo>
                        <a:pt x="1812" y="5061"/>
                        <a:pt x="1860" y="4943"/>
                        <a:pt x="1860" y="4933"/>
                      </a:cubicBezTo>
                      <a:cubicBezTo>
                        <a:pt x="1890" y="4796"/>
                        <a:pt x="1890" y="4650"/>
                        <a:pt x="1851" y="4522"/>
                      </a:cubicBezTo>
                      <a:cubicBezTo>
                        <a:pt x="1851" y="4503"/>
                        <a:pt x="1851" y="4483"/>
                        <a:pt x="1860" y="4473"/>
                      </a:cubicBezTo>
                      <a:cubicBezTo>
                        <a:pt x="1870" y="4356"/>
                        <a:pt x="1792" y="4248"/>
                        <a:pt x="1675" y="4239"/>
                      </a:cubicBezTo>
                      <a:lnTo>
                        <a:pt x="1645" y="4239"/>
                      </a:lnTo>
                      <a:cubicBezTo>
                        <a:pt x="1469" y="4239"/>
                        <a:pt x="1293" y="4513"/>
                        <a:pt x="1244" y="4659"/>
                      </a:cubicBezTo>
                      <a:cubicBezTo>
                        <a:pt x="1244" y="4669"/>
                        <a:pt x="1224" y="4777"/>
                        <a:pt x="1215" y="4836"/>
                      </a:cubicBezTo>
                      <a:lnTo>
                        <a:pt x="1215" y="4473"/>
                      </a:lnTo>
                      <a:lnTo>
                        <a:pt x="1205" y="4356"/>
                      </a:lnTo>
                      <a:cubicBezTo>
                        <a:pt x="1205" y="4307"/>
                        <a:pt x="1195" y="4268"/>
                        <a:pt x="1195" y="4229"/>
                      </a:cubicBezTo>
                      <a:cubicBezTo>
                        <a:pt x="1185" y="4131"/>
                        <a:pt x="1166" y="4033"/>
                        <a:pt x="1146" y="3925"/>
                      </a:cubicBezTo>
                      <a:lnTo>
                        <a:pt x="1146" y="3925"/>
                      </a:lnTo>
                      <a:cubicBezTo>
                        <a:pt x="1171" y="3927"/>
                        <a:pt x="1196" y="3928"/>
                        <a:pt x="1222" y="3928"/>
                      </a:cubicBezTo>
                      <a:cubicBezTo>
                        <a:pt x="1343" y="3928"/>
                        <a:pt x="1463" y="3909"/>
                        <a:pt x="1577" y="3876"/>
                      </a:cubicBezTo>
                      <a:cubicBezTo>
                        <a:pt x="1694" y="3837"/>
                        <a:pt x="1792" y="3739"/>
                        <a:pt x="1841" y="3612"/>
                      </a:cubicBezTo>
                      <a:cubicBezTo>
                        <a:pt x="1870" y="3505"/>
                        <a:pt x="1802" y="3387"/>
                        <a:pt x="1694" y="3358"/>
                      </a:cubicBezTo>
                      <a:lnTo>
                        <a:pt x="1665" y="3358"/>
                      </a:lnTo>
                      <a:cubicBezTo>
                        <a:pt x="1655" y="3356"/>
                        <a:pt x="1645" y="3355"/>
                        <a:pt x="1635" y="3355"/>
                      </a:cubicBezTo>
                      <a:cubicBezTo>
                        <a:pt x="1465" y="3355"/>
                        <a:pt x="1269" y="3581"/>
                        <a:pt x="1205" y="3720"/>
                      </a:cubicBezTo>
                      <a:cubicBezTo>
                        <a:pt x="1205" y="3730"/>
                        <a:pt x="1156" y="3847"/>
                        <a:pt x="1136" y="3896"/>
                      </a:cubicBezTo>
                      <a:cubicBezTo>
                        <a:pt x="1126" y="3837"/>
                        <a:pt x="1117" y="3779"/>
                        <a:pt x="1107" y="3720"/>
                      </a:cubicBezTo>
                      <a:cubicBezTo>
                        <a:pt x="1068" y="3544"/>
                        <a:pt x="1019" y="3368"/>
                        <a:pt x="970" y="3191"/>
                      </a:cubicBezTo>
                      <a:lnTo>
                        <a:pt x="931" y="3035"/>
                      </a:lnTo>
                      <a:cubicBezTo>
                        <a:pt x="901" y="2908"/>
                        <a:pt x="872" y="2790"/>
                        <a:pt x="852" y="2673"/>
                      </a:cubicBezTo>
                      <a:cubicBezTo>
                        <a:pt x="823" y="2516"/>
                        <a:pt x="794" y="2359"/>
                        <a:pt x="784" y="2193"/>
                      </a:cubicBezTo>
                      <a:lnTo>
                        <a:pt x="784" y="2193"/>
                      </a:lnTo>
                      <a:cubicBezTo>
                        <a:pt x="811" y="2195"/>
                        <a:pt x="837" y="2196"/>
                        <a:pt x="864" y="2196"/>
                      </a:cubicBezTo>
                      <a:cubicBezTo>
                        <a:pt x="991" y="2196"/>
                        <a:pt x="1112" y="2177"/>
                        <a:pt x="1234" y="2144"/>
                      </a:cubicBezTo>
                      <a:cubicBezTo>
                        <a:pt x="1352" y="2095"/>
                        <a:pt x="1449" y="1997"/>
                        <a:pt x="1498" y="1880"/>
                      </a:cubicBezTo>
                      <a:cubicBezTo>
                        <a:pt x="1528" y="1762"/>
                        <a:pt x="1459" y="1645"/>
                        <a:pt x="1342" y="1616"/>
                      </a:cubicBezTo>
                      <a:lnTo>
                        <a:pt x="1322" y="1616"/>
                      </a:lnTo>
                      <a:cubicBezTo>
                        <a:pt x="1315" y="1615"/>
                        <a:pt x="1308" y="1615"/>
                        <a:pt x="1301" y="1615"/>
                      </a:cubicBezTo>
                      <a:cubicBezTo>
                        <a:pt x="1129" y="1615"/>
                        <a:pt x="928" y="1837"/>
                        <a:pt x="862" y="1988"/>
                      </a:cubicBezTo>
                      <a:cubicBezTo>
                        <a:pt x="862" y="1997"/>
                        <a:pt x="813" y="2115"/>
                        <a:pt x="794" y="2174"/>
                      </a:cubicBezTo>
                      <a:cubicBezTo>
                        <a:pt x="784" y="2007"/>
                        <a:pt x="794" y="1841"/>
                        <a:pt x="813" y="1684"/>
                      </a:cubicBezTo>
                      <a:cubicBezTo>
                        <a:pt x="823" y="1596"/>
                        <a:pt x="843" y="1508"/>
                        <a:pt x="862" y="1430"/>
                      </a:cubicBezTo>
                      <a:cubicBezTo>
                        <a:pt x="931" y="1440"/>
                        <a:pt x="1002" y="1444"/>
                        <a:pt x="1074" y="1444"/>
                      </a:cubicBezTo>
                      <a:cubicBezTo>
                        <a:pt x="1146" y="1444"/>
                        <a:pt x="1219" y="1440"/>
                        <a:pt x="1293" y="1430"/>
                      </a:cubicBezTo>
                      <a:cubicBezTo>
                        <a:pt x="1420" y="1400"/>
                        <a:pt x="1528" y="1312"/>
                        <a:pt x="1586" y="1195"/>
                      </a:cubicBezTo>
                      <a:cubicBezTo>
                        <a:pt x="1626" y="1087"/>
                        <a:pt x="1577" y="960"/>
                        <a:pt x="1459" y="921"/>
                      </a:cubicBezTo>
                      <a:lnTo>
                        <a:pt x="1440" y="911"/>
                      </a:lnTo>
                      <a:cubicBezTo>
                        <a:pt x="1425" y="908"/>
                        <a:pt x="1411" y="906"/>
                        <a:pt x="1395" y="906"/>
                      </a:cubicBezTo>
                      <a:cubicBezTo>
                        <a:pt x="1225" y="906"/>
                        <a:pt x="1012" y="1098"/>
                        <a:pt x="941" y="1224"/>
                      </a:cubicBezTo>
                      <a:cubicBezTo>
                        <a:pt x="941" y="1224"/>
                        <a:pt x="892" y="1312"/>
                        <a:pt x="872" y="1371"/>
                      </a:cubicBezTo>
                      <a:cubicBezTo>
                        <a:pt x="882" y="1332"/>
                        <a:pt x="882" y="1293"/>
                        <a:pt x="892" y="1254"/>
                      </a:cubicBezTo>
                      <a:cubicBezTo>
                        <a:pt x="931" y="1126"/>
                        <a:pt x="960" y="1009"/>
                        <a:pt x="999" y="901"/>
                      </a:cubicBezTo>
                      <a:cubicBezTo>
                        <a:pt x="1019" y="843"/>
                        <a:pt x="1038" y="784"/>
                        <a:pt x="1058" y="735"/>
                      </a:cubicBezTo>
                      <a:cubicBezTo>
                        <a:pt x="1195" y="686"/>
                        <a:pt x="1322" y="617"/>
                        <a:pt x="1440" y="539"/>
                      </a:cubicBezTo>
                      <a:cubicBezTo>
                        <a:pt x="1538" y="451"/>
                        <a:pt x="1596" y="324"/>
                        <a:pt x="1586" y="197"/>
                      </a:cubicBezTo>
                      <a:cubicBezTo>
                        <a:pt x="1577" y="85"/>
                        <a:pt x="1480" y="0"/>
                        <a:pt x="13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sp>
              <p:nvSpPr>
                <p:cNvPr id="7876" name="Google Shape;7876;p113"/>
                <p:cNvSpPr/>
                <p:nvPr/>
              </p:nvSpPr>
              <p:spPr>
                <a:xfrm>
                  <a:off x="5607204" y="4417636"/>
                  <a:ext cx="32112" cy="36275"/>
                </a:xfrm>
                <a:custGeom>
                  <a:rect b="b" l="l" r="r" t="t"/>
                  <a:pathLst>
                    <a:path extrusionOk="0" h="697" w="617">
                      <a:moveTo>
                        <a:pt x="217" y="1"/>
                      </a:moveTo>
                      <a:cubicBezTo>
                        <a:pt x="107" y="1"/>
                        <a:pt x="10" y="86"/>
                        <a:pt x="10" y="197"/>
                      </a:cubicBezTo>
                      <a:cubicBezTo>
                        <a:pt x="0" y="207"/>
                        <a:pt x="0" y="217"/>
                        <a:pt x="10" y="226"/>
                      </a:cubicBezTo>
                      <a:cubicBezTo>
                        <a:pt x="20" y="354"/>
                        <a:pt x="88" y="471"/>
                        <a:pt x="196" y="540"/>
                      </a:cubicBezTo>
                      <a:cubicBezTo>
                        <a:pt x="333" y="608"/>
                        <a:pt x="470" y="667"/>
                        <a:pt x="617" y="696"/>
                      </a:cubicBezTo>
                      <a:cubicBezTo>
                        <a:pt x="617" y="696"/>
                        <a:pt x="607" y="481"/>
                        <a:pt x="597" y="461"/>
                      </a:cubicBezTo>
                      <a:cubicBezTo>
                        <a:pt x="568" y="305"/>
                        <a:pt x="411" y="21"/>
                        <a:pt x="235" y="1"/>
                      </a:cubicBezTo>
                      <a:cubicBezTo>
                        <a:pt x="229" y="1"/>
                        <a:pt x="223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sp>
              <p:nvSpPr>
                <p:cNvPr id="7877" name="Google Shape;7877;p113"/>
                <p:cNvSpPr/>
                <p:nvPr/>
              </p:nvSpPr>
              <p:spPr>
                <a:xfrm>
                  <a:off x="5761518" y="4445064"/>
                  <a:ext cx="27063" cy="43458"/>
                </a:xfrm>
                <a:custGeom>
                  <a:rect b="b" l="l" r="r" t="t"/>
                  <a:pathLst>
                    <a:path extrusionOk="0" h="835" w="520">
                      <a:moveTo>
                        <a:pt x="249" y="1"/>
                      </a:moveTo>
                      <a:cubicBezTo>
                        <a:pt x="184" y="1"/>
                        <a:pt x="120" y="29"/>
                        <a:pt x="79" y="81"/>
                      </a:cubicBezTo>
                      <a:lnTo>
                        <a:pt x="69" y="101"/>
                      </a:lnTo>
                      <a:cubicBezTo>
                        <a:pt x="11" y="218"/>
                        <a:pt x="1" y="355"/>
                        <a:pt x="50" y="473"/>
                      </a:cubicBezTo>
                      <a:cubicBezTo>
                        <a:pt x="128" y="610"/>
                        <a:pt x="216" y="727"/>
                        <a:pt x="324" y="835"/>
                      </a:cubicBezTo>
                      <a:cubicBezTo>
                        <a:pt x="324" y="835"/>
                        <a:pt x="422" y="649"/>
                        <a:pt x="431" y="629"/>
                      </a:cubicBezTo>
                      <a:cubicBezTo>
                        <a:pt x="490" y="482"/>
                        <a:pt x="519" y="159"/>
                        <a:pt x="373" y="42"/>
                      </a:cubicBezTo>
                      <a:cubicBezTo>
                        <a:pt x="337" y="14"/>
                        <a:pt x="293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</p:grpSp>
          <p:sp>
            <p:nvSpPr>
              <p:cNvPr id="7878" name="Google Shape;7878;p113"/>
              <p:cNvSpPr/>
              <p:nvPr/>
            </p:nvSpPr>
            <p:spPr>
              <a:xfrm>
                <a:off x="6861229" y="4602240"/>
                <a:ext cx="18424" cy="29405"/>
              </a:xfrm>
              <a:custGeom>
                <a:rect b="b" l="l" r="r" t="t"/>
                <a:pathLst>
                  <a:path extrusionOk="0" h="565" w="354">
                    <a:moveTo>
                      <a:pt x="171" y="1"/>
                    </a:moveTo>
                    <a:cubicBezTo>
                      <a:pt x="130" y="1"/>
                      <a:pt x="88" y="22"/>
                      <a:pt x="59" y="56"/>
                    </a:cubicBezTo>
                    <a:lnTo>
                      <a:pt x="50" y="66"/>
                    </a:lnTo>
                    <a:cubicBezTo>
                      <a:pt x="11" y="154"/>
                      <a:pt x="1" y="242"/>
                      <a:pt x="40" y="320"/>
                    </a:cubicBezTo>
                    <a:cubicBezTo>
                      <a:pt x="89" y="418"/>
                      <a:pt x="148" y="496"/>
                      <a:pt x="216" y="565"/>
                    </a:cubicBezTo>
                    <a:cubicBezTo>
                      <a:pt x="216" y="565"/>
                      <a:pt x="294" y="438"/>
                      <a:pt x="294" y="428"/>
                    </a:cubicBezTo>
                    <a:cubicBezTo>
                      <a:pt x="334" y="330"/>
                      <a:pt x="353" y="105"/>
                      <a:pt x="255" y="36"/>
                    </a:cubicBezTo>
                    <a:cubicBezTo>
                      <a:pt x="231" y="12"/>
                      <a:pt x="201" y="1"/>
                      <a:pt x="171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79" name="Google Shape;7879;p113"/>
              <p:cNvSpPr/>
              <p:nvPr/>
            </p:nvSpPr>
            <p:spPr>
              <a:xfrm>
                <a:off x="6756827" y="4583660"/>
                <a:ext cx="21443" cy="24565"/>
              </a:xfrm>
              <a:custGeom>
                <a:rect b="b" l="l" r="r" t="t"/>
                <a:pathLst>
                  <a:path extrusionOk="0" h="472" w="412">
                    <a:moveTo>
                      <a:pt x="142" y="1"/>
                    </a:moveTo>
                    <a:cubicBezTo>
                      <a:pt x="70" y="1"/>
                      <a:pt x="10" y="66"/>
                      <a:pt x="0" y="139"/>
                    </a:cubicBezTo>
                    <a:cubicBezTo>
                      <a:pt x="0" y="139"/>
                      <a:pt x="0" y="149"/>
                      <a:pt x="0" y="149"/>
                    </a:cubicBezTo>
                    <a:cubicBezTo>
                      <a:pt x="10" y="237"/>
                      <a:pt x="59" y="315"/>
                      <a:pt x="128" y="364"/>
                    </a:cubicBezTo>
                    <a:cubicBezTo>
                      <a:pt x="216" y="413"/>
                      <a:pt x="314" y="452"/>
                      <a:pt x="412" y="472"/>
                    </a:cubicBezTo>
                    <a:cubicBezTo>
                      <a:pt x="412" y="472"/>
                      <a:pt x="402" y="325"/>
                      <a:pt x="402" y="315"/>
                    </a:cubicBezTo>
                    <a:cubicBezTo>
                      <a:pt x="382" y="207"/>
                      <a:pt x="274" y="12"/>
                      <a:pt x="157" y="2"/>
                    </a:cubicBezTo>
                    <a:cubicBezTo>
                      <a:pt x="152" y="1"/>
                      <a:pt x="147" y="1"/>
                      <a:pt x="142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0" name="Google Shape;7880;p113"/>
              <p:cNvSpPr/>
              <p:nvPr/>
            </p:nvSpPr>
            <p:spPr>
              <a:xfrm>
                <a:off x="6748656" y="4559719"/>
                <a:ext cx="171228" cy="207920"/>
              </a:xfrm>
              <a:custGeom>
                <a:rect b="b" l="l" r="r" t="t"/>
                <a:pathLst>
                  <a:path extrusionOk="0" h="3995" w="3290">
                    <a:moveTo>
                      <a:pt x="3134" y="778"/>
                    </a:moveTo>
                    <a:cubicBezTo>
                      <a:pt x="3021" y="778"/>
                      <a:pt x="2879" y="884"/>
                      <a:pt x="2820" y="961"/>
                    </a:cubicBezTo>
                    <a:cubicBezTo>
                      <a:pt x="2810" y="971"/>
                      <a:pt x="2731" y="1098"/>
                      <a:pt x="2741" y="1098"/>
                    </a:cubicBezTo>
                    <a:cubicBezTo>
                      <a:pt x="2839" y="1118"/>
                      <a:pt x="2937" y="1127"/>
                      <a:pt x="3035" y="1127"/>
                    </a:cubicBezTo>
                    <a:cubicBezTo>
                      <a:pt x="3123" y="1118"/>
                      <a:pt x="3201" y="1059"/>
                      <a:pt x="3250" y="990"/>
                    </a:cubicBezTo>
                    <a:cubicBezTo>
                      <a:pt x="3289" y="922"/>
                      <a:pt x="3260" y="834"/>
                      <a:pt x="3191" y="795"/>
                    </a:cubicBezTo>
                    <a:lnTo>
                      <a:pt x="3182" y="785"/>
                    </a:lnTo>
                    <a:cubicBezTo>
                      <a:pt x="3167" y="780"/>
                      <a:pt x="3151" y="778"/>
                      <a:pt x="3134" y="778"/>
                    </a:cubicBezTo>
                    <a:close/>
                    <a:moveTo>
                      <a:pt x="149" y="1106"/>
                    </a:moveTo>
                    <a:cubicBezTo>
                      <a:pt x="142" y="1106"/>
                      <a:pt x="135" y="1107"/>
                      <a:pt x="128" y="1108"/>
                    </a:cubicBezTo>
                    <a:cubicBezTo>
                      <a:pt x="50" y="1127"/>
                      <a:pt x="1" y="1196"/>
                      <a:pt x="11" y="1274"/>
                    </a:cubicBezTo>
                    <a:lnTo>
                      <a:pt x="11" y="1294"/>
                    </a:lnTo>
                    <a:cubicBezTo>
                      <a:pt x="50" y="1372"/>
                      <a:pt x="128" y="1431"/>
                      <a:pt x="216" y="1450"/>
                    </a:cubicBezTo>
                    <a:cubicBezTo>
                      <a:pt x="288" y="1465"/>
                      <a:pt x="359" y="1474"/>
                      <a:pt x="431" y="1474"/>
                    </a:cubicBezTo>
                    <a:cubicBezTo>
                      <a:pt x="453" y="1474"/>
                      <a:pt x="476" y="1473"/>
                      <a:pt x="498" y="1471"/>
                    </a:cubicBezTo>
                    <a:lnTo>
                      <a:pt x="498" y="1471"/>
                    </a:lnTo>
                    <a:cubicBezTo>
                      <a:pt x="486" y="1429"/>
                      <a:pt x="460" y="1352"/>
                      <a:pt x="451" y="1343"/>
                    </a:cubicBezTo>
                    <a:cubicBezTo>
                      <a:pt x="405" y="1251"/>
                      <a:pt x="263" y="1106"/>
                      <a:pt x="149" y="1106"/>
                    </a:cubicBezTo>
                    <a:close/>
                    <a:moveTo>
                      <a:pt x="500" y="1471"/>
                    </a:moveTo>
                    <a:lnTo>
                      <a:pt x="500" y="1471"/>
                    </a:lnTo>
                    <a:cubicBezTo>
                      <a:pt x="499" y="1471"/>
                      <a:pt x="498" y="1471"/>
                      <a:pt x="498" y="1471"/>
                    </a:cubicBezTo>
                    <a:lnTo>
                      <a:pt x="498" y="1471"/>
                    </a:lnTo>
                    <a:cubicBezTo>
                      <a:pt x="499" y="1474"/>
                      <a:pt x="499" y="1477"/>
                      <a:pt x="500" y="1480"/>
                    </a:cubicBezTo>
                    <a:cubicBezTo>
                      <a:pt x="500" y="1477"/>
                      <a:pt x="500" y="1474"/>
                      <a:pt x="500" y="1471"/>
                    </a:cubicBezTo>
                    <a:close/>
                    <a:moveTo>
                      <a:pt x="2741" y="1098"/>
                    </a:moveTo>
                    <a:lnTo>
                      <a:pt x="2741" y="1098"/>
                    </a:lnTo>
                    <a:cubicBezTo>
                      <a:pt x="2712" y="1118"/>
                      <a:pt x="2682" y="1137"/>
                      <a:pt x="2643" y="1157"/>
                    </a:cubicBezTo>
                    <a:cubicBezTo>
                      <a:pt x="2585" y="1206"/>
                      <a:pt x="2526" y="1255"/>
                      <a:pt x="2448" y="1323"/>
                    </a:cubicBezTo>
                    <a:cubicBezTo>
                      <a:pt x="2369" y="1382"/>
                      <a:pt x="2301" y="1450"/>
                      <a:pt x="2232" y="1529"/>
                    </a:cubicBezTo>
                    <a:cubicBezTo>
                      <a:pt x="2154" y="1607"/>
                      <a:pt x="2085" y="1695"/>
                      <a:pt x="2027" y="1793"/>
                    </a:cubicBezTo>
                    <a:cubicBezTo>
                      <a:pt x="2037" y="1754"/>
                      <a:pt x="2056" y="1656"/>
                      <a:pt x="2056" y="1656"/>
                    </a:cubicBezTo>
                    <a:cubicBezTo>
                      <a:pt x="2076" y="1548"/>
                      <a:pt x="2027" y="1333"/>
                      <a:pt x="1919" y="1274"/>
                    </a:cubicBezTo>
                    <a:cubicBezTo>
                      <a:pt x="1903" y="1267"/>
                      <a:pt x="1887" y="1264"/>
                      <a:pt x="1870" y="1264"/>
                    </a:cubicBezTo>
                    <a:cubicBezTo>
                      <a:pt x="1813" y="1264"/>
                      <a:pt x="1756" y="1300"/>
                      <a:pt x="1733" y="1353"/>
                    </a:cubicBezTo>
                    <a:cubicBezTo>
                      <a:pt x="1733" y="1353"/>
                      <a:pt x="1733" y="1362"/>
                      <a:pt x="1723" y="1372"/>
                    </a:cubicBezTo>
                    <a:cubicBezTo>
                      <a:pt x="1714" y="1460"/>
                      <a:pt x="1733" y="1548"/>
                      <a:pt x="1782" y="1617"/>
                    </a:cubicBezTo>
                    <a:cubicBezTo>
                      <a:pt x="1851" y="1685"/>
                      <a:pt x="1939" y="1754"/>
                      <a:pt x="2027" y="1803"/>
                    </a:cubicBezTo>
                    <a:cubicBezTo>
                      <a:pt x="2085" y="1705"/>
                      <a:pt x="2164" y="1617"/>
                      <a:pt x="2252" y="1538"/>
                    </a:cubicBezTo>
                    <a:cubicBezTo>
                      <a:pt x="2291" y="1490"/>
                      <a:pt x="2330" y="1450"/>
                      <a:pt x="2379" y="1411"/>
                    </a:cubicBezTo>
                    <a:cubicBezTo>
                      <a:pt x="2448" y="1480"/>
                      <a:pt x="2526" y="1529"/>
                      <a:pt x="2624" y="1578"/>
                    </a:cubicBezTo>
                    <a:cubicBezTo>
                      <a:pt x="2653" y="1589"/>
                      <a:pt x="2685" y="1594"/>
                      <a:pt x="2718" y="1594"/>
                    </a:cubicBezTo>
                    <a:cubicBezTo>
                      <a:pt x="2771" y="1594"/>
                      <a:pt x="2826" y="1579"/>
                      <a:pt x="2868" y="1548"/>
                    </a:cubicBezTo>
                    <a:cubicBezTo>
                      <a:pt x="2937" y="1509"/>
                      <a:pt x="2957" y="1411"/>
                      <a:pt x="2908" y="1353"/>
                    </a:cubicBezTo>
                    <a:lnTo>
                      <a:pt x="2898" y="1343"/>
                    </a:lnTo>
                    <a:cubicBezTo>
                      <a:pt x="2861" y="1297"/>
                      <a:pt x="2793" y="1281"/>
                      <a:pt x="2721" y="1281"/>
                    </a:cubicBezTo>
                    <a:cubicBezTo>
                      <a:pt x="2638" y="1281"/>
                      <a:pt x="2549" y="1302"/>
                      <a:pt x="2497" y="1323"/>
                    </a:cubicBezTo>
                    <a:lnTo>
                      <a:pt x="2408" y="1382"/>
                    </a:lnTo>
                    <a:lnTo>
                      <a:pt x="2457" y="1333"/>
                    </a:lnTo>
                    <a:cubicBezTo>
                      <a:pt x="2526" y="1264"/>
                      <a:pt x="2594" y="1215"/>
                      <a:pt x="2653" y="1167"/>
                    </a:cubicBezTo>
                    <a:lnTo>
                      <a:pt x="2741" y="1098"/>
                    </a:lnTo>
                    <a:close/>
                    <a:moveTo>
                      <a:pt x="2388" y="1645"/>
                    </a:moveTo>
                    <a:cubicBezTo>
                      <a:pt x="2294" y="1645"/>
                      <a:pt x="2186" y="1678"/>
                      <a:pt x="2125" y="1715"/>
                    </a:cubicBezTo>
                    <a:lnTo>
                      <a:pt x="2027" y="1803"/>
                    </a:lnTo>
                    <a:cubicBezTo>
                      <a:pt x="2024" y="1807"/>
                      <a:pt x="2022" y="1811"/>
                      <a:pt x="2020" y="1815"/>
                    </a:cubicBezTo>
                    <a:lnTo>
                      <a:pt x="2020" y="1815"/>
                    </a:lnTo>
                    <a:cubicBezTo>
                      <a:pt x="2019" y="1814"/>
                      <a:pt x="2018" y="1813"/>
                      <a:pt x="2017" y="1812"/>
                    </a:cubicBezTo>
                    <a:cubicBezTo>
                      <a:pt x="1985" y="1865"/>
                      <a:pt x="1956" y="1918"/>
                      <a:pt x="1930" y="1971"/>
                    </a:cubicBezTo>
                    <a:lnTo>
                      <a:pt x="1930" y="1971"/>
                    </a:lnTo>
                    <a:cubicBezTo>
                      <a:pt x="1958" y="1918"/>
                      <a:pt x="1989" y="1866"/>
                      <a:pt x="2020" y="1815"/>
                    </a:cubicBezTo>
                    <a:lnTo>
                      <a:pt x="2020" y="1815"/>
                    </a:lnTo>
                    <a:cubicBezTo>
                      <a:pt x="2097" y="1872"/>
                      <a:pt x="2184" y="1920"/>
                      <a:pt x="2281" y="1950"/>
                    </a:cubicBezTo>
                    <a:cubicBezTo>
                      <a:pt x="2304" y="1955"/>
                      <a:pt x="2327" y="1957"/>
                      <a:pt x="2349" y="1957"/>
                    </a:cubicBezTo>
                    <a:cubicBezTo>
                      <a:pt x="2414" y="1957"/>
                      <a:pt x="2475" y="1937"/>
                      <a:pt x="2526" y="1901"/>
                    </a:cubicBezTo>
                    <a:cubicBezTo>
                      <a:pt x="2585" y="1852"/>
                      <a:pt x="2594" y="1754"/>
                      <a:pt x="2545" y="1695"/>
                    </a:cubicBezTo>
                    <a:lnTo>
                      <a:pt x="2526" y="1685"/>
                    </a:lnTo>
                    <a:cubicBezTo>
                      <a:pt x="2493" y="1656"/>
                      <a:pt x="2443" y="1645"/>
                      <a:pt x="2388" y="1645"/>
                    </a:cubicBezTo>
                    <a:close/>
                    <a:moveTo>
                      <a:pt x="1930" y="1971"/>
                    </a:moveTo>
                    <a:lnTo>
                      <a:pt x="1930" y="1971"/>
                    </a:lnTo>
                    <a:cubicBezTo>
                      <a:pt x="1908" y="2015"/>
                      <a:pt x="1887" y="2059"/>
                      <a:pt x="1870" y="2106"/>
                    </a:cubicBezTo>
                    <a:cubicBezTo>
                      <a:pt x="1888" y="2061"/>
                      <a:pt x="1908" y="2016"/>
                      <a:pt x="1930" y="1971"/>
                    </a:cubicBezTo>
                    <a:close/>
                    <a:moveTo>
                      <a:pt x="941" y="1"/>
                    </a:moveTo>
                    <a:cubicBezTo>
                      <a:pt x="934" y="1"/>
                      <a:pt x="927" y="1"/>
                      <a:pt x="921" y="2"/>
                    </a:cubicBezTo>
                    <a:lnTo>
                      <a:pt x="901" y="2"/>
                    </a:lnTo>
                    <a:cubicBezTo>
                      <a:pt x="784" y="31"/>
                      <a:pt x="706" y="237"/>
                      <a:pt x="696" y="344"/>
                    </a:cubicBezTo>
                    <a:cubicBezTo>
                      <a:pt x="696" y="393"/>
                      <a:pt x="696" y="442"/>
                      <a:pt x="706" y="501"/>
                    </a:cubicBezTo>
                    <a:cubicBezTo>
                      <a:pt x="696" y="530"/>
                      <a:pt x="676" y="570"/>
                      <a:pt x="666" y="609"/>
                    </a:cubicBezTo>
                    <a:cubicBezTo>
                      <a:pt x="647" y="677"/>
                      <a:pt x="617" y="756"/>
                      <a:pt x="588" y="853"/>
                    </a:cubicBezTo>
                    <a:cubicBezTo>
                      <a:pt x="569" y="941"/>
                      <a:pt x="539" y="1039"/>
                      <a:pt x="529" y="1137"/>
                    </a:cubicBezTo>
                    <a:cubicBezTo>
                      <a:pt x="510" y="1252"/>
                      <a:pt x="500" y="1357"/>
                      <a:pt x="500" y="1471"/>
                    </a:cubicBezTo>
                    <a:lnTo>
                      <a:pt x="500" y="1471"/>
                    </a:lnTo>
                    <a:cubicBezTo>
                      <a:pt x="503" y="1471"/>
                      <a:pt x="507" y="1470"/>
                      <a:pt x="510" y="1470"/>
                    </a:cubicBezTo>
                    <a:cubicBezTo>
                      <a:pt x="520" y="1587"/>
                      <a:pt x="529" y="1705"/>
                      <a:pt x="549" y="1812"/>
                    </a:cubicBezTo>
                    <a:cubicBezTo>
                      <a:pt x="559" y="1881"/>
                      <a:pt x="569" y="1940"/>
                      <a:pt x="588" y="2008"/>
                    </a:cubicBezTo>
                    <a:cubicBezTo>
                      <a:pt x="578" y="1979"/>
                      <a:pt x="569" y="1959"/>
                      <a:pt x="569" y="1950"/>
                    </a:cubicBezTo>
                    <a:cubicBezTo>
                      <a:pt x="513" y="1857"/>
                      <a:pt x="380" y="1713"/>
                      <a:pt x="266" y="1713"/>
                    </a:cubicBezTo>
                    <a:cubicBezTo>
                      <a:pt x="259" y="1713"/>
                      <a:pt x="252" y="1713"/>
                      <a:pt x="246" y="1715"/>
                    </a:cubicBezTo>
                    <a:cubicBezTo>
                      <a:pt x="157" y="1734"/>
                      <a:pt x="109" y="1803"/>
                      <a:pt x="128" y="1881"/>
                    </a:cubicBezTo>
                    <a:lnTo>
                      <a:pt x="128" y="1901"/>
                    </a:lnTo>
                    <a:cubicBezTo>
                      <a:pt x="157" y="1979"/>
                      <a:pt x="226" y="2047"/>
                      <a:pt x="314" y="2077"/>
                    </a:cubicBezTo>
                    <a:cubicBezTo>
                      <a:pt x="379" y="2091"/>
                      <a:pt x="453" y="2100"/>
                      <a:pt x="527" y="2100"/>
                    </a:cubicBezTo>
                    <a:cubicBezTo>
                      <a:pt x="554" y="2100"/>
                      <a:pt x="581" y="2099"/>
                      <a:pt x="608" y="2096"/>
                    </a:cubicBezTo>
                    <a:cubicBezTo>
                      <a:pt x="608" y="2126"/>
                      <a:pt x="617" y="2145"/>
                      <a:pt x="617" y="2175"/>
                    </a:cubicBezTo>
                    <a:cubicBezTo>
                      <a:pt x="647" y="2292"/>
                      <a:pt x="676" y="2419"/>
                      <a:pt x="706" y="2537"/>
                    </a:cubicBezTo>
                    <a:cubicBezTo>
                      <a:pt x="706" y="2576"/>
                      <a:pt x="715" y="2615"/>
                      <a:pt x="725" y="2654"/>
                    </a:cubicBezTo>
                    <a:lnTo>
                      <a:pt x="706" y="2605"/>
                    </a:lnTo>
                    <a:cubicBezTo>
                      <a:pt x="659" y="2513"/>
                      <a:pt x="518" y="2369"/>
                      <a:pt x="403" y="2369"/>
                    </a:cubicBezTo>
                    <a:cubicBezTo>
                      <a:pt x="396" y="2369"/>
                      <a:pt x="389" y="2369"/>
                      <a:pt x="383" y="2370"/>
                    </a:cubicBezTo>
                    <a:cubicBezTo>
                      <a:pt x="304" y="2390"/>
                      <a:pt x="255" y="2458"/>
                      <a:pt x="265" y="2537"/>
                    </a:cubicBezTo>
                    <a:cubicBezTo>
                      <a:pt x="265" y="2547"/>
                      <a:pt x="265" y="2547"/>
                      <a:pt x="265" y="2556"/>
                    </a:cubicBezTo>
                    <a:cubicBezTo>
                      <a:pt x="294" y="2635"/>
                      <a:pt x="363" y="2703"/>
                      <a:pt x="451" y="2732"/>
                    </a:cubicBezTo>
                    <a:cubicBezTo>
                      <a:pt x="516" y="2747"/>
                      <a:pt x="585" y="2756"/>
                      <a:pt x="656" y="2756"/>
                    </a:cubicBezTo>
                    <a:cubicBezTo>
                      <a:pt x="682" y="2756"/>
                      <a:pt x="709" y="2755"/>
                      <a:pt x="735" y="2752"/>
                    </a:cubicBezTo>
                    <a:cubicBezTo>
                      <a:pt x="735" y="2791"/>
                      <a:pt x="745" y="2830"/>
                      <a:pt x="745" y="2879"/>
                    </a:cubicBezTo>
                    <a:cubicBezTo>
                      <a:pt x="754" y="2899"/>
                      <a:pt x="754" y="2928"/>
                      <a:pt x="745" y="2958"/>
                    </a:cubicBezTo>
                    <a:lnTo>
                      <a:pt x="745" y="3310"/>
                    </a:lnTo>
                    <a:cubicBezTo>
                      <a:pt x="745" y="3271"/>
                      <a:pt x="725" y="3192"/>
                      <a:pt x="725" y="3183"/>
                    </a:cubicBezTo>
                    <a:cubicBezTo>
                      <a:pt x="686" y="3075"/>
                      <a:pt x="559" y="2899"/>
                      <a:pt x="441" y="2899"/>
                    </a:cubicBezTo>
                    <a:cubicBezTo>
                      <a:pt x="353" y="2899"/>
                      <a:pt x="294" y="2967"/>
                      <a:pt x="294" y="3055"/>
                    </a:cubicBezTo>
                    <a:lnTo>
                      <a:pt x="294" y="3065"/>
                    </a:lnTo>
                    <a:cubicBezTo>
                      <a:pt x="324" y="3153"/>
                      <a:pt x="373" y="3222"/>
                      <a:pt x="461" y="3271"/>
                    </a:cubicBezTo>
                    <a:cubicBezTo>
                      <a:pt x="549" y="3300"/>
                      <a:pt x="647" y="3329"/>
                      <a:pt x="745" y="3339"/>
                    </a:cubicBezTo>
                    <a:cubicBezTo>
                      <a:pt x="745" y="3398"/>
                      <a:pt x="745" y="3447"/>
                      <a:pt x="745" y="3506"/>
                    </a:cubicBezTo>
                    <a:cubicBezTo>
                      <a:pt x="725" y="3682"/>
                      <a:pt x="706" y="3838"/>
                      <a:pt x="696" y="3946"/>
                    </a:cubicBezTo>
                    <a:lnTo>
                      <a:pt x="774" y="3966"/>
                    </a:lnTo>
                    <a:lnTo>
                      <a:pt x="774" y="3956"/>
                    </a:lnTo>
                    <a:cubicBezTo>
                      <a:pt x="784" y="3848"/>
                      <a:pt x="803" y="3692"/>
                      <a:pt x="813" y="3506"/>
                    </a:cubicBezTo>
                    <a:lnTo>
                      <a:pt x="813" y="3320"/>
                    </a:lnTo>
                    <a:cubicBezTo>
                      <a:pt x="872" y="3310"/>
                      <a:pt x="931" y="3300"/>
                      <a:pt x="989" y="3281"/>
                    </a:cubicBezTo>
                    <a:cubicBezTo>
                      <a:pt x="1048" y="3359"/>
                      <a:pt x="1117" y="3437"/>
                      <a:pt x="1195" y="3496"/>
                    </a:cubicBezTo>
                    <a:cubicBezTo>
                      <a:pt x="1156" y="3545"/>
                      <a:pt x="1126" y="3584"/>
                      <a:pt x="1097" y="3633"/>
                    </a:cubicBezTo>
                    <a:cubicBezTo>
                      <a:pt x="980" y="3780"/>
                      <a:pt x="882" y="3897"/>
                      <a:pt x="813" y="3975"/>
                    </a:cubicBezTo>
                    <a:lnTo>
                      <a:pt x="901" y="3995"/>
                    </a:lnTo>
                    <a:cubicBezTo>
                      <a:pt x="970" y="3917"/>
                      <a:pt x="1058" y="3809"/>
                      <a:pt x="1146" y="3672"/>
                    </a:cubicBezTo>
                    <a:cubicBezTo>
                      <a:pt x="1185" y="3623"/>
                      <a:pt x="1214" y="3574"/>
                      <a:pt x="1254" y="3515"/>
                    </a:cubicBezTo>
                    <a:cubicBezTo>
                      <a:pt x="1342" y="3564"/>
                      <a:pt x="1440" y="3594"/>
                      <a:pt x="1537" y="3613"/>
                    </a:cubicBezTo>
                    <a:cubicBezTo>
                      <a:pt x="1547" y="3614"/>
                      <a:pt x="1556" y="3615"/>
                      <a:pt x="1565" y="3615"/>
                    </a:cubicBezTo>
                    <a:cubicBezTo>
                      <a:pt x="1643" y="3615"/>
                      <a:pt x="1720" y="3578"/>
                      <a:pt x="1772" y="3525"/>
                    </a:cubicBezTo>
                    <a:cubicBezTo>
                      <a:pt x="1831" y="3466"/>
                      <a:pt x="1821" y="3369"/>
                      <a:pt x="1763" y="3320"/>
                    </a:cubicBezTo>
                    <a:cubicBezTo>
                      <a:pt x="1753" y="3320"/>
                      <a:pt x="1753" y="3310"/>
                      <a:pt x="1743" y="3310"/>
                    </a:cubicBezTo>
                    <a:cubicBezTo>
                      <a:pt x="1719" y="3296"/>
                      <a:pt x="1689" y="3289"/>
                      <a:pt x="1655" y="3289"/>
                    </a:cubicBezTo>
                    <a:cubicBezTo>
                      <a:pt x="1552" y="3289"/>
                      <a:pt x="1420" y="3349"/>
                      <a:pt x="1361" y="3408"/>
                    </a:cubicBezTo>
                    <a:lnTo>
                      <a:pt x="1273" y="3486"/>
                    </a:lnTo>
                    <a:lnTo>
                      <a:pt x="1322" y="3427"/>
                    </a:lnTo>
                    <a:lnTo>
                      <a:pt x="1410" y="3290"/>
                    </a:lnTo>
                    <a:lnTo>
                      <a:pt x="1449" y="3212"/>
                    </a:lnTo>
                    <a:cubicBezTo>
                      <a:pt x="1469" y="3192"/>
                      <a:pt x="1479" y="3163"/>
                      <a:pt x="1488" y="3134"/>
                    </a:cubicBezTo>
                    <a:cubicBezTo>
                      <a:pt x="1518" y="3075"/>
                      <a:pt x="1547" y="3016"/>
                      <a:pt x="1577" y="2948"/>
                    </a:cubicBezTo>
                    <a:cubicBezTo>
                      <a:pt x="1655" y="3006"/>
                      <a:pt x="1743" y="3046"/>
                      <a:pt x="1841" y="3075"/>
                    </a:cubicBezTo>
                    <a:cubicBezTo>
                      <a:pt x="1861" y="3080"/>
                      <a:pt x="1882" y="3082"/>
                      <a:pt x="1903" y="3082"/>
                    </a:cubicBezTo>
                    <a:cubicBezTo>
                      <a:pt x="1964" y="3082"/>
                      <a:pt x="2027" y="3062"/>
                      <a:pt x="2085" y="3026"/>
                    </a:cubicBezTo>
                    <a:cubicBezTo>
                      <a:pt x="2144" y="2977"/>
                      <a:pt x="2144" y="2879"/>
                      <a:pt x="2095" y="2821"/>
                    </a:cubicBezTo>
                    <a:lnTo>
                      <a:pt x="2085" y="2811"/>
                    </a:lnTo>
                    <a:cubicBezTo>
                      <a:pt x="2051" y="2783"/>
                      <a:pt x="2002" y="2773"/>
                      <a:pt x="1949" y="2773"/>
                    </a:cubicBezTo>
                    <a:cubicBezTo>
                      <a:pt x="1852" y="2773"/>
                      <a:pt x="1741" y="2808"/>
                      <a:pt x="1684" y="2840"/>
                    </a:cubicBezTo>
                    <a:cubicBezTo>
                      <a:pt x="1684" y="2840"/>
                      <a:pt x="1616" y="2899"/>
                      <a:pt x="1577" y="2928"/>
                    </a:cubicBezTo>
                    <a:cubicBezTo>
                      <a:pt x="1596" y="2879"/>
                      <a:pt x="1616" y="2840"/>
                      <a:pt x="1625" y="2801"/>
                    </a:cubicBezTo>
                    <a:cubicBezTo>
                      <a:pt x="1674" y="2684"/>
                      <a:pt x="1714" y="2576"/>
                      <a:pt x="1753" y="2458"/>
                    </a:cubicBezTo>
                    <a:lnTo>
                      <a:pt x="1792" y="2351"/>
                    </a:lnTo>
                    <a:cubicBezTo>
                      <a:pt x="1870" y="2409"/>
                      <a:pt x="1958" y="2449"/>
                      <a:pt x="2056" y="2488"/>
                    </a:cubicBezTo>
                    <a:cubicBezTo>
                      <a:pt x="2078" y="2493"/>
                      <a:pt x="2100" y="2495"/>
                      <a:pt x="2122" y="2495"/>
                    </a:cubicBezTo>
                    <a:cubicBezTo>
                      <a:pt x="2187" y="2495"/>
                      <a:pt x="2249" y="2473"/>
                      <a:pt x="2301" y="2429"/>
                    </a:cubicBezTo>
                    <a:cubicBezTo>
                      <a:pt x="2360" y="2380"/>
                      <a:pt x="2369" y="2292"/>
                      <a:pt x="2311" y="2233"/>
                    </a:cubicBezTo>
                    <a:lnTo>
                      <a:pt x="2301" y="2214"/>
                    </a:lnTo>
                    <a:cubicBezTo>
                      <a:pt x="2270" y="2187"/>
                      <a:pt x="2225" y="2176"/>
                      <a:pt x="2174" y="2176"/>
                    </a:cubicBezTo>
                    <a:cubicBezTo>
                      <a:pt x="2078" y="2176"/>
                      <a:pt x="1964" y="2214"/>
                      <a:pt x="1900" y="2253"/>
                    </a:cubicBezTo>
                    <a:cubicBezTo>
                      <a:pt x="1900" y="2253"/>
                      <a:pt x="1802" y="2321"/>
                      <a:pt x="1782" y="2341"/>
                    </a:cubicBezTo>
                    <a:cubicBezTo>
                      <a:pt x="1811" y="2263"/>
                      <a:pt x="1841" y="2184"/>
                      <a:pt x="1870" y="2106"/>
                    </a:cubicBezTo>
                    <a:lnTo>
                      <a:pt x="1870" y="2106"/>
                    </a:lnTo>
                    <a:cubicBezTo>
                      <a:pt x="1841" y="2165"/>
                      <a:pt x="1811" y="2224"/>
                      <a:pt x="1792" y="2292"/>
                    </a:cubicBezTo>
                    <a:cubicBezTo>
                      <a:pt x="1792" y="2272"/>
                      <a:pt x="1802" y="2253"/>
                      <a:pt x="1802" y="2233"/>
                    </a:cubicBezTo>
                    <a:cubicBezTo>
                      <a:pt x="1811" y="2126"/>
                      <a:pt x="1772" y="1901"/>
                      <a:pt x="1665" y="1852"/>
                    </a:cubicBezTo>
                    <a:cubicBezTo>
                      <a:pt x="1647" y="1845"/>
                      <a:pt x="1628" y="1842"/>
                      <a:pt x="1610" y="1842"/>
                    </a:cubicBezTo>
                    <a:cubicBezTo>
                      <a:pt x="1549" y="1842"/>
                      <a:pt x="1492" y="1877"/>
                      <a:pt x="1469" y="1930"/>
                    </a:cubicBezTo>
                    <a:lnTo>
                      <a:pt x="1469" y="1950"/>
                    </a:lnTo>
                    <a:cubicBezTo>
                      <a:pt x="1459" y="2038"/>
                      <a:pt x="1479" y="2126"/>
                      <a:pt x="1528" y="2194"/>
                    </a:cubicBezTo>
                    <a:cubicBezTo>
                      <a:pt x="1596" y="2263"/>
                      <a:pt x="1674" y="2331"/>
                      <a:pt x="1763" y="2380"/>
                    </a:cubicBezTo>
                    <a:cubicBezTo>
                      <a:pt x="1753" y="2400"/>
                      <a:pt x="1743" y="2429"/>
                      <a:pt x="1733" y="2449"/>
                    </a:cubicBezTo>
                    <a:cubicBezTo>
                      <a:pt x="1694" y="2576"/>
                      <a:pt x="1645" y="2684"/>
                      <a:pt x="1606" y="2791"/>
                    </a:cubicBezTo>
                    <a:cubicBezTo>
                      <a:pt x="1586" y="2830"/>
                      <a:pt x="1567" y="2869"/>
                      <a:pt x="1557" y="2918"/>
                    </a:cubicBezTo>
                    <a:cubicBezTo>
                      <a:pt x="1557" y="2889"/>
                      <a:pt x="1567" y="2869"/>
                      <a:pt x="1567" y="2869"/>
                    </a:cubicBezTo>
                    <a:cubicBezTo>
                      <a:pt x="1577" y="2752"/>
                      <a:pt x="1537" y="2537"/>
                      <a:pt x="1430" y="2488"/>
                    </a:cubicBezTo>
                    <a:cubicBezTo>
                      <a:pt x="1412" y="2481"/>
                      <a:pt x="1393" y="2478"/>
                      <a:pt x="1375" y="2478"/>
                    </a:cubicBezTo>
                    <a:cubicBezTo>
                      <a:pt x="1314" y="2478"/>
                      <a:pt x="1257" y="2513"/>
                      <a:pt x="1234" y="2566"/>
                    </a:cubicBezTo>
                    <a:lnTo>
                      <a:pt x="1234" y="2586"/>
                    </a:lnTo>
                    <a:cubicBezTo>
                      <a:pt x="1214" y="2664"/>
                      <a:pt x="1244" y="2762"/>
                      <a:pt x="1293" y="2830"/>
                    </a:cubicBezTo>
                    <a:cubicBezTo>
                      <a:pt x="1361" y="2899"/>
                      <a:pt x="1430" y="2958"/>
                      <a:pt x="1518" y="3006"/>
                    </a:cubicBezTo>
                    <a:cubicBezTo>
                      <a:pt x="1498" y="3046"/>
                      <a:pt x="1479" y="3085"/>
                      <a:pt x="1459" y="3124"/>
                    </a:cubicBezTo>
                    <a:cubicBezTo>
                      <a:pt x="1449" y="3144"/>
                      <a:pt x="1430" y="3173"/>
                      <a:pt x="1420" y="3192"/>
                    </a:cubicBezTo>
                    <a:lnTo>
                      <a:pt x="1371" y="3261"/>
                    </a:lnTo>
                    <a:cubicBezTo>
                      <a:pt x="1342" y="3310"/>
                      <a:pt x="1312" y="3359"/>
                      <a:pt x="1283" y="3398"/>
                    </a:cubicBezTo>
                    <a:cubicBezTo>
                      <a:pt x="1254" y="3437"/>
                      <a:pt x="1244" y="3457"/>
                      <a:pt x="1224" y="3486"/>
                    </a:cubicBezTo>
                    <a:lnTo>
                      <a:pt x="1273" y="3359"/>
                    </a:lnTo>
                    <a:cubicBezTo>
                      <a:pt x="1293" y="3271"/>
                      <a:pt x="1293" y="3173"/>
                      <a:pt x="1263" y="3075"/>
                    </a:cubicBezTo>
                    <a:cubicBezTo>
                      <a:pt x="1263" y="3065"/>
                      <a:pt x="1263" y="3055"/>
                      <a:pt x="1263" y="3046"/>
                    </a:cubicBezTo>
                    <a:cubicBezTo>
                      <a:pt x="1273" y="2967"/>
                      <a:pt x="1214" y="2899"/>
                      <a:pt x="1136" y="2889"/>
                    </a:cubicBezTo>
                    <a:lnTo>
                      <a:pt x="1126" y="2889"/>
                    </a:lnTo>
                    <a:cubicBezTo>
                      <a:pt x="999" y="2889"/>
                      <a:pt x="882" y="3075"/>
                      <a:pt x="852" y="3183"/>
                    </a:cubicBezTo>
                    <a:cubicBezTo>
                      <a:pt x="852" y="3183"/>
                      <a:pt x="833" y="3251"/>
                      <a:pt x="833" y="3300"/>
                    </a:cubicBezTo>
                    <a:lnTo>
                      <a:pt x="833" y="2977"/>
                    </a:lnTo>
                    <a:cubicBezTo>
                      <a:pt x="833" y="2948"/>
                      <a:pt x="823" y="2918"/>
                      <a:pt x="823" y="2889"/>
                    </a:cubicBezTo>
                    <a:cubicBezTo>
                      <a:pt x="813" y="2821"/>
                      <a:pt x="803" y="2752"/>
                      <a:pt x="794" y="2684"/>
                    </a:cubicBezTo>
                    <a:cubicBezTo>
                      <a:pt x="891" y="2684"/>
                      <a:pt x="989" y="2674"/>
                      <a:pt x="1077" y="2644"/>
                    </a:cubicBezTo>
                    <a:cubicBezTo>
                      <a:pt x="1166" y="2615"/>
                      <a:pt x="1224" y="2556"/>
                      <a:pt x="1263" y="2468"/>
                    </a:cubicBezTo>
                    <a:cubicBezTo>
                      <a:pt x="1283" y="2390"/>
                      <a:pt x="1234" y="2312"/>
                      <a:pt x="1156" y="2292"/>
                    </a:cubicBezTo>
                    <a:lnTo>
                      <a:pt x="1146" y="2292"/>
                    </a:lnTo>
                    <a:cubicBezTo>
                      <a:pt x="1139" y="2291"/>
                      <a:pt x="1132" y="2290"/>
                      <a:pt x="1125" y="2290"/>
                    </a:cubicBezTo>
                    <a:cubicBezTo>
                      <a:pt x="1003" y="2290"/>
                      <a:pt x="869" y="2444"/>
                      <a:pt x="823" y="2537"/>
                    </a:cubicBezTo>
                    <a:cubicBezTo>
                      <a:pt x="823" y="2547"/>
                      <a:pt x="794" y="2615"/>
                      <a:pt x="784" y="2654"/>
                    </a:cubicBezTo>
                    <a:cubicBezTo>
                      <a:pt x="774" y="2615"/>
                      <a:pt x="774" y="2576"/>
                      <a:pt x="764" y="2537"/>
                    </a:cubicBezTo>
                    <a:cubicBezTo>
                      <a:pt x="735" y="2409"/>
                      <a:pt x="706" y="2302"/>
                      <a:pt x="676" y="2175"/>
                    </a:cubicBezTo>
                    <a:cubicBezTo>
                      <a:pt x="666" y="2145"/>
                      <a:pt x="657" y="2106"/>
                      <a:pt x="647" y="2067"/>
                    </a:cubicBezTo>
                    <a:cubicBezTo>
                      <a:pt x="745" y="2067"/>
                      <a:pt x="843" y="2057"/>
                      <a:pt x="940" y="2038"/>
                    </a:cubicBezTo>
                    <a:cubicBezTo>
                      <a:pt x="1028" y="1998"/>
                      <a:pt x="1097" y="1940"/>
                      <a:pt x="1126" y="1852"/>
                    </a:cubicBezTo>
                    <a:cubicBezTo>
                      <a:pt x="1146" y="1773"/>
                      <a:pt x="1097" y="1695"/>
                      <a:pt x="1019" y="1675"/>
                    </a:cubicBezTo>
                    <a:lnTo>
                      <a:pt x="999" y="1675"/>
                    </a:lnTo>
                    <a:cubicBezTo>
                      <a:pt x="996" y="1675"/>
                      <a:pt x="992" y="1675"/>
                      <a:pt x="988" y="1675"/>
                    </a:cubicBezTo>
                    <a:cubicBezTo>
                      <a:pt x="873" y="1675"/>
                      <a:pt x="733" y="1825"/>
                      <a:pt x="686" y="1920"/>
                    </a:cubicBezTo>
                    <a:cubicBezTo>
                      <a:pt x="686" y="1930"/>
                      <a:pt x="647" y="2038"/>
                      <a:pt x="637" y="2067"/>
                    </a:cubicBezTo>
                    <a:cubicBezTo>
                      <a:pt x="617" y="1989"/>
                      <a:pt x="598" y="1901"/>
                      <a:pt x="578" y="1822"/>
                    </a:cubicBezTo>
                    <a:cubicBezTo>
                      <a:pt x="559" y="1715"/>
                      <a:pt x="549" y="1597"/>
                      <a:pt x="539" y="1490"/>
                    </a:cubicBezTo>
                    <a:lnTo>
                      <a:pt x="539" y="1490"/>
                    </a:lnTo>
                    <a:cubicBezTo>
                      <a:pt x="557" y="1491"/>
                      <a:pt x="575" y="1492"/>
                      <a:pt x="594" y="1492"/>
                    </a:cubicBezTo>
                    <a:cubicBezTo>
                      <a:pt x="676" y="1492"/>
                      <a:pt x="763" y="1476"/>
                      <a:pt x="843" y="1460"/>
                    </a:cubicBezTo>
                    <a:cubicBezTo>
                      <a:pt x="921" y="1431"/>
                      <a:pt x="989" y="1362"/>
                      <a:pt x="1019" y="1274"/>
                    </a:cubicBezTo>
                    <a:cubicBezTo>
                      <a:pt x="1038" y="1196"/>
                      <a:pt x="989" y="1118"/>
                      <a:pt x="921" y="1098"/>
                    </a:cubicBezTo>
                    <a:lnTo>
                      <a:pt x="901" y="1098"/>
                    </a:lnTo>
                    <a:cubicBezTo>
                      <a:pt x="897" y="1098"/>
                      <a:pt x="894" y="1098"/>
                      <a:pt x="890" y="1098"/>
                    </a:cubicBezTo>
                    <a:cubicBezTo>
                      <a:pt x="765" y="1098"/>
                      <a:pt x="626" y="1248"/>
                      <a:pt x="578" y="1343"/>
                    </a:cubicBezTo>
                    <a:cubicBezTo>
                      <a:pt x="578" y="1353"/>
                      <a:pt x="549" y="1431"/>
                      <a:pt x="539" y="1470"/>
                    </a:cubicBezTo>
                    <a:lnTo>
                      <a:pt x="529" y="1470"/>
                    </a:lnTo>
                    <a:cubicBezTo>
                      <a:pt x="529" y="1353"/>
                      <a:pt x="529" y="1245"/>
                      <a:pt x="549" y="1137"/>
                    </a:cubicBezTo>
                    <a:cubicBezTo>
                      <a:pt x="559" y="1078"/>
                      <a:pt x="569" y="1010"/>
                      <a:pt x="578" y="961"/>
                    </a:cubicBezTo>
                    <a:cubicBezTo>
                      <a:pt x="627" y="971"/>
                      <a:pt x="676" y="976"/>
                      <a:pt x="725" y="976"/>
                    </a:cubicBezTo>
                    <a:cubicBezTo>
                      <a:pt x="774" y="976"/>
                      <a:pt x="823" y="971"/>
                      <a:pt x="872" y="961"/>
                    </a:cubicBezTo>
                    <a:cubicBezTo>
                      <a:pt x="960" y="941"/>
                      <a:pt x="1038" y="883"/>
                      <a:pt x="1077" y="804"/>
                    </a:cubicBezTo>
                    <a:cubicBezTo>
                      <a:pt x="1107" y="726"/>
                      <a:pt x="1068" y="648"/>
                      <a:pt x="999" y="618"/>
                    </a:cubicBezTo>
                    <a:lnTo>
                      <a:pt x="980" y="609"/>
                    </a:lnTo>
                    <a:cubicBezTo>
                      <a:pt x="969" y="606"/>
                      <a:pt x="958" y="605"/>
                      <a:pt x="947" y="605"/>
                    </a:cubicBezTo>
                    <a:cubicBezTo>
                      <a:pt x="827" y="605"/>
                      <a:pt x="691" y="743"/>
                      <a:pt x="637" y="824"/>
                    </a:cubicBezTo>
                    <a:cubicBezTo>
                      <a:pt x="637" y="824"/>
                      <a:pt x="608" y="883"/>
                      <a:pt x="588" y="922"/>
                    </a:cubicBezTo>
                    <a:cubicBezTo>
                      <a:pt x="588" y="893"/>
                      <a:pt x="598" y="873"/>
                      <a:pt x="608" y="844"/>
                    </a:cubicBezTo>
                    <a:cubicBezTo>
                      <a:pt x="627" y="756"/>
                      <a:pt x="657" y="677"/>
                      <a:pt x="676" y="599"/>
                    </a:cubicBezTo>
                    <a:cubicBezTo>
                      <a:pt x="686" y="560"/>
                      <a:pt x="706" y="521"/>
                      <a:pt x="715" y="491"/>
                    </a:cubicBezTo>
                    <a:cubicBezTo>
                      <a:pt x="813" y="462"/>
                      <a:pt x="891" y="413"/>
                      <a:pt x="980" y="354"/>
                    </a:cubicBezTo>
                    <a:cubicBezTo>
                      <a:pt x="1048" y="296"/>
                      <a:pt x="1077" y="207"/>
                      <a:pt x="1077" y="119"/>
                    </a:cubicBezTo>
                    <a:cubicBezTo>
                      <a:pt x="1068" y="48"/>
                      <a:pt x="1010" y="1"/>
                      <a:pt x="941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1" name="Google Shape;7881;p113"/>
              <p:cNvSpPr/>
              <p:nvPr/>
            </p:nvSpPr>
            <p:spPr>
              <a:xfrm>
                <a:off x="6756827" y="4583660"/>
                <a:ext cx="21443" cy="24565"/>
              </a:xfrm>
              <a:custGeom>
                <a:rect b="b" l="l" r="r" t="t"/>
                <a:pathLst>
                  <a:path extrusionOk="0" h="472" w="412">
                    <a:moveTo>
                      <a:pt x="142" y="1"/>
                    </a:moveTo>
                    <a:cubicBezTo>
                      <a:pt x="70" y="1"/>
                      <a:pt x="10" y="66"/>
                      <a:pt x="0" y="139"/>
                    </a:cubicBezTo>
                    <a:cubicBezTo>
                      <a:pt x="0" y="139"/>
                      <a:pt x="0" y="149"/>
                      <a:pt x="0" y="149"/>
                    </a:cubicBezTo>
                    <a:cubicBezTo>
                      <a:pt x="10" y="237"/>
                      <a:pt x="59" y="315"/>
                      <a:pt x="128" y="364"/>
                    </a:cubicBezTo>
                    <a:cubicBezTo>
                      <a:pt x="216" y="413"/>
                      <a:pt x="314" y="452"/>
                      <a:pt x="412" y="472"/>
                    </a:cubicBezTo>
                    <a:cubicBezTo>
                      <a:pt x="412" y="472"/>
                      <a:pt x="402" y="325"/>
                      <a:pt x="402" y="315"/>
                    </a:cubicBezTo>
                    <a:cubicBezTo>
                      <a:pt x="382" y="207"/>
                      <a:pt x="274" y="12"/>
                      <a:pt x="157" y="2"/>
                    </a:cubicBezTo>
                    <a:cubicBezTo>
                      <a:pt x="152" y="1"/>
                      <a:pt x="147" y="1"/>
                      <a:pt x="142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2" name="Google Shape;7882;p113"/>
              <p:cNvSpPr/>
              <p:nvPr/>
            </p:nvSpPr>
            <p:spPr>
              <a:xfrm>
                <a:off x="6861229" y="4602240"/>
                <a:ext cx="18424" cy="29405"/>
              </a:xfrm>
              <a:custGeom>
                <a:rect b="b" l="l" r="r" t="t"/>
                <a:pathLst>
                  <a:path extrusionOk="0" h="565" w="354">
                    <a:moveTo>
                      <a:pt x="171" y="1"/>
                    </a:moveTo>
                    <a:cubicBezTo>
                      <a:pt x="130" y="1"/>
                      <a:pt x="88" y="22"/>
                      <a:pt x="59" y="56"/>
                    </a:cubicBezTo>
                    <a:lnTo>
                      <a:pt x="50" y="66"/>
                    </a:lnTo>
                    <a:cubicBezTo>
                      <a:pt x="11" y="154"/>
                      <a:pt x="1" y="242"/>
                      <a:pt x="40" y="320"/>
                    </a:cubicBezTo>
                    <a:cubicBezTo>
                      <a:pt x="89" y="418"/>
                      <a:pt x="148" y="496"/>
                      <a:pt x="216" y="565"/>
                    </a:cubicBezTo>
                    <a:cubicBezTo>
                      <a:pt x="216" y="565"/>
                      <a:pt x="294" y="438"/>
                      <a:pt x="294" y="428"/>
                    </a:cubicBezTo>
                    <a:cubicBezTo>
                      <a:pt x="334" y="330"/>
                      <a:pt x="353" y="105"/>
                      <a:pt x="255" y="36"/>
                    </a:cubicBezTo>
                    <a:cubicBezTo>
                      <a:pt x="231" y="12"/>
                      <a:pt x="201" y="1"/>
                      <a:pt x="171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3" name="Google Shape;7883;p113"/>
              <p:cNvSpPr/>
              <p:nvPr/>
            </p:nvSpPr>
            <p:spPr>
              <a:xfrm>
                <a:off x="6748656" y="4559719"/>
                <a:ext cx="171228" cy="207920"/>
              </a:xfrm>
              <a:custGeom>
                <a:rect b="b" l="l" r="r" t="t"/>
                <a:pathLst>
                  <a:path extrusionOk="0" h="3995" w="3290">
                    <a:moveTo>
                      <a:pt x="3134" y="778"/>
                    </a:moveTo>
                    <a:cubicBezTo>
                      <a:pt x="3021" y="778"/>
                      <a:pt x="2879" y="884"/>
                      <a:pt x="2820" y="961"/>
                    </a:cubicBezTo>
                    <a:cubicBezTo>
                      <a:pt x="2810" y="971"/>
                      <a:pt x="2731" y="1098"/>
                      <a:pt x="2741" y="1098"/>
                    </a:cubicBezTo>
                    <a:cubicBezTo>
                      <a:pt x="2839" y="1118"/>
                      <a:pt x="2937" y="1127"/>
                      <a:pt x="3035" y="1127"/>
                    </a:cubicBezTo>
                    <a:cubicBezTo>
                      <a:pt x="3123" y="1118"/>
                      <a:pt x="3201" y="1059"/>
                      <a:pt x="3250" y="990"/>
                    </a:cubicBezTo>
                    <a:cubicBezTo>
                      <a:pt x="3289" y="922"/>
                      <a:pt x="3260" y="834"/>
                      <a:pt x="3191" y="795"/>
                    </a:cubicBezTo>
                    <a:lnTo>
                      <a:pt x="3182" y="785"/>
                    </a:lnTo>
                    <a:cubicBezTo>
                      <a:pt x="3167" y="780"/>
                      <a:pt x="3151" y="778"/>
                      <a:pt x="3134" y="778"/>
                    </a:cubicBezTo>
                    <a:close/>
                    <a:moveTo>
                      <a:pt x="149" y="1106"/>
                    </a:moveTo>
                    <a:cubicBezTo>
                      <a:pt x="142" y="1106"/>
                      <a:pt x="135" y="1107"/>
                      <a:pt x="128" y="1108"/>
                    </a:cubicBezTo>
                    <a:cubicBezTo>
                      <a:pt x="50" y="1127"/>
                      <a:pt x="1" y="1196"/>
                      <a:pt x="11" y="1274"/>
                    </a:cubicBezTo>
                    <a:lnTo>
                      <a:pt x="11" y="1294"/>
                    </a:lnTo>
                    <a:cubicBezTo>
                      <a:pt x="50" y="1372"/>
                      <a:pt x="128" y="1431"/>
                      <a:pt x="216" y="1450"/>
                    </a:cubicBezTo>
                    <a:cubicBezTo>
                      <a:pt x="288" y="1465"/>
                      <a:pt x="359" y="1474"/>
                      <a:pt x="431" y="1474"/>
                    </a:cubicBezTo>
                    <a:cubicBezTo>
                      <a:pt x="453" y="1474"/>
                      <a:pt x="476" y="1473"/>
                      <a:pt x="498" y="1471"/>
                    </a:cubicBezTo>
                    <a:lnTo>
                      <a:pt x="498" y="1471"/>
                    </a:lnTo>
                    <a:cubicBezTo>
                      <a:pt x="486" y="1429"/>
                      <a:pt x="460" y="1352"/>
                      <a:pt x="451" y="1343"/>
                    </a:cubicBezTo>
                    <a:cubicBezTo>
                      <a:pt x="405" y="1251"/>
                      <a:pt x="263" y="1106"/>
                      <a:pt x="149" y="1106"/>
                    </a:cubicBezTo>
                    <a:close/>
                    <a:moveTo>
                      <a:pt x="500" y="1471"/>
                    </a:moveTo>
                    <a:lnTo>
                      <a:pt x="500" y="1471"/>
                    </a:lnTo>
                    <a:cubicBezTo>
                      <a:pt x="499" y="1471"/>
                      <a:pt x="498" y="1471"/>
                      <a:pt x="498" y="1471"/>
                    </a:cubicBezTo>
                    <a:lnTo>
                      <a:pt x="498" y="1471"/>
                    </a:lnTo>
                    <a:cubicBezTo>
                      <a:pt x="499" y="1474"/>
                      <a:pt x="499" y="1477"/>
                      <a:pt x="500" y="1480"/>
                    </a:cubicBezTo>
                    <a:cubicBezTo>
                      <a:pt x="500" y="1477"/>
                      <a:pt x="500" y="1474"/>
                      <a:pt x="500" y="1471"/>
                    </a:cubicBezTo>
                    <a:close/>
                    <a:moveTo>
                      <a:pt x="2741" y="1098"/>
                    </a:moveTo>
                    <a:lnTo>
                      <a:pt x="2741" y="1098"/>
                    </a:lnTo>
                    <a:cubicBezTo>
                      <a:pt x="2712" y="1118"/>
                      <a:pt x="2682" y="1137"/>
                      <a:pt x="2643" y="1157"/>
                    </a:cubicBezTo>
                    <a:cubicBezTo>
                      <a:pt x="2585" y="1206"/>
                      <a:pt x="2526" y="1255"/>
                      <a:pt x="2448" y="1323"/>
                    </a:cubicBezTo>
                    <a:cubicBezTo>
                      <a:pt x="2369" y="1382"/>
                      <a:pt x="2301" y="1450"/>
                      <a:pt x="2232" y="1529"/>
                    </a:cubicBezTo>
                    <a:cubicBezTo>
                      <a:pt x="2154" y="1607"/>
                      <a:pt x="2085" y="1695"/>
                      <a:pt x="2027" y="1793"/>
                    </a:cubicBezTo>
                    <a:cubicBezTo>
                      <a:pt x="2037" y="1754"/>
                      <a:pt x="2056" y="1656"/>
                      <a:pt x="2056" y="1656"/>
                    </a:cubicBezTo>
                    <a:cubicBezTo>
                      <a:pt x="2076" y="1548"/>
                      <a:pt x="2027" y="1333"/>
                      <a:pt x="1919" y="1274"/>
                    </a:cubicBezTo>
                    <a:cubicBezTo>
                      <a:pt x="1903" y="1267"/>
                      <a:pt x="1887" y="1264"/>
                      <a:pt x="1870" y="1264"/>
                    </a:cubicBezTo>
                    <a:cubicBezTo>
                      <a:pt x="1813" y="1264"/>
                      <a:pt x="1756" y="1300"/>
                      <a:pt x="1733" y="1353"/>
                    </a:cubicBezTo>
                    <a:cubicBezTo>
                      <a:pt x="1733" y="1353"/>
                      <a:pt x="1733" y="1362"/>
                      <a:pt x="1723" y="1372"/>
                    </a:cubicBezTo>
                    <a:cubicBezTo>
                      <a:pt x="1714" y="1460"/>
                      <a:pt x="1733" y="1548"/>
                      <a:pt x="1782" y="1617"/>
                    </a:cubicBezTo>
                    <a:cubicBezTo>
                      <a:pt x="1851" y="1685"/>
                      <a:pt x="1939" y="1754"/>
                      <a:pt x="2027" y="1803"/>
                    </a:cubicBezTo>
                    <a:cubicBezTo>
                      <a:pt x="2085" y="1705"/>
                      <a:pt x="2164" y="1617"/>
                      <a:pt x="2252" y="1538"/>
                    </a:cubicBezTo>
                    <a:cubicBezTo>
                      <a:pt x="2291" y="1490"/>
                      <a:pt x="2330" y="1450"/>
                      <a:pt x="2379" y="1411"/>
                    </a:cubicBezTo>
                    <a:cubicBezTo>
                      <a:pt x="2448" y="1480"/>
                      <a:pt x="2526" y="1529"/>
                      <a:pt x="2624" y="1578"/>
                    </a:cubicBezTo>
                    <a:cubicBezTo>
                      <a:pt x="2653" y="1589"/>
                      <a:pt x="2685" y="1594"/>
                      <a:pt x="2718" y="1594"/>
                    </a:cubicBezTo>
                    <a:cubicBezTo>
                      <a:pt x="2771" y="1594"/>
                      <a:pt x="2826" y="1579"/>
                      <a:pt x="2868" y="1548"/>
                    </a:cubicBezTo>
                    <a:cubicBezTo>
                      <a:pt x="2937" y="1509"/>
                      <a:pt x="2957" y="1411"/>
                      <a:pt x="2908" y="1353"/>
                    </a:cubicBezTo>
                    <a:lnTo>
                      <a:pt x="2898" y="1343"/>
                    </a:lnTo>
                    <a:cubicBezTo>
                      <a:pt x="2861" y="1297"/>
                      <a:pt x="2793" y="1281"/>
                      <a:pt x="2721" y="1281"/>
                    </a:cubicBezTo>
                    <a:cubicBezTo>
                      <a:pt x="2638" y="1281"/>
                      <a:pt x="2549" y="1302"/>
                      <a:pt x="2497" y="1323"/>
                    </a:cubicBezTo>
                    <a:lnTo>
                      <a:pt x="2408" y="1382"/>
                    </a:lnTo>
                    <a:lnTo>
                      <a:pt x="2457" y="1333"/>
                    </a:lnTo>
                    <a:cubicBezTo>
                      <a:pt x="2526" y="1264"/>
                      <a:pt x="2594" y="1215"/>
                      <a:pt x="2653" y="1167"/>
                    </a:cubicBezTo>
                    <a:lnTo>
                      <a:pt x="2741" y="1098"/>
                    </a:lnTo>
                    <a:close/>
                    <a:moveTo>
                      <a:pt x="2388" y="1645"/>
                    </a:moveTo>
                    <a:cubicBezTo>
                      <a:pt x="2294" y="1645"/>
                      <a:pt x="2186" y="1678"/>
                      <a:pt x="2125" y="1715"/>
                    </a:cubicBezTo>
                    <a:lnTo>
                      <a:pt x="2027" y="1803"/>
                    </a:lnTo>
                    <a:cubicBezTo>
                      <a:pt x="2024" y="1807"/>
                      <a:pt x="2022" y="1811"/>
                      <a:pt x="2020" y="1815"/>
                    </a:cubicBezTo>
                    <a:lnTo>
                      <a:pt x="2020" y="1815"/>
                    </a:lnTo>
                    <a:cubicBezTo>
                      <a:pt x="2019" y="1814"/>
                      <a:pt x="2018" y="1813"/>
                      <a:pt x="2017" y="1812"/>
                    </a:cubicBezTo>
                    <a:cubicBezTo>
                      <a:pt x="1985" y="1865"/>
                      <a:pt x="1956" y="1918"/>
                      <a:pt x="1930" y="1971"/>
                    </a:cubicBezTo>
                    <a:lnTo>
                      <a:pt x="1930" y="1971"/>
                    </a:lnTo>
                    <a:cubicBezTo>
                      <a:pt x="1958" y="1918"/>
                      <a:pt x="1989" y="1866"/>
                      <a:pt x="2020" y="1815"/>
                    </a:cubicBezTo>
                    <a:lnTo>
                      <a:pt x="2020" y="1815"/>
                    </a:lnTo>
                    <a:cubicBezTo>
                      <a:pt x="2097" y="1872"/>
                      <a:pt x="2184" y="1920"/>
                      <a:pt x="2281" y="1950"/>
                    </a:cubicBezTo>
                    <a:cubicBezTo>
                      <a:pt x="2304" y="1955"/>
                      <a:pt x="2327" y="1957"/>
                      <a:pt x="2349" y="1957"/>
                    </a:cubicBezTo>
                    <a:cubicBezTo>
                      <a:pt x="2414" y="1957"/>
                      <a:pt x="2475" y="1937"/>
                      <a:pt x="2526" y="1901"/>
                    </a:cubicBezTo>
                    <a:cubicBezTo>
                      <a:pt x="2585" y="1852"/>
                      <a:pt x="2594" y="1754"/>
                      <a:pt x="2545" y="1695"/>
                    </a:cubicBezTo>
                    <a:lnTo>
                      <a:pt x="2526" y="1685"/>
                    </a:lnTo>
                    <a:cubicBezTo>
                      <a:pt x="2493" y="1656"/>
                      <a:pt x="2443" y="1645"/>
                      <a:pt x="2388" y="1645"/>
                    </a:cubicBezTo>
                    <a:close/>
                    <a:moveTo>
                      <a:pt x="1930" y="1971"/>
                    </a:moveTo>
                    <a:lnTo>
                      <a:pt x="1930" y="1971"/>
                    </a:lnTo>
                    <a:cubicBezTo>
                      <a:pt x="1908" y="2015"/>
                      <a:pt x="1887" y="2059"/>
                      <a:pt x="1870" y="2106"/>
                    </a:cubicBezTo>
                    <a:cubicBezTo>
                      <a:pt x="1888" y="2061"/>
                      <a:pt x="1908" y="2016"/>
                      <a:pt x="1930" y="1971"/>
                    </a:cubicBezTo>
                    <a:close/>
                    <a:moveTo>
                      <a:pt x="941" y="1"/>
                    </a:moveTo>
                    <a:cubicBezTo>
                      <a:pt x="934" y="1"/>
                      <a:pt x="927" y="1"/>
                      <a:pt x="921" y="2"/>
                    </a:cubicBezTo>
                    <a:lnTo>
                      <a:pt x="901" y="2"/>
                    </a:lnTo>
                    <a:cubicBezTo>
                      <a:pt x="784" y="31"/>
                      <a:pt x="706" y="237"/>
                      <a:pt x="696" y="344"/>
                    </a:cubicBezTo>
                    <a:cubicBezTo>
                      <a:pt x="696" y="393"/>
                      <a:pt x="696" y="442"/>
                      <a:pt x="706" y="501"/>
                    </a:cubicBezTo>
                    <a:cubicBezTo>
                      <a:pt x="696" y="530"/>
                      <a:pt x="676" y="570"/>
                      <a:pt x="666" y="609"/>
                    </a:cubicBezTo>
                    <a:cubicBezTo>
                      <a:pt x="647" y="677"/>
                      <a:pt x="617" y="756"/>
                      <a:pt x="588" y="853"/>
                    </a:cubicBezTo>
                    <a:cubicBezTo>
                      <a:pt x="569" y="941"/>
                      <a:pt x="539" y="1039"/>
                      <a:pt x="529" y="1137"/>
                    </a:cubicBezTo>
                    <a:cubicBezTo>
                      <a:pt x="510" y="1252"/>
                      <a:pt x="500" y="1357"/>
                      <a:pt x="500" y="1471"/>
                    </a:cubicBezTo>
                    <a:lnTo>
                      <a:pt x="500" y="1471"/>
                    </a:lnTo>
                    <a:cubicBezTo>
                      <a:pt x="503" y="1471"/>
                      <a:pt x="507" y="1470"/>
                      <a:pt x="510" y="1470"/>
                    </a:cubicBezTo>
                    <a:cubicBezTo>
                      <a:pt x="520" y="1587"/>
                      <a:pt x="529" y="1705"/>
                      <a:pt x="549" y="1812"/>
                    </a:cubicBezTo>
                    <a:cubicBezTo>
                      <a:pt x="559" y="1881"/>
                      <a:pt x="569" y="1940"/>
                      <a:pt x="588" y="2008"/>
                    </a:cubicBezTo>
                    <a:cubicBezTo>
                      <a:pt x="578" y="1979"/>
                      <a:pt x="569" y="1959"/>
                      <a:pt x="569" y="1950"/>
                    </a:cubicBezTo>
                    <a:cubicBezTo>
                      <a:pt x="513" y="1857"/>
                      <a:pt x="380" y="1713"/>
                      <a:pt x="266" y="1713"/>
                    </a:cubicBezTo>
                    <a:cubicBezTo>
                      <a:pt x="259" y="1713"/>
                      <a:pt x="252" y="1713"/>
                      <a:pt x="246" y="1715"/>
                    </a:cubicBezTo>
                    <a:cubicBezTo>
                      <a:pt x="157" y="1734"/>
                      <a:pt x="109" y="1803"/>
                      <a:pt x="128" y="1881"/>
                    </a:cubicBezTo>
                    <a:lnTo>
                      <a:pt x="128" y="1901"/>
                    </a:lnTo>
                    <a:cubicBezTo>
                      <a:pt x="157" y="1979"/>
                      <a:pt x="226" y="2047"/>
                      <a:pt x="314" y="2077"/>
                    </a:cubicBezTo>
                    <a:cubicBezTo>
                      <a:pt x="379" y="2091"/>
                      <a:pt x="453" y="2100"/>
                      <a:pt x="527" y="2100"/>
                    </a:cubicBezTo>
                    <a:cubicBezTo>
                      <a:pt x="554" y="2100"/>
                      <a:pt x="581" y="2099"/>
                      <a:pt x="608" y="2096"/>
                    </a:cubicBezTo>
                    <a:cubicBezTo>
                      <a:pt x="608" y="2126"/>
                      <a:pt x="617" y="2145"/>
                      <a:pt x="617" y="2175"/>
                    </a:cubicBezTo>
                    <a:cubicBezTo>
                      <a:pt x="647" y="2292"/>
                      <a:pt x="676" y="2419"/>
                      <a:pt x="706" y="2537"/>
                    </a:cubicBezTo>
                    <a:cubicBezTo>
                      <a:pt x="706" y="2576"/>
                      <a:pt x="715" y="2615"/>
                      <a:pt x="725" y="2654"/>
                    </a:cubicBezTo>
                    <a:lnTo>
                      <a:pt x="706" y="2605"/>
                    </a:lnTo>
                    <a:cubicBezTo>
                      <a:pt x="659" y="2513"/>
                      <a:pt x="518" y="2369"/>
                      <a:pt x="403" y="2369"/>
                    </a:cubicBezTo>
                    <a:cubicBezTo>
                      <a:pt x="396" y="2369"/>
                      <a:pt x="389" y="2369"/>
                      <a:pt x="383" y="2370"/>
                    </a:cubicBezTo>
                    <a:cubicBezTo>
                      <a:pt x="304" y="2390"/>
                      <a:pt x="255" y="2458"/>
                      <a:pt x="265" y="2537"/>
                    </a:cubicBezTo>
                    <a:cubicBezTo>
                      <a:pt x="265" y="2547"/>
                      <a:pt x="265" y="2547"/>
                      <a:pt x="265" y="2556"/>
                    </a:cubicBezTo>
                    <a:cubicBezTo>
                      <a:pt x="294" y="2635"/>
                      <a:pt x="363" y="2703"/>
                      <a:pt x="451" y="2732"/>
                    </a:cubicBezTo>
                    <a:cubicBezTo>
                      <a:pt x="516" y="2747"/>
                      <a:pt x="585" y="2756"/>
                      <a:pt x="656" y="2756"/>
                    </a:cubicBezTo>
                    <a:cubicBezTo>
                      <a:pt x="682" y="2756"/>
                      <a:pt x="709" y="2755"/>
                      <a:pt x="735" y="2752"/>
                    </a:cubicBezTo>
                    <a:cubicBezTo>
                      <a:pt x="735" y="2791"/>
                      <a:pt x="745" y="2830"/>
                      <a:pt x="745" y="2879"/>
                    </a:cubicBezTo>
                    <a:cubicBezTo>
                      <a:pt x="754" y="2899"/>
                      <a:pt x="754" y="2928"/>
                      <a:pt x="745" y="2958"/>
                    </a:cubicBezTo>
                    <a:lnTo>
                      <a:pt x="745" y="3310"/>
                    </a:lnTo>
                    <a:cubicBezTo>
                      <a:pt x="745" y="3271"/>
                      <a:pt x="725" y="3192"/>
                      <a:pt x="725" y="3183"/>
                    </a:cubicBezTo>
                    <a:cubicBezTo>
                      <a:pt x="686" y="3075"/>
                      <a:pt x="559" y="2899"/>
                      <a:pt x="441" y="2899"/>
                    </a:cubicBezTo>
                    <a:cubicBezTo>
                      <a:pt x="353" y="2899"/>
                      <a:pt x="294" y="2967"/>
                      <a:pt x="294" y="3055"/>
                    </a:cubicBezTo>
                    <a:lnTo>
                      <a:pt x="294" y="3065"/>
                    </a:lnTo>
                    <a:cubicBezTo>
                      <a:pt x="324" y="3153"/>
                      <a:pt x="373" y="3222"/>
                      <a:pt x="461" y="3271"/>
                    </a:cubicBezTo>
                    <a:cubicBezTo>
                      <a:pt x="549" y="3300"/>
                      <a:pt x="647" y="3329"/>
                      <a:pt x="745" y="3339"/>
                    </a:cubicBezTo>
                    <a:cubicBezTo>
                      <a:pt x="745" y="3398"/>
                      <a:pt x="745" y="3447"/>
                      <a:pt x="745" y="3506"/>
                    </a:cubicBezTo>
                    <a:cubicBezTo>
                      <a:pt x="725" y="3682"/>
                      <a:pt x="706" y="3838"/>
                      <a:pt x="696" y="3946"/>
                    </a:cubicBezTo>
                    <a:lnTo>
                      <a:pt x="774" y="3966"/>
                    </a:lnTo>
                    <a:lnTo>
                      <a:pt x="774" y="3956"/>
                    </a:lnTo>
                    <a:cubicBezTo>
                      <a:pt x="784" y="3848"/>
                      <a:pt x="803" y="3692"/>
                      <a:pt x="813" y="3506"/>
                    </a:cubicBezTo>
                    <a:lnTo>
                      <a:pt x="813" y="3320"/>
                    </a:lnTo>
                    <a:cubicBezTo>
                      <a:pt x="872" y="3310"/>
                      <a:pt x="931" y="3300"/>
                      <a:pt x="989" y="3281"/>
                    </a:cubicBezTo>
                    <a:cubicBezTo>
                      <a:pt x="1048" y="3359"/>
                      <a:pt x="1117" y="3437"/>
                      <a:pt x="1195" y="3496"/>
                    </a:cubicBezTo>
                    <a:cubicBezTo>
                      <a:pt x="1156" y="3545"/>
                      <a:pt x="1126" y="3584"/>
                      <a:pt x="1097" y="3633"/>
                    </a:cubicBezTo>
                    <a:cubicBezTo>
                      <a:pt x="980" y="3780"/>
                      <a:pt x="882" y="3897"/>
                      <a:pt x="813" y="3975"/>
                    </a:cubicBezTo>
                    <a:lnTo>
                      <a:pt x="901" y="3995"/>
                    </a:lnTo>
                    <a:cubicBezTo>
                      <a:pt x="970" y="3917"/>
                      <a:pt x="1058" y="3809"/>
                      <a:pt x="1146" y="3672"/>
                    </a:cubicBezTo>
                    <a:cubicBezTo>
                      <a:pt x="1185" y="3623"/>
                      <a:pt x="1214" y="3574"/>
                      <a:pt x="1254" y="3515"/>
                    </a:cubicBezTo>
                    <a:cubicBezTo>
                      <a:pt x="1342" y="3564"/>
                      <a:pt x="1440" y="3594"/>
                      <a:pt x="1537" y="3613"/>
                    </a:cubicBezTo>
                    <a:cubicBezTo>
                      <a:pt x="1547" y="3614"/>
                      <a:pt x="1556" y="3615"/>
                      <a:pt x="1565" y="3615"/>
                    </a:cubicBezTo>
                    <a:cubicBezTo>
                      <a:pt x="1643" y="3615"/>
                      <a:pt x="1720" y="3578"/>
                      <a:pt x="1772" y="3525"/>
                    </a:cubicBezTo>
                    <a:cubicBezTo>
                      <a:pt x="1831" y="3466"/>
                      <a:pt x="1821" y="3369"/>
                      <a:pt x="1763" y="3320"/>
                    </a:cubicBezTo>
                    <a:cubicBezTo>
                      <a:pt x="1753" y="3320"/>
                      <a:pt x="1753" y="3310"/>
                      <a:pt x="1743" y="3310"/>
                    </a:cubicBezTo>
                    <a:cubicBezTo>
                      <a:pt x="1719" y="3296"/>
                      <a:pt x="1689" y="3289"/>
                      <a:pt x="1655" y="3289"/>
                    </a:cubicBezTo>
                    <a:cubicBezTo>
                      <a:pt x="1552" y="3289"/>
                      <a:pt x="1420" y="3349"/>
                      <a:pt x="1361" y="3408"/>
                    </a:cubicBezTo>
                    <a:lnTo>
                      <a:pt x="1273" y="3486"/>
                    </a:lnTo>
                    <a:lnTo>
                      <a:pt x="1322" y="3427"/>
                    </a:lnTo>
                    <a:lnTo>
                      <a:pt x="1410" y="3290"/>
                    </a:lnTo>
                    <a:lnTo>
                      <a:pt x="1449" y="3212"/>
                    </a:lnTo>
                    <a:cubicBezTo>
                      <a:pt x="1469" y="3192"/>
                      <a:pt x="1479" y="3163"/>
                      <a:pt x="1488" y="3134"/>
                    </a:cubicBezTo>
                    <a:cubicBezTo>
                      <a:pt x="1518" y="3075"/>
                      <a:pt x="1547" y="3016"/>
                      <a:pt x="1577" y="2948"/>
                    </a:cubicBezTo>
                    <a:cubicBezTo>
                      <a:pt x="1655" y="3006"/>
                      <a:pt x="1743" y="3046"/>
                      <a:pt x="1841" y="3075"/>
                    </a:cubicBezTo>
                    <a:cubicBezTo>
                      <a:pt x="1861" y="3080"/>
                      <a:pt x="1882" y="3082"/>
                      <a:pt x="1903" y="3082"/>
                    </a:cubicBezTo>
                    <a:cubicBezTo>
                      <a:pt x="1964" y="3082"/>
                      <a:pt x="2027" y="3062"/>
                      <a:pt x="2085" y="3026"/>
                    </a:cubicBezTo>
                    <a:cubicBezTo>
                      <a:pt x="2144" y="2977"/>
                      <a:pt x="2144" y="2879"/>
                      <a:pt x="2095" y="2821"/>
                    </a:cubicBezTo>
                    <a:lnTo>
                      <a:pt x="2085" y="2811"/>
                    </a:lnTo>
                    <a:cubicBezTo>
                      <a:pt x="2051" y="2783"/>
                      <a:pt x="2002" y="2773"/>
                      <a:pt x="1949" y="2773"/>
                    </a:cubicBezTo>
                    <a:cubicBezTo>
                      <a:pt x="1852" y="2773"/>
                      <a:pt x="1741" y="2808"/>
                      <a:pt x="1684" y="2840"/>
                    </a:cubicBezTo>
                    <a:cubicBezTo>
                      <a:pt x="1684" y="2840"/>
                      <a:pt x="1616" y="2899"/>
                      <a:pt x="1577" y="2928"/>
                    </a:cubicBezTo>
                    <a:cubicBezTo>
                      <a:pt x="1596" y="2879"/>
                      <a:pt x="1616" y="2840"/>
                      <a:pt x="1625" y="2801"/>
                    </a:cubicBezTo>
                    <a:cubicBezTo>
                      <a:pt x="1674" y="2684"/>
                      <a:pt x="1714" y="2576"/>
                      <a:pt x="1753" y="2458"/>
                    </a:cubicBezTo>
                    <a:lnTo>
                      <a:pt x="1792" y="2351"/>
                    </a:lnTo>
                    <a:cubicBezTo>
                      <a:pt x="1870" y="2409"/>
                      <a:pt x="1958" y="2449"/>
                      <a:pt x="2056" y="2488"/>
                    </a:cubicBezTo>
                    <a:cubicBezTo>
                      <a:pt x="2078" y="2493"/>
                      <a:pt x="2100" y="2495"/>
                      <a:pt x="2122" y="2495"/>
                    </a:cubicBezTo>
                    <a:cubicBezTo>
                      <a:pt x="2187" y="2495"/>
                      <a:pt x="2249" y="2473"/>
                      <a:pt x="2301" y="2429"/>
                    </a:cubicBezTo>
                    <a:cubicBezTo>
                      <a:pt x="2360" y="2380"/>
                      <a:pt x="2369" y="2292"/>
                      <a:pt x="2311" y="2233"/>
                    </a:cubicBezTo>
                    <a:lnTo>
                      <a:pt x="2301" y="2214"/>
                    </a:lnTo>
                    <a:cubicBezTo>
                      <a:pt x="2270" y="2187"/>
                      <a:pt x="2225" y="2176"/>
                      <a:pt x="2174" y="2176"/>
                    </a:cubicBezTo>
                    <a:cubicBezTo>
                      <a:pt x="2078" y="2176"/>
                      <a:pt x="1964" y="2214"/>
                      <a:pt x="1900" y="2253"/>
                    </a:cubicBezTo>
                    <a:cubicBezTo>
                      <a:pt x="1900" y="2253"/>
                      <a:pt x="1802" y="2321"/>
                      <a:pt x="1782" y="2341"/>
                    </a:cubicBezTo>
                    <a:cubicBezTo>
                      <a:pt x="1811" y="2263"/>
                      <a:pt x="1841" y="2184"/>
                      <a:pt x="1870" y="2106"/>
                    </a:cubicBezTo>
                    <a:lnTo>
                      <a:pt x="1870" y="2106"/>
                    </a:lnTo>
                    <a:cubicBezTo>
                      <a:pt x="1841" y="2165"/>
                      <a:pt x="1811" y="2224"/>
                      <a:pt x="1792" y="2292"/>
                    </a:cubicBezTo>
                    <a:cubicBezTo>
                      <a:pt x="1792" y="2272"/>
                      <a:pt x="1802" y="2253"/>
                      <a:pt x="1802" y="2233"/>
                    </a:cubicBezTo>
                    <a:cubicBezTo>
                      <a:pt x="1811" y="2126"/>
                      <a:pt x="1772" y="1901"/>
                      <a:pt x="1665" y="1852"/>
                    </a:cubicBezTo>
                    <a:cubicBezTo>
                      <a:pt x="1647" y="1845"/>
                      <a:pt x="1628" y="1842"/>
                      <a:pt x="1610" y="1842"/>
                    </a:cubicBezTo>
                    <a:cubicBezTo>
                      <a:pt x="1549" y="1842"/>
                      <a:pt x="1492" y="1877"/>
                      <a:pt x="1469" y="1930"/>
                    </a:cubicBezTo>
                    <a:lnTo>
                      <a:pt x="1469" y="1950"/>
                    </a:lnTo>
                    <a:cubicBezTo>
                      <a:pt x="1459" y="2038"/>
                      <a:pt x="1479" y="2126"/>
                      <a:pt x="1528" y="2194"/>
                    </a:cubicBezTo>
                    <a:cubicBezTo>
                      <a:pt x="1596" y="2263"/>
                      <a:pt x="1674" y="2331"/>
                      <a:pt x="1763" y="2380"/>
                    </a:cubicBezTo>
                    <a:cubicBezTo>
                      <a:pt x="1753" y="2400"/>
                      <a:pt x="1743" y="2429"/>
                      <a:pt x="1733" y="2449"/>
                    </a:cubicBezTo>
                    <a:cubicBezTo>
                      <a:pt x="1694" y="2576"/>
                      <a:pt x="1645" y="2684"/>
                      <a:pt x="1606" y="2791"/>
                    </a:cubicBezTo>
                    <a:cubicBezTo>
                      <a:pt x="1586" y="2830"/>
                      <a:pt x="1567" y="2869"/>
                      <a:pt x="1557" y="2918"/>
                    </a:cubicBezTo>
                    <a:cubicBezTo>
                      <a:pt x="1557" y="2889"/>
                      <a:pt x="1567" y="2869"/>
                      <a:pt x="1567" y="2869"/>
                    </a:cubicBezTo>
                    <a:cubicBezTo>
                      <a:pt x="1577" y="2752"/>
                      <a:pt x="1537" y="2537"/>
                      <a:pt x="1430" y="2488"/>
                    </a:cubicBezTo>
                    <a:cubicBezTo>
                      <a:pt x="1412" y="2481"/>
                      <a:pt x="1393" y="2478"/>
                      <a:pt x="1375" y="2478"/>
                    </a:cubicBezTo>
                    <a:cubicBezTo>
                      <a:pt x="1314" y="2478"/>
                      <a:pt x="1257" y="2513"/>
                      <a:pt x="1234" y="2566"/>
                    </a:cubicBezTo>
                    <a:lnTo>
                      <a:pt x="1234" y="2586"/>
                    </a:lnTo>
                    <a:cubicBezTo>
                      <a:pt x="1214" y="2664"/>
                      <a:pt x="1244" y="2762"/>
                      <a:pt x="1293" y="2830"/>
                    </a:cubicBezTo>
                    <a:cubicBezTo>
                      <a:pt x="1361" y="2899"/>
                      <a:pt x="1430" y="2958"/>
                      <a:pt x="1518" y="3006"/>
                    </a:cubicBezTo>
                    <a:cubicBezTo>
                      <a:pt x="1498" y="3046"/>
                      <a:pt x="1479" y="3085"/>
                      <a:pt x="1459" y="3124"/>
                    </a:cubicBezTo>
                    <a:cubicBezTo>
                      <a:pt x="1449" y="3144"/>
                      <a:pt x="1430" y="3173"/>
                      <a:pt x="1420" y="3192"/>
                    </a:cubicBezTo>
                    <a:lnTo>
                      <a:pt x="1371" y="3261"/>
                    </a:lnTo>
                    <a:cubicBezTo>
                      <a:pt x="1342" y="3310"/>
                      <a:pt x="1312" y="3359"/>
                      <a:pt x="1283" y="3398"/>
                    </a:cubicBezTo>
                    <a:cubicBezTo>
                      <a:pt x="1254" y="3437"/>
                      <a:pt x="1244" y="3457"/>
                      <a:pt x="1224" y="3486"/>
                    </a:cubicBezTo>
                    <a:lnTo>
                      <a:pt x="1273" y="3359"/>
                    </a:lnTo>
                    <a:cubicBezTo>
                      <a:pt x="1293" y="3271"/>
                      <a:pt x="1293" y="3173"/>
                      <a:pt x="1263" y="3075"/>
                    </a:cubicBezTo>
                    <a:cubicBezTo>
                      <a:pt x="1263" y="3065"/>
                      <a:pt x="1263" y="3055"/>
                      <a:pt x="1263" y="3046"/>
                    </a:cubicBezTo>
                    <a:cubicBezTo>
                      <a:pt x="1273" y="2967"/>
                      <a:pt x="1214" y="2899"/>
                      <a:pt x="1136" y="2889"/>
                    </a:cubicBezTo>
                    <a:lnTo>
                      <a:pt x="1126" y="2889"/>
                    </a:lnTo>
                    <a:cubicBezTo>
                      <a:pt x="999" y="2889"/>
                      <a:pt x="882" y="3075"/>
                      <a:pt x="852" y="3183"/>
                    </a:cubicBezTo>
                    <a:cubicBezTo>
                      <a:pt x="852" y="3183"/>
                      <a:pt x="833" y="3251"/>
                      <a:pt x="833" y="3300"/>
                    </a:cubicBezTo>
                    <a:lnTo>
                      <a:pt x="833" y="2977"/>
                    </a:lnTo>
                    <a:cubicBezTo>
                      <a:pt x="833" y="2948"/>
                      <a:pt x="823" y="2918"/>
                      <a:pt x="823" y="2889"/>
                    </a:cubicBezTo>
                    <a:cubicBezTo>
                      <a:pt x="813" y="2821"/>
                      <a:pt x="803" y="2752"/>
                      <a:pt x="794" y="2684"/>
                    </a:cubicBezTo>
                    <a:cubicBezTo>
                      <a:pt x="891" y="2684"/>
                      <a:pt x="989" y="2674"/>
                      <a:pt x="1077" y="2644"/>
                    </a:cubicBezTo>
                    <a:cubicBezTo>
                      <a:pt x="1166" y="2615"/>
                      <a:pt x="1224" y="2556"/>
                      <a:pt x="1263" y="2468"/>
                    </a:cubicBezTo>
                    <a:cubicBezTo>
                      <a:pt x="1283" y="2390"/>
                      <a:pt x="1234" y="2312"/>
                      <a:pt x="1156" y="2292"/>
                    </a:cubicBezTo>
                    <a:lnTo>
                      <a:pt x="1146" y="2292"/>
                    </a:lnTo>
                    <a:cubicBezTo>
                      <a:pt x="1139" y="2291"/>
                      <a:pt x="1132" y="2290"/>
                      <a:pt x="1125" y="2290"/>
                    </a:cubicBezTo>
                    <a:cubicBezTo>
                      <a:pt x="1003" y="2290"/>
                      <a:pt x="869" y="2444"/>
                      <a:pt x="823" y="2537"/>
                    </a:cubicBezTo>
                    <a:cubicBezTo>
                      <a:pt x="823" y="2547"/>
                      <a:pt x="794" y="2615"/>
                      <a:pt x="784" y="2654"/>
                    </a:cubicBezTo>
                    <a:cubicBezTo>
                      <a:pt x="774" y="2615"/>
                      <a:pt x="774" y="2576"/>
                      <a:pt x="764" y="2537"/>
                    </a:cubicBezTo>
                    <a:cubicBezTo>
                      <a:pt x="735" y="2409"/>
                      <a:pt x="706" y="2302"/>
                      <a:pt x="676" y="2175"/>
                    </a:cubicBezTo>
                    <a:cubicBezTo>
                      <a:pt x="666" y="2145"/>
                      <a:pt x="657" y="2106"/>
                      <a:pt x="647" y="2067"/>
                    </a:cubicBezTo>
                    <a:cubicBezTo>
                      <a:pt x="745" y="2067"/>
                      <a:pt x="843" y="2057"/>
                      <a:pt x="940" y="2038"/>
                    </a:cubicBezTo>
                    <a:cubicBezTo>
                      <a:pt x="1028" y="1998"/>
                      <a:pt x="1097" y="1940"/>
                      <a:pt x="1126" y="1852"/>
                    </a:cubicBezTo>
                    <a:cubicBezTo>
                      <a:pt x="1146" y="1773"/>
                      <a:pt x="1097" y="1695"/>
                      <a:pt x="1019" y="1675"/>
                    </a:cubicBezTo>
                    <a:lnTo>
                      <a:pt x="999" y="1675"/>
                    </a:lnTo>
                    <a:cubicBezTo>
                      <a:pt x="996" y="1675"/>
                      <a:pt x="992" y="1675"/>
                      <a:pt x="988" y="1675"/>
                    </a:cubicBezTo>
                    <a:cubicBezTo>
                      <a:pt x="873" y="1675"/>
                      <a:pt x="733" y="1825"/>
                      <a:pt x="686" y="1920"/>
                    </a:cubicBezTo>
                    <a:cubicBezTo>
                      <a:pt x="686" y="1930"/>
                      <a:pt x="647" y="2038"/>
                      <a:pt x="637" y="2067"/>
                    </a:cubicBezTo>
                    <a:cubicBezTo>
                      <a:pt x="617" y="1989"/>
                      <a:pt x="598" y="1901"/>
                      <a:pt x="578" y="1822"/>
                    </a:cubicBezTo>
                    <a:cubicBezTo>
                      <a:pt x="559" y="1715"/>
                      <a:pt x="549" y="1597"/>
                      <a:pt x="539" y="1490"/>
                    </a:cubicBezTo>
                    <a:lnTo>
                      <a:pt x="539" y="1490"/>
                    </a:lnTo>
                    <a:cubicBezTo>
                      <a:pt x="557" y="1491"/>
                      <a:pt x="575" y="1492"/>
                      <a:pt x="594" y="1492"/>
                    </a:cubicBezTo>
                    <a:cubicBezTo>
                      <a:pt x="676" y="1492"/>
                      <a:pt x="763" y="1476"/>
                      <a:pt x="843" y="1460"/>
                    </a:cubicBezTo>
                    <a:cubicBezTo>
                      <a:pt x="921" y="1431"/>
                      <a:pt x="989" y="1362"/>
                      <a:pt x="1019" y="1274"/>
                    </a:cubicBezTo>
                    <a:cubicBezTo>
                      <a:pt x="1038" y="1196"/>
                      <a:pt x="989" y="1118"/>
                      <a:pt x="921" y="1098"/>
                    </a:cubicBezTo>
                    <a:lnTo>
                      <a:pt x="901" y="1098"/>
                    </a:lnTo>
                    <a:cubicBezTo>
                      <a:pt x="897" y="1098"/>
                      <a:pt x="894" y="1098"/>
                      <a:pt x="890" y="1098"/>
                    </a:cubicBezTo>
                    <a:cubicBezTo>
                      <a:pt x="765" y="1098"/>
                      <a:pt x="626" y="1248"/>
                      <a:pt x="578" y="1343"/>
                    </a:cubicBezTo>
                    <a:cubicBezTo>
                      <a:pt x="578" y="1353"/>
                      <a:pt x="549" y="1431"/>
                      <a:pt x="539" y="1470"/>
                    </a:cubicBezTo>
                    <a:lnTo>
                      <a:pt x="529" y="1470"/>
                    </a:lnTo>
                    <a:cubicBezTo>
                      <a:pt x="529" y="1353"/>
                      <a:pt x="529" y="1245"/>
                      <a:pt x="549" y="1137"/>
                    </a:cubicBezTo>
                    <a:cubicBezTo>
                      <a:pt x="559" y="1078"/>
                      <a:pt x="569" y="1010"/>
                      <a:pt x="578" y="961"/>
                    </a:cubicBezTo>
                    <a:cubicBezTo>
                      <a:pt x="627" y="971"/>
                      <a:pt x="676" y="976"/>
                      <a:pt x="725" y="976"/>
                    </a:cubicBezTo>
                    <a:cubicBezTo>
                      <a:pt x="774" y="976"/>
                      <a:pt x="823" y="971"/>
                      <a:pt x="872" y="961"/>
                    </a:cubicBezTo>
                    <a:cubicBezTo>
                      <a:pt x="960" y="941"/>
                      <a:pt x="1038" y="883"/>
                      <a:pt x="1077" y="804"/>
                    </a:cubicBezTo>
                    <a:cubicBezTo>
                      <a:pt x="1107" y="726"/>
                      <a:pt x="1068" y="648"/>
                      <a:pt x="999" y="618"/>
                    </a:cubicBezTo>
                    <a:lnTo>
                      <a:pt x="980" y="609"/>
                    </a:lnTo>
                    <a:cubicBezTo>
                      <a:pt x="969" y="606"/>
                      <a:pt x="958" y="605"/>
                      <a:pt x="947" y="605"/>
                    </a:cubicBezTo>
                    <a:cubicBezTo>
                      <a:pt x="827" y="605"/>
                      <a:pt x="691" y="743"/>
                      <a:pt x="637" y="824"/>
                    </a:cubicBezTo>
                    <a:cubicBezTo>
                      <a:pt x="637" y="824"/>
                      <a:pt x="608" y="883"/>
                      <a:pt x="588" y="922"/>
                    </a:cubicBezTo>
                    <a:cubicBezTo>
                      <a:pt x="588" y="893"/>
                      <a:pt x="598" y="873"/>
                      <a:pt x="608" y="844"/>
                    </a:cubicBezTo>
                    <a:cubicBezTo>
                      <a:pt x="627" y="756"/>
                      <a:pt x="657" y="677"/>
                      <a:pt x="676" y="599"/>
                    </a:cubicBezTo>
                    <a:cubicBezTo>
                      <a:pt x="686" y="560"/>
                      <a:pt x="706" y="521"/>
                      <a:pt x="715" y="491"/>
                    </a:cubicBezTo>
                    <a:cubicBezTo>
                      <a:pt x="813" y="462"/>
                      <a:pt x="891" y="413"/>
                      <a:pt x="980" y="354"/>
                    </a:cubicBezTo>
                    <a:cubicBezTo>
                      <a:pt x="1048" y="296"/>
                      <a:pt x="1077" y="207"/>
                      <a:pt x="1077" y="119"/>
                    </a:cubicBezTo>
                    <a:cubicBezTo>
                      <a:pt x="1068" y="48"/>
                      <a:pt x="1010" y="1"/>
                      <a:pt x="941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4" name="Google Shape;7884;p113"/>
              <p:cNvSpPr/>
              <p:nvPr/>
            </p:nvSpPr>
            <p:spPr>
              <a:xfrm>
                <a:off x="5505300" y="4502209"/>
                <a:ext cx="637291" cy="358642"/>
              </a:xfrm>
              <a:custGeom>
                <a:rect b="b" l="l" r="r" t="t"/>
                <a:pathLst>
                  <a:path extrusionOk="0" h="6891" w="12245">
                    <a:moveTo>
                      <a:pt x="6118" y="1"/>
                    </a:moveTo>
                    <a:cubicBezTo>
                      <a:pt x="4973" y="1"/>
                      <a:pt x="578" y="3642"/>
                      <a:pt x="285" y="4689"/>
                    </a:cubicBezTo>
                    <a:cubicBezTo>
                      <a:pt x="1" y="5746"/>
                      <a:pt x="862" y="6891"/>
                      <a:pt x="1440" y="6891"/>
                    </a:cubicBezTo>
                    <a:lnTo>
                      <a:pt x="8897" y="6891"/>
                    </a:lnTo>
                    <a:cubicBezTo>
                      <a:pt x="10522" y="6891"/>
                      <a:pt x="11354" y="6333"/>
                      <a:pt x="11804" y="5844"/>
                    </a:cubicBezTo>
                    <a:cubicBezTo>
                      <a:pt x="12244" y="5364"/>
                      <a:pt x="11481" y="3926"/>
                      <a:pt x="11187" y="3446"/>
                    </a:cubicBezTo>
                    <a:cubicBezTo>
                      <a:pt x="10894" y="2966"/>
                      <a:pt x="8701" y="1821"/>
                      <a:pt x="8701" y="1821"/>
                    </a:cubicBezTo>
                    <a:cubicBezTo>
                      <a:pt x="8701" y="1821"/>
                      <a:pt x="7273" y="1"/>
                      <a:pt x="61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5" name="Google Shape;7885;p113"/>
              <p:cNvSpPr/>
              <p:nvPr/>
            </p:nvSpPr>
            <p:spPr>
              <a:xfrm>
                <a:off x="5622974" y="4648404"/>
                <a:ext cx="184447" cy="208388"/>
              </a:xfrm>
              <a:custGeom>
                <a:rect b="b" l="l" r="r" t="t"/>
                <a:pathLst>
                  <a:path extrusionOk="0" h="4004" w="3544">
                    <a:moveTo>
                      <a:pt x="872" y="1"/>
                    </a:moveTo>
                    <a:cubicBezTo>
                      <a:pt x="500" y="666"/>
                      <a:pt x="1" y="1655"/>
                      <a:pt x="167" y="1909"/>
                    </a:cubicBezTo>
                    <a:cubicBezTo>
                      <a:pt x="422" y="2291"/>
                      <a:pt x="1753" y="3436"/>
                      <a:pt x="2076" y="3622"/>
                    </a:cubicBezTo>
                    <a:cubicBezTo>
                      <a:pt x="2389" y="3808"/>
                      <a:pt x="3544" y="4004"/>
                      <a:pt x="3544" y="4004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6" name="Google Shape;7886;p113"/>
              <p:cNvSpPr/>
              <p:nvPr/>
            </p:nvSpPr>
            <p:spPr>
              <a:xfrm>
                <a:off x="5622974" y="4648404"/>
                <a:ext cx="184447" cy="208388"/>
              </a:xfrm>
              <a:custGeom>
                <a:rect b="b" l="l" r="r" t="t"/>
                <a:pathLst>
                  <a:path extrusionOk="0" fill="none" h="4004" w="3544">
                    <a:moveTo>
                      <a:pt x="872" y="1"/>
                    </a:moveTo>
                    <a:cubicBezTo>
                      <a:pt x="500" y="666"/>
                      <a:pt x="1" y="1655"/>
                      <a:pt x="167" y="1909"/>
                    </a:cubicBezTo>
                    <a:cubicBezTo>
                      <a:pt x="422" y="2291"/>
                      <a:pt x="1753" y="3436"/>
                      <a:pt x="2076" y="3622"/>
                    </a:cubicBezTo>
                    <a:cubicBezTo>
                      <a:pt x="2389" y="3808"/>
                      <a:pt x="3544" y="4004"/>
                      <a:pt x="3544" y="4004"/>
                    </a:cubicBezTo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7" name="Google Shape;7887;p113"/>
              <p:cNvSpPr/>
              <p:nvPr/>
            </p:nvSpPr>
            <p:spPr>
              <a:xfrm>
                <a:off x="5675956" y="4614783"/>
                <a:ext cx="12283" cy="20454"/>
              </a:xfrm>
              <a:custGeom>
                <a:rect b="b" l="l" r="r" t="t"/>
                <a:pathLst>
                  <a:path extrusionOk="0" h="393" w="236">
                    <a:moveTo>
                      <a:pt x="235" y="1"/>
                    </a:moveTo>
                    <a:cubicBezTo>
                      <a:pt x="235" y="1"/>
                      <a:pt x="137" y="158"/>
                      <a:pt x="1" y="392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8" name="Google Shape;7888;p113"/>
              <p:cNvSpPr/>
              <p:nvPr/>
            </p:nvSpPr>
            <p:spPr>
              <a:xfrm>
                <a:off x="5675956" y="4614783"/>
                <a:ext cx="12283" cy="20454"/>
              </a:xfrm>
              <a:custGeom>
                <a:rect b="b" l="l" r="r" t="t"/>
                <a:pathLst>
                  <a:path extrusionOk="0" fill="none" h="393" w="236">
                    <a:moveTo>
                      <a:pt x="235" y="1"/>
                    </a:moveTo>
                    <a:cubicBezTo>
                      <a:pt x="235" y="1"/>
                      <a:pt x="138" y="157"/>
                      <a:pt x="1" y="392"/>
                    </a:cubicBezTo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89" name="Google Shape;7889;p113"/>
              <p:cNvSpPr/>
              <p:nvPr/>
            </p:nvSpPr>
            <p:spPr>
              <a:xfrm>
                <a:off x="5659145" y="4631593"/>
                <a:ext cx="83584" cy="172217"/>
              </a:xfrm>
              <a:custGeom>
                <a:rect b="b" l="l" r="r" t="t"/>
                <a:pathLst>
                  <a:path extrusionOk="0" h="3309" w="1606">
                    <a:moveTo>
                      <a:pt x="1606" y="1"/>
                    </a:moveTo>
                    <a:cubicBezTo>
                      <a:pt x="1224" y="334"/>
                      <a:pt x="783" y="715"/>
                      <a:pt x="617" y="931"/>
                    </a:cubicBezTo>
                    <a:cubicBezTo>
                      <a:pt x="294" y="1371"/>
                      <a:pt x="1" y="2037"/>
                      <a:pt x="108" y="2369"/>
                    </a:cubicBezTo>
                    <a:cubicBezTo>
                      <a:pt x="216" y="2692"/>
                      <a:pt x="490" y="3201"/>
                      <a:pt x="676" y="3309"/>
                    </a:cubicBezTo>
                    <a:lnTo>
                      <a:pt x="16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90" name="Google Shape;7890;p113"/>
              <p:cNvSpPr/>
              <p:nvPr/>
            </p:nvSpPr>
            <p:spPr>
              <a:xfrm>
                <a:off x="5659145" y="4631593"/>
                <a:ext cx="83584" cy="172217"/>
              </a:xfrm>
              <a:custGeom>
                <a:rect b="b" l="l" r="r" t="t"/>
                <a:pathLst>
                  <a:path extrusionOk="0" fill="none" h="3309" w="1606">
                    <a:moveTo>
                      <a:pt x="1606" y="1"/>
                    </a:moveTo>
                    <a:cubicBezTo>
                      <a:pt x="1224" y="334"/>
                      <a:pt x="783" y="715"/>
                      <a:pt x="617" y="931"/>
                    </a:cubicBezTo>
                    <a:cubicBezTo>
                      <a:pt x="294" y="1371"/>
                      <a:pt x="1" y="2037"/>
                      <a:pt x="108" y="2369"/>
                    </a:cubicBezTo>
                    <a:cubicBezTo>
                      <a:pt x="216" y="2692"/>
                      <a:pt x="490" y="3201"/>
                      <a:pt x="676" y="3309"/>
                    </a:cubicBezTo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91" name="Google Shape;7891;p113"/>
              <p:cNvSpPr/>
              <p:nvPr/>
            </p:nvSpPr>
            <p:spPr>
              <a:xfrm>
                <a:off x="5758968" y="4601563"/>
                <a:ext cx="20974" cy="16863"/>
              </a:xfrm>
              <a:custGeom>
                <a:rect b="b" l="l" r="r" t="t"/>
                <a:pathLst>
                  <a:path extrusionOk="0" h="324" w="403">
                    <a:moveTo>
                      <a:pt x="402" y="0"/>
                    </a:moveTo>
                    <a:lnTo>
                      <a:pt x="402" y="0"/>
                    </a:lnTo>
                    <a:cubicBezTo>
                      <a:pt x="402" y="1"/>
                      <a:pt x="236" y="128"/>
                      <a:pt x="1" y="323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92" name="Google Shape;7892;p113"/>
              <p:cNvSpPr/>
              <p:nvPr/>
            </p:nvSpPr>
            <p:spPr>
              <a:xfrm>
                <a:off x="5758968" y="4601563"/>
                <a:ext cx="20974" cy="16863"/>
              </a:xfrm>
              <a:custGeom>
                <a:rect b="b" l="l" r="r" t="t"/>
                <a:pathLst>
                  <a:path extrusionOk="0" fill="none" h="324" w="403">
                    <a:moveTo>
                      <a:pt x="402" y="0"/>
                    </a:moveTo>
                    <a:cubicBezTo>
                      <a:pt x="402" y="0"/>
                      <a:pt x="236" y="128"/>
                      <a:pt x="1" y="323"/>
                    </a:cubicBezTo>
                  </a:path>
                </a:pathLst>
              </a:custGeom>
              <a:solidFill>
                <a:schemeClr val="accent4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93" name="Google Shape;7893;p113"/>
              <p:cNvSpPr/>
              <p:nvPr/>
            </p:nvSpPr>
            <p:spPr>
              <a:xfrm>
                <a:off x="6026375" y="4602812"/>
                <a:ext cx="27063" cy="40543"/>
              </a:xfrm>
              <a:custGeom>
                <a:rect b="b" l="l" r="r" t="t"/>
                <a:pathLst>
                  <a:path extrusionOk="0" h="779" w="520">
                    <a:moveTo>
                      <a:pt x="226" y="1"/>
                    </a:moveTo>
                    <a:cubicBezTo>
                      <a:pt x="148" y="1"/>
                      <a:pt x="69" y="43"/>
                      <a:pt x="40" y="123"/>
                    </a:cubicBezTo>
                    <a:cubicBezTo>
                      <a:pt x="30" y="123"/>
                      <a:pt x="30" y="133"/>
                      <a:pt x="30" y="143"/>
                    </a:cubicBezTo>
                    <a:cubicBezTo>
                      <a:pt x="1" y="270"/>
                      <a:pt x="30" y="397"/>
                      <a:pt x="99" y="495"/>
                    </a:cubicBezTo>
                    <a:cubicBezTo>
                      <a:pt x="197" y="603"/>
                      <a:pt x="314" y="701"/>
                      <a:pt x="441" y="779"/>
                    </a:cubicBezTo>
                    <a:cubicBezTo>
                      <a:pt x="441" y="779"/>
                      <a:pt x="490" y="573"/>
                      <a:pt x="490" y="564"/>
                    </a:cubicBezTo>
                    <a:cubicBezTo>
                      <a:pt x="520" y="407"/>
                      <a:pt x="471" y="94"/>
                      <a:pt x="304" y="16"/>
                    </a:cubicBezTo>
                    <a:cubicBezTo>
                      <a:pt x="279" y="6"/>
                      <a:pt x="253" y="1"/>
                      <a:pt x="226" y="1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894" name="Google Shape;7894;p113"/>
              <p:cNvSpPr/>
              <p:nvPr/>
            </p:nvSpPr>
            <p:spPr>
              <a:xfrm>
                <a:off x="5873102" y="4613221"/>
                <a:ext cx="37212" cy="29249"/>
              </a:xfrm>
              <a:custGeom>
                <a:rect b="b" l="l" r="r" t="t"/>
                <a:pathLst>
                  <a:path extrusionOk="0" h="562" w="715">
                    <a:moveTo>
                      <a:pt x="208" y="0"/>
                    </a:moveTo>
                    <a:cubicBezTo>
                      <a:pt x="201" y="0"/>
                      <a:pt x="193" y="1"/>
                      <a:pt x="186" y="2"/>
                    </a:cubicBezTo>
                    <a:cubicBezTo>
                      <a:pt x="78" y="11"/>
                      <a:pt x="0" y="119"/>
                      <a:pt x="20" y="236"/>
                    </a:cubicBezTo>
                    <a:lnTo>
                      <a:pt x="20" y="256"/>
                    </a:lnTo>
                    <a:cubicBezTo>
                      <a:pt x="69" y="373"/>
                      <a:pt x="157" y="471"/>
                      <a:pt x="284" y="510"/>
                    </a:cubicBezTo>
                    <a:cubicBezTo>
                      <a:pt x="397" y="543"/>
                      <a:pt x="518" y="562"/>
                      <a:pt x="639" y="562"/>
                    </a:cubicBezTo>
                    <a:cubicBezTo>
                      <a:pt x="664" y="562"/>
                      <a:pt x="689" y="561"/>
                      <a:pt x="715" y="559"/>
                    </a:cubicBezTo>
                    <a:cubicBezTo>
                      <a:pt x="715" y="559"/>
                      <a:pt x="646" y="364"/>
                      <a:pt x="646" y="344"/>
                    </a:cubicBezTo>
                    <a:cubicBezTo>
                      <a:pt x="580" y="213"/>
                      <a:pt x="380" y="0"/>
                      <a:pt x="208" y="0"/>
                    </a:cubicBezTo>
                    <a:close/>
                  </a:path>
                </a:pathLst>
              </a:custGeom>
              <a:solidFill>
                <a:srgbClr val="4E7D7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grpSp>
            <p:nvGrpSpPr>
              <p:cNvPr id="7895" name="Google Shape;7895;p113"/>
              <p:cNvGrpSpPr/>
              <p:nvPr/>
            </p:nvGrpSpPr>
            <p:grpSpPr>
              <a:xfrm>
                <a:off x="5873102" y="4567317"/>
                <a:ext cx="233318" cy="291036"/>
                <a:chOff x="5873102" y="4567317"/>
                <a:chExt cx="233318" cy="291036"/>
              </a:xfrm>
            </p:grpSpPr>
            <p:sp>
              <p:nvSpPr>
                <p:cNvPr id="7896" name="Google Shape;7896;p113"/>
                <p:cNvSpPr/>
                <p:nvPr/>
              </p:nvSpPr>
              <p:spPr>
                <a:xfrm>
                  <a:off x="5873571" y="4567317"/>
                  <a:ext cx="232849" cy="291036"/>
                </a:xfrm>
                <a:custGeom>
                  <a:rect b="b" l="l" r="r" t="t"/>
                  <a:pathLst>
                    <a:path extrusionOk="0" h="5592" w="4474">
                      <a:moveTo>
                        <a:pt x="950" y="0"/>
                      </a:moveTo>
                      <a:cubicBezTo>
                        <a:pt x="928" y="0"/>
                        <a:pt x="904" y="4"/>
                        <a:pt x="882" y="13"/>
                      </a:cubicBezTo>
                      <a:lnTo>
                        <a:pt x="862" y="22"/>
                      </a:lnTo>
                      <a:cubicBezTo>
                        <a:pt x="706" y="101"/>
                        <a:pt x="666" y="414"/>
                        <a:pt x="686" y="570"/>
                      </a:cubicBezTo>
                      <a:cubicBezTo>
                        <a:pt x="686" y="580"/>
                        <a:pt x="754" y="786"/>
                        <a:pt x="754" y="786"/>
                      </a:cubicBezTo>
                      <a:cubicBezTo>
                        <a:pt x="754" y="835"/>
                        <a:pt x="745" y="884"/>
                        <a:pt x="735" y="942"/>
                      </a:cubicBezTo>
                      <a:cubicBezTo>
                        <a:pt x="725" y="1050"/>
                        <a:pt x="715" y="1167"/>
                        <a:pt x="706" y="1304"/>
                      </a:cubicBezTo>
                      <a:cubicBezTo>
                        <a:pt x="706" y="1451"/>
                        <a:pt x="706" y="1588"/>
                        <a:pt x="725" y="1735"/>
                      </a:cubicBezTo>
                      <a:cubicBezTo>
                        <a:pt x="735" y="1892"/>
                        <a:pt x="754" y="2048"/>
                        <a:pt x="803" y="2205"/>
                      </a:cubicBezTo>
                      <a:cubicBezTo>
                        <a:pt x="764" y="2146"/>
                        <a:pt x="725" y="2087"/>
                        <a:pt x="676" y="2038"/>
                      </a:cubicBezTo>
                      <a:cubicBezTo>
                        <a:pt x="594" y="1932"/>
                        <a:pt x="395" y="1797"/>
                        <a:pt x="234" y="1797"/>
                      </a:cubicBezTo>
                      <a:cubicBezTo>
                        <a:pt x="204" y="1797"/>
                        <a:pt x="174" y="1802"/>
                        <a:pt x="148" y="1813"/>
                      </a:cubicBezTo>
                      <a:cubicBezTo>
                        <a:pt x="40" y="1862"/>
                        <a:pt x="1" y="1989"/>
                        <a:pt x="50" y="2087"/>
                      </a:cubicBezTo>
                      <a:cubicBezTo>
                        <a:pt x="50" y="2097"/>
                        <a:pt x="50" y="2107"/>
                        <a:pt x="60" y="2107"/>
                      </a:cubicBezTo>
                      <a:cubicBezTo>
                        <a:pt x="138" y="2215"/>
                        <a:pt x="255" y="2273"/>
                        <a:pt x="383" y="2283"/>
                      </a:cubicBezTo>
                      <a:cubicBezTo>
                        <a:pt x="520" y="2283"/>
                        <a:pt x="666" y="2254"/>
                        <a:pt x="803" y="2215"/>
                      </a:cubicBezTo>
                      <a:cubicBezTo>
                        <a:pt x="852" y="2371"/>
                        <a:pt x="901" y="2528"/>
                        <a:pt x="970" y="2675"/>
                      </a:cubicBezTo>
                      <a:cubicBezTo>
                        <a:pt x="1009" y="2763"/>
                        <a:pt x="1048" y="2851"/>
                        <a:pt x="1087" y="2939"/>
                      </a:cubicBezTo>
                      <a:cubicBezTo>
                        <a:pt x="1068" y="2900"/>
                        <a:pt x="1048" y="2870"/>
                        <a:pt x="1038" y="2860"/>
                      </a:cubicBezTo>
                      <a:cubicBezTo>
                        <a:pt x="956" y="2762"/>
                        <a:pt x="757" y="2629"/>
                        <a:pt x="597" y="2629"/>
                      </a:cubicBezTo>
                      <a:cubicBezTo>
                        <a:pt x="566" y="2629"/>
                        <a:pt x="537" y="2634"/>
                        <a:pt x="510" y="2645"/>
                      </a:cubicBezTo>
                      <a:cubicBezTo>
                        <a:pt x="412" y="2694"/>
                        <a:pt x="363" y="2812"/>
                        <a:pt x="412" y="2919"/>
                      </a:cubicBezTo>
                      <a:cubicBezTo>
                        <a:pt x="412" y="2929"/>
                        <a:pt x="412" y="2929"/>
                        <a:pt x="422" y="2939"/>
                      </a:cubicBezTo>
                      <a:cubicBezTo>
                        <a:pt x="490" y="3037"/>
                        <a:pt x="608" y="3105"/>
                        <a:pt x="735" y="3115"/>
                      </a:cubicBezTo>
                      <a:cubicBezTo>
                        <a:pt x="872" y="3115"/>
                        <a:pt x="1019" y="3095"/>
                        <a:pt x="1146" y="3056"/>
                      </a:cubicBezTo>
                      <a:cubicBezTo>
                        <a:pt x="1166" y="3086"/>
                        <a:pt x="1185" y="3115"/>
                        <a:pt x="1195" y="3154"/>
                      </a:cubicBezTo>
                      <a:cubicBezTo>
                        <a:pt x="1283" y="3311"/>
                        <a:pt x="1361" y="3467"/>
                        <a:pt x="1430" y="3624"/>
                      </a:cubicBezTo>
                      <a:cubicBezTo>
                        <a:pt x="1459" y="3683"/>
                        <a:pt x="1479" y="3732"/>
                        <a:pt x="1508" y="3790"/>
                      </a:cubicBezTo>
                      <a:cubicBezTo>
                        <a:pt x="1479" y="3751"/>
                        <a:pt x="1459" y="3732"/>
                        <a:pt x="1459" y="3722"/>
                      </a:cubicBezTo>
                      <a:cubicBezTo>
                        <a:pt x="1377" y="3623"/>
                        <a:pt x="1178" y="3490"/>
                        <a:pt x="1018" y="3490"/>
                      </a:cubicBezTo>
                      <a:cubicBezTo>
                        <a:pt x="987" y="3490"/>
                        <a:pt x="958" y="3495"/>
                        <a:pt x="931" y="3506"/>
                      </a:cubicBezTo>
                      <a:cubicBezTo>
                        <a:pt x="823" y="3555"/>
                        <a:pt x="784" y="3673"/>
                        <a:pt x="833" y="3780"/>
                      </a:cubicBezTo>
                      <a:cubicBezTo>
                        <a:pt x="833" y="3790"/>
                        <a:pt x="833" y="3790"/>
                        <a:pt x="843" y="3800"/>
                      </a:cubicBezTo>
                      <a:cubicBezTo>
                        <a:pt x="911" y="3908"/>
                        <a:pt x="1028" y="3966"/>
                        <a:pt x="1156" y="3976"/>
                      </a:cubicBezTo>
                      <a:cubicBezTo>
                        <a:pt x="1293" y="3976"/>
                        <a:pt x="1430" y="3957"/>
                        <a:pt x="1557" y="3917"/>
                      </a:cubicBezTo>
                      <a:cubicBezTo>
                        <a:pt x="1577" y="3976"/>
                        <a:pt x="1606" y="4035"/>
                        <a:pt x="1625" y="4094"/>
                      </a:cubicBezTo>
                      <a:cubicBezTo>
                        <a:pt x="1645" y="4143"/>
                        <a:pt x="1645" y="4162"/>
                        <a:pt x="1665" y="4201"/>
                      </a:cubicBezTo>
                      <a:cubicBezTo>
                        <a:pt x="1674" y="4240"/>
                        <a:pt x="1684" y="4280"/>
                        <a:pt x="1694" y="4319"/>
                      </a:cubicBezTo>
                      <a:cubicBezTo>
                        <a:pt x="1714" y="4397"/>
                        <a:pt x="1733" y="4475"/>
                        <a:pt x="1743" y="4544"/>
                      </a:cubicBezTo>
                      <a:cubicBezTo>
                        <a:pt x="1753" y="4593"/>
                        <a:pt x="1763" y="4642"/>
                        <a:pt x="1772" y="4691"/>
                      </a:cubicBezTo>
                      <a:cubicBezTo>
                        <a:pt x="1753" y="4642"/>
                        <a:pt x="1704" y="4534"/>
                        <a:pt x="1694" y="4524"/>
                      </a:cubicBezTo>
                      <a:cubicBezTo>
                        <a:pt x="1624" y="4401"/>
                        <a:pt x="1420" y="4223"/>
                        <a:pt x="1258" y="4223"/>
                      </a:cubicBezTo>
                      <a:cubicBezTo>
                        <a:pt x="1240" y="4223"/>
                        <a:pt x="1222" y="4226"/>
                        <a:pt x="1205" y="4231"/>
                      </a:cubicBezTo>
                      <a:cubicBezTo>
                        <a:pt x="1097" y="4260"/>
                        <a:pt x="1028" y="4368"/>
                        <a:pt x="1068" y="4485"/>
                      </a:cubicBezTo>
                      <a:lnTo>
                        <a:pt x="1068" y="4505"/>
                      </a:lnTo>
                      <a:cubicBezTo>
                        <a:pt x="1126" y="4612"/>
                        <a:pt x="1234" y="4700"/>
                        <a:pt x="1361" y="4730"/>
                      </a:cubicBezTo>
                      <a:cubicBezTo>
                        <a:pt x="1430" y="4740"/>
                        <a:pt x="1501" y="4744"/>
                        <a:pt x="1572" y="4744"/>
                      </a:cubicBezTo>
                      <a:cubicBezTo>
                        <a:pt x="1643" y="4744"/>
                        <a:pt x="1714" y="4740"/>
                        <a:pt x="1782" y="4730"/>
                      </a:cubicBezTo>
                      <a:cubicBezTo>
                        <a:pt x="1802" y="4808"/>
                        <a:pt x="1811" y="4886"/>
                        <a:pt x="1831" y="4965"/>
                      </a:cubicBezTo>
                      <a:cubicBezTo>
                        <a:pt x="1870" y="5219"/>
                        <a:pt x="1900" y="5444"/>
                        <a:pt x="1919" y="5591"/>
                      </a:cubicBezTo>
                      <a:lnTo>
                        <a:pt x="2046" y="5591"/>
                      </a:lnTo>
                      <a:lnTo>
                        <a:pt x="2046" y="5581"/>
                      </a:lnTo>
                      <a:cubicBezTo>
                        <a:pt x="2017" y="5425"/>
                        <a:pt x="1988" y="5209"/>
                        <a:pt x="1939" y="4945"/>
                      </a:cubicBezTo>
                      <a:cubicBezTo>
                        <a:pt x="1919" y="4867"/>
                        <a:pt x="1900" y="4779"/>
                        <a:pt x="1880" y="4681"/>
                      </a:cubicBezTo>
                      <a:cubicBezTo>
                        <a:pt x="1958" y="4651"/>
                        <a:pt x="2046" y="4612"/>
                        <a:pt x="2125" y="4573"/>
                      </a:cubicBezTo>
                      <a:cubicBezTo>
                        <a:pt x="2232" y="4661"/>
                        <a:pt x="2350" y="4740"/>
                        <a:pt x="2477" y="4798"/>
                      </a:cubicBezTo>
                      <a:cubicBezTo>
                        <a:pt x="2438" y="4877"/>
                        <a:pt x="2408" y="4945"/>
                        <a:pt x="2379" y="5014"/>
                      </a:cubicBezTo>
                      <a:cubicBezTo>
                        <a:pt x="2271" y="5258"/>
                        <a:pt x="2183" y="5454"/>
                        <a:pt x="2105" y="5591"/>
                      </a:cubicBezTo>
                      <a:lnTo>
                        <a:pt x="2242" y="5591"/>
                      </a:lnTo>
                      <a:cubicBezTo>
                        <a:pt x="2301" y="5454"/>
                        <a:pt x="2389" y="5278"/>
                        <a:pt x="2477" y="5063"/>
                      </a:cubicBezTo>
                      <a:lnTo>
                        <a:pt x="2575" y="4818"/>
                      </a:lnTo>
                      <a:cubicBezTo>
                        <a:pt x="2678" y="4840"/>
                        <a:pt x="2786" y="4851"/>
                        <a:pt x="2891" y="4851"/>
                      </a:cubicBezTo>
                      <a:cubicBezTo>
                        <a:pt x="2927" y="4851"/>
                        <a:pt x="2961" y="4850"/>
                        <a:pt x="2996" y="4847"/>
                      </a:cubicBezTo>
                      <a:cubicBezTo>
                        <a:pt x="3123" y="4818"/>
                        <a:pt x="3231" y="4740"/>
                        <a:pt x="3289" y="4632"/>
                      </a:cubicBezTo>
                      <a:cubicBezTo>
                        <a:pt x="3338" y="4524"/>
                        <a:pt x="3299" y="4407"/>
                        <a:pt x="3191" y="4358"/>
                      </a:cubicBezTo>
                      <a:lnTo>
                        <a:pt x="3172" y="4348"/>
                      </a:lnTo>
                      <a:cubicBezTo>
                        <a:pt x="3153" y="4343"/>
                        <a:pt x="3133" y="4340"/>
                        <a:pt x="3113" y="4340"/>
                      </a:cubicBezTo>
                      <a:cubicBezTo>
                        <a:pt x="2951" y="4340"/>
                        <a:pt x="2741" y="4499"/>
                        <a:pt x="2663" y="4612"/>
                      </a:cubicBezTo>
                      <a:cubicBezTo>
                        <a:pt x="2663" y="4612"/>
                        <a:pt x="2604" y="4700"/>
                        <a:pt x="2575" y="4759"/>
                      </a:cubicBezTo>
                      <a:lnTo>
                        <a:pt x="2614" y="4651"/>
                      </a:lnTo>
                      <a:cubicBezTo>
                        <a:pt x="2643" y="4583"/>
                        <a:pt x="2663" y="4505"/>
                        <a:pt x="2692" y="4426"/>
                      </a:cubicBezTo>
                      <a:cubicBezTo>
                        <a:pt x="2702" y="4387"/>
                        <a:pt x="2712" y="4358"/>
                        <a:pt x="2722" y="4309"/>
                      </a:cubicBezTo>
                      <a:cubicBezTo>
                        <a:pt x="2731" y="4260"/>
                        <a:pt x="2741" y="4231"/>
                        <a:pt x="2751" y="4182"/>
                      </a:cubicBezTo>
                      <a:cubicBezTo>
                        <a:pt x="2780" y="4094"/>
                        <a:pt x="2800" y="3996"/>
                        <a:pt x="2810" y="3898"/>
                      </a:cubicBezTo>
                      <a:cubicBezTo>
                        <a:pt x="2937" y="3947"/>
                        <a:pt x="3074" y="3976"/>
                        <a:pt x="3221" y="3986"/>
                      </a:cubicBezTo>
                      <a:cubicBezTo>
                        <a:pt x="3348" y="3986"/>
                        <a:pt x="3465" y="3937"/>
                        <a:pt x="3544" y="3839"/>
                      </a:cubicBezTo>
                      <a:cubicBezTo>
                        <a:pt x="3612" y="3741"/>
                        <a:pt x="3593" y="3614"/>
                        <a:pt x="3495" y="3546"/>
                      </a:cubicBezTo>
                      <a:lnTo>
                        <a:pt x="3475" y="3536"/>
                      </a:lnTo>
                      <a:cubicBezTo>
                        <a:pt x="3444" y="3520"/>
                        <a:pt x="3409" y="3514"/>
                        <a:pt x="3371" y="3514"/>
                      </a:cubicBezTo>
                      <a:cubicBezTo>
                        <a:pt x="3217" y="3514"/>
                        <a:pt x="3023" y="3625"/>
                        <a:pt x="2937" y="3712"/>
                      </a:cubicBezTo>
                      <a:cubicBezTo>
                        <a:pt x="2927" y="3722"/>
                        <a:pt x="2859" y="3810"/>
                        <a:pt x="2819" y="3859"/>
                      </a:cubicBezTo>
                      <a:cubicBezTo>
                        <a:pt x="2829" y="3800"/>
                        <a:pt x="2839" y="3732"/>
                        <a:pt x="2849" y="3683"/>
                      </a:cubicBezTo>
                      <a:cubicBezTo>
                        <a:pt x="2868" y="3506"/>
                        <a:pt x="2878" y="3330"/>
                        <a:pt x="2898" y="3154"/>
                      </a:cubicBezTo>
                      <a:cubicBezTo>
                        <a:pt x="2898" y="3105"/>
                        <a:pt x="2908" y="3046"/>
                        <a:pt x="2917" y="2998"/>
                      </a:cubicBezTo>
                      <a:cubicBezTo>
                        <a:pt x="3045" y="3046"/>
                        <a:pt x="3191" y="3086"/>
                        <a:pt x="3338" y="3095"/>
                      </a:cubicBezTo>
                      <a:cubicBezTo>
                        <a:pt x="3465" y="3095"/>
                        <a:pt x="3583" y="3037"/>
                        <a:pt x="3661" y="2939"/>
                      </a:cubicBezTo>
                      <a:cubicBezTo>
                        <a:pt x="3730" y="2841"/>
                        <a:pt x="3710" y="2714"/>
                        <a:pt x="3612" y="2655"/>
                      </a:cubicBezTo>
                      <a:lnTo>
                        <a:pt x="3593" y="2635"/>
                      </a:lnTo>
                      <a:cubicBezTo>
                        <a:pt x="3562" y="2620"/>
                        <a:pt x="3527" y="2613"/>
                        <a:pt x="3489" y="2613"/>
                      </a:cubicBezTo>
                      <a:cubicBezTo>
                        <a:pt x="3335" y="2613"/>
                        <a:pt x="3141" y="2727"/>
                        <a:pt x="3054" y="2821"/>
                      </a:cubicBezTo>
                      <a:cubicBezTo>
                        <a:pt x="3045" y="2821"/>
                        <a:pt x="2937" y="2949"/>
                        <a:pt x="2917" y="2988"/>
                      </a:cubicBezTo>
                      <a:cubicBezTo>
                        <a:pt x="2927" y="2860"/>
                        <a:pt x="2947" y="2753"/>
                        <a:pt x="2957" y="2635"/>
                      </a:cubicBezTo>
                      <a:cubicBezTo>
                        <a:pt x="2986" y="2479"/>
                        <a:pt x="3015" y="2322"/>
                        <a:pt x="3064" y="2175"/>
                      </a:cubicBezTo>
                      <a:cubicBezTo>
                        <a:pt x="3191" y="2224"/>
                        <a:pt x="3338" y="2263"/>
                        <a:pt x="3485" y="2273"/>
                      </a:cubicBezTo>
                      <a:cubicBezTo>
                        <a:pt x="3612" y="2273"/>
                        <a:pt x="3730" y="2215"/>
                        <a:pt x="3808" y="2117"/>
                      </a:cubicBezTo>
                      <a:cubicBezTo>
                        <a:pt x="3876" y="2029"/>
                        <a:pt x="3857" y="1892"/>
                        <a:pt x="3759" y="1833"/>
                      </a:cubicBezTo>
                      <a:cubicBezTo>
                        <a:pt x="3759" y="1823"/>
                        <a:pt x="3749" y="1823"/>
                        <a:pt x="3739" y="1823"/>
                      </a:cubicBezTo>
                      <a:cubicBezTo>
                        <a:pt x="3706" y="1804"/>
                        <a:pt x="3667" y="1796"/>
                        <a:pt x="3626" y="1796"/>
                      </a:cubicBezTo>
                      <a:cubicBezTo>
                        <a:pt x="3474" y="1796"/>
                        <a:pt x="3286" y="1907"/>
                        <a:pt x="3201" y="1999"/>
                      </a:cubicBezTo>
                      <a:cubicBezTo>
                        <a:pt x="3191" y="1999"/>
                        <a:pt x="3113" y="2097"/>
                        <a:pt x="3074" y="2146"/>
                      </a:cubicBezTo>
                      <a:lnTo>
                        <a:pt x="3064" y="2146"/>
                      </a:lnTo>
                      <a:cubicBezTo>
                        <a:pt x="3113" y="1999"/>
                        <a:pt x="3172" y="1852"/>
                        <a:pt x="3250" y="1706"/>
                      </a:cubicBezTo>
                      <a:cubicBezTo>
                        <a:pt x="3289" y="1627"/>
                        <a:pt x="3328" y="1559"/>
                        <a:pt x="3368" y="1490"/>
                      </a:cubicBezTo>
                      <a:cubicBezTo>
                        <a:pt x="3495" y="1559"/>
                        <a:pt x="3632" y="1608"/>
                        <a:pt x="3769" y="1627"/>
                      </a:cubicBezTo>
                      <a:cubicBezTo>
                        <a:pt x="3782" y="1628"/>
                        <a:pt x="3794" y="1629"/>
                        <a:pt x="3807" y="1629"/>
                      </a:cubicBezTo>
                      <a:cubicBezTo>
                        <a:pt x="3921" y="1629"/>
                        <a:pt x="4032" y="1589"/>
                        <a:pt x="4111" y="1510"/>
                      </a:cubicBezTo>
                      <a:cubicBezTo>
                        <a:pt x="4190" y="1422"/>
                        <a:pt x="4180" y="1295"/>
                        <a:pt x="4102" y="1216"/>
                      </a:cubicBezTo>
                      <a:lnTo>
                        <a:pt x="4082" y="1207"/>
                      </a:lnTo>
                      <a:cubicBezTo>
                        <a:pt x="4043" y="1180"/>
                        <a:pt x="3994" y="1170"/>
                        <a:pt x="3940" y="1170"/>
                      </a:cubicBezTo>
                      <a:cubicBezTo>
                        <a:pt x="3791" y="1170"/>
                        <a:pt x="3608" y="1252"/>
                        <a:pt x="3514" y="1324"/>
                      </a:cubicBezTo>
                      <a:cubicBezTo>
                        <a:pt x="3475" y="1363"/>
                        <a:pt x="3446" y="1402"/>
                        <a:pt x="3407" y="1441"/>
                      </a:cubicBezTo>
                      <a:lnTo>
                        <a:pt x="3465" y="1344"/>
                      </a:lnTo>
                      <a:cubicBezTo>
                        <a:pt x="3534" y="1236"/>
                        <a:pt x="3612" y="1138"/>
                        <a:pt x="3681" y="1050"/>
                      </a:cubicBezTo>
                      <a:cubicBezTo>
                        <a:pt x="3720" y="1011"/>
                        <a:pt x="3749" y="962"/>
                        <a:pt x="3788" y="923"/>
                      </a:cubicBezTo>
                      <a:cubicBezTo>
                        <a:pt x="3925" y="923"/>
                        <a:pt x="4062" y="903"/>
                        <a:pt x="4199" y="864"/>
                      </a:cubicBezTo>
                      <a:cubicBezTo>
                        <a:pt x="4317" y="815"/>
                        <a:pt x="4405" y="717"/>
                        <a:pt x="4444" y="600"/>
                      </a:cubicBezTo>
                      <a:cubicBezTo>
                        <a:pt x="4473" y="492"/>
                        <a:pt x="4405" y="384"/>
                        <a:pt x="4297" y="355"/>
                      </a:cubicBezTo>
                      <a:lnTo>
                        <a:pt x="4278" y="355"/>
                      </a:lnTo>
                      <a:cubicBezTo>
                        <a:pt x="4271" y="354"/>
                        <a:pt x="4264" y="354"/>
                        <a:pt x="4258" y="354"/>
                      </a:cubicBezTo>
                      <a:cubicBezTo>
                        <a:pt x="4086" y="354"/>
                        <a:pt x="3893" y="586"/>
                        <a:pt x="3828" y="727"/>
                      </a:cubicBezTo>
                      <a:cubicBezTo>
                        <a:pt x="3828" y="737"/>
                        <a:pt x="3759" y="942"/>
                        <a:pt x="3769" y="942"/>
                      </a:cubicBezTo>
                      <a:lnTo>
                        <a:pt x="3661" y="1060"/>
                      </a:lnTo>
                      <a:cubicBezTo>
                        <a:pt x="3593" y="1148"/>
                        <a:pt x="3514" y="1236"/>
                        <a:pt x="3436" y="1353"/>
                      </a:cubicBezTo>
                      <a:cubicBezTo>
                        <a:pt x="3358" y="1471"/>
                        <a:pt x="3279" y="1588"/>
                        <a:pt x="3211" y="1715"/>
                      </a:cubicBezTo>
                      <a:cubicBezTo>
                        <a:pt x="3133" y="1852"/>
                        <a:pt x="3074" y="1999"/>
                        <a:pt x="3015" y="2156"/>
                      </a:cubicBezTo>
                      <a:lnTo>
                        <a:pt x="3015" y="1950"/>
                      </a:lnTo>
                      <a:cubicBezTo>
                        <a:pt x="2996" y="1804"/>
                        <a:pt x="2868" y="1510"/>
                        <a:pt x="2702" y="1481"/>
                      </a:cubicBezTo>
                      <a:cubicBezTo>
                        <a:pt x="2689" y="1478"/>
                        <a:pt x="2675" y="1477"/>
                        <a:pt x="2662" y="1477"/>
                      </a:cubicBezTo>
                      <a:cubicBezTo>
                        <a:pt x="2561" y="1477"/>
                        <a:pt x="2475" y="1543"/>
                        <a:pt x="2457" y="1647"/>
                      </a:cubicBezTo>
                      <a:lnTo>
                        <a:pt x="2457" y="1676"/>
                      </a:lnTo>
                      <a:cubicBezTo>
                        <a:pt x="2457" y="1804"/>
                        <a:pt x="2516" y="1921"/>
                        <a:pt x="2624" y="1999"/>
                      </a:cubicBezTo>
                      <a:cubicBezTo>
                        <a:pt x="2741" y="2078"/>
                        <a:pt x="2868" y="2136"/>
                        <a:pt x="3015" y="2175"/>
                      </a:cubicBezTo>
                      <a:cubicBezTo>
                        <a:pt x="2966" y="2332"/>
                        <a:pt x="2927" y="2489"/>
                        <a:pt x="2898" y="2655"/>
                      </a:cubicBezTo>
                      <a:cubicBezTo>
                        <a:pt x="2878" y="2743"/>
                        <a:pt x="2868" y="2841"/>
                        <a:pt x="2849" y="2939"/>
                      </a:cubicBezTo>
                      <a:lnTo>
                        <a:pt x="2849" y="2841"/>
                      </a:lnTo>
                      <a:cubicBezTo>
                        <a:pt x="2829" y="2694"/>
                        <a:pt x="2702" y="2401"/>
                        <a:pt x="2536" y="2371"/>
                      </a:cubicBezTo>
                      <a:cubicBezTo>
                        <a:pt x="2530" y="2371"/>
                        <a:pt x="2524" y="2370"/>
                        <a:pt x="2518" y="2370"/>
                      </a:cubicBezTo>
                      <a:cubicBezTo>
                        <a:pt x="2408" y="2370"/>
                        <a:pt x="2320" y="2455"/>
                        <a:pt x="2311" y="2567"/>
                      </a:cubicBezTo>
                      <a:cubicBezTo>
                        <a:pt x="2320" y="2684"/>
                        <a:pt x="2379" y="2812"/>
                        <a:pt x="2477" y="2890"/>
                      </a:cubicBezTo>
                      <a:cubicBezTo>
                        <a:pt x="2594" y="2958"/>
                        <a:pt x="2722" y="3017"/>
                        <a:pt x="2859" y="3056"/>
                      </a:cubicBezTo>
                      <a:cubicBezTo>
                        <a:pt x="2859" y="3095"/>
                        <a:pt x="2849" y="3135"/>
                        <a:pt x="2849" y="3174"/>
                      </a:cubicBezTo>
                      <a:cubicBezTo>
                        <a:pt x="2829" y="3350"/>
                        <a:pt x="2810" y="3516"/>
                        <a:pt x="2780" y="3692"/>
                      </a:cubicBezTo>
                      <a:cubicBezTo>
                        <a:pt x="2771" y="3751"/>
                        <a:pt x="2761" y="3810"/>
                        <a:pt x="2751" y="3869"/>
                      </a:cubicBezTo>
                      <a:lnTo>
                        <a:pt x="2751" y="3790"/>
                      </a:lnTo>
                      <a:cubicBezTo>
                        <a:pt x="2731" y="3634"/>
                        <a:pt x="2604" y="3350"/>
                        <a:pt x="2428" y="3320"/>
                      </a:cubicBezTo>
                      <a:cubicBezTo>
                        <a:pt x="2411" y="3316"/>
                        <a:pt x="2395" y="3314"/>
                        <a:pt x="2379" y="3314"/>
                      </a:cubicBezTo>
                      <a:cubicBezTo>
                        <a:pt x="2282" y="3314"/>
                        <a:pt x="2200" y="3386"/>
                        <a:pt x="2183" y="3487"/>
                      </a:cubicBezTo>
                      <a:cubicBezTo>
                        <a:pt x="2183" y="3497"/>
                        <a:pt x="2183" y="3506"/>
                        <a:pt x="2183" y="3516"/>
                      </a:cubicBezTo>
                      <a:cubicBezTo>
                        <a:pt x="2193" y="3643"/>
                        <a:pt x="2252" y="3761"/>
                        <a:pt x="2350" y="3839"/>
                      </a:cubicBezTo>
                      <a:cubicBezTo>
                        <a:pt x="2467" y="3908"/>
                        <a:pt x="2585" y="3966"/>
                        <a:pt x="2722" y="4006"/>
                      </a:cubicBezTo>
                      <a:cubicBezTo>
                        <a:pt x="2702" y="4064"/>
                        <a:pt x="2692" y="4133"/>
                        <a:pt x="2673" y="4182"/>
                      </a:cubicBezTo>
                      <a:cubicBezTo>
                        <a:pt x="2663" y="4240"/>
                        <a:pt x="2663" y="4260"/>
                        <a:pt x="2643" y="4309"/>
                      </a:cubicBezTo>
                      <a:cubicBezTo>
                        <a:pt x="2634" y="4358"/>
                        <a:pt x="2624" y="4387"/>
                        <a:pt x="2604" y="4426"/>
                      </a:cubicBezTo>
                      <a:cubicBezTo>
                        <a:pt x="2585" y="4495"/>
                        <a:pt x="2555" y="4573"/>
                        <a:pt x="2526" y="4642"/>
                      </a:cubicBezTo>
                      <a:cubicBezTo>
                        <a:pt x="2506" y="4691"/>
                        <a:pt x="2487" y="4730"/>
                        <a:pt x="2467" y="4779"/>
                      </a:cubicBezTo>
                      <a:cubicBezTo>
                        <a:pt x="2477" y="4720"/>
                        <a:pt x="2497" y="4603"/>
                        <a:pt x="2497" y="4593"/>
                      </a:cubicBezTo>
                      <a:cubicBezTo>
                        <a:pt x="2497" y="4456"/>
                        <a:pt x="2457" y="4319"/>
                        <a:pt x="2389" y="4201"/>
                      </a:cubicBezTo>
                      <a:cubicBezTo>
                        <a:pt x="2389" y="4192"/>
                        <a:pt x="2389" y="4172"/>
                        <a:pt x="2389" y="4152"/>
                      </a:cubicBezTo>
                      <a:cubicBezTo>
                        <a:pt x="2370" y="4051"/>
                        <a:pt x="2282" y="3975"/>
                        <a:pt x="2174" y="3975"/>
                      </a:cubicBezTo>
                      <a:cubicBezTo>
                        <a:pt x="2167" y="3975"/>
                        <a:pt x="2161" y="3976"/>
                        <a:pt x="2154" y="3976"/>
                      </a:cubicBezTo>
                      <a:lnTo>
                        <a:pt x="2134" y="3976"/>
                      </a:lnTo>
                      <a:cubicBezTo>
                        <a:pt x="1968" y="4025"/>
                        <a:pt x="1860" y="4319"/>
                        <a:pt x="1851" y="4475"/>
                      </a:cubicBezTo>
                      <a:cubicBezTo>
                        <a:pt x="1851" y="4534"/>
                        <a:pt x="1860" y="4593"/>
                        <a:pt x="1860" y="4651"/>
                      </a:cubicBezTo>
                      <a:cubicBezTo>
                        <a:pt x="1851" y="4612"/>
                        <a:pt x="1851" y="4573"/>
                        <a:pt x="1841" y="4534"/>
                      </a:cubicBezTo>
                      <a:cubicBezTo>
                        <a:pt x="1821" y="4466"/>
                        <a:pt x="1802" y="4387"/>
                        <a:pt x="1782" y="4309"/>
                      </a:cubicBezTo>
                      <a:lnTo>
                        <a:pt x="1743" y="4192"/>
                      </a:lnTo>
                      <a:cubicBezTo>
                        <a:pt x="1733" y="4152"/>
                        <a:pt x="1714" y="4113"/>
                        <a:pt x="1704" y="4074"/>
                      </a:cubicBezTo>
                      <a:cubicBezTo>
                        <a:pt x="1674" y="3986"/>
                        <a:pt x="1635" y="3888"/>
                        <a:pt x="1596" y="3800"/>
                      </a:cubicBezTo>
                      <a:cubicBezTo>
                        <a:pt x="1723" y="3771"/>
                        <a:pt x="1860" y="3722"/>
                        <a:pt x="1978" y="3653"/>
                      </a:cubicBezTo>
                      <a:cubicBezTo>
                        <a:pt x="2085" y="3585"/>
                        <a:pt x="2154" y="3467"/>
                        <a:pt x="2174" y="3340"/>
                      </a:cubicBezTo>
                      <a:cubicBezTo>
                        <a:pt x="2174" y="3232"/>
                        <a:pt x="2085" y="3135"/>
                        <a:pt x="1968" y="3135"/>
                      </a:cubicBezTo>
                      <a:lnTo>
                        <a:pt x="1948" y="3135"/>
                      </a:lnTo>
                      <a:cubicBezTo>
                        <a:pt x="1772" y="3154"/>
                        <a:pt x="1625" y="3428"/>
                        <a:pt x="1596" y="3585"/>
                      </a:cubicBezTo>
                      <a:cubicBezTo>
                        <a:pt x="1596" y="3595"/>
                        <a:pt x="1577" y="3702"/>
                        <a:pt x="1577" y="3761"/>
                      </a:cubicBezTo>
                      <a:cubicBezTo>
                        <a:pt x="1547" y="3712"/>
                        <a:pt x="1528" y="3653"/>
                        <a:pt x="1498" y="3604"/>
                      </a:cubicBezTo>
                      <a:cubicBezTo>
                        <a:pt x="1420" y="3448"/>
                        <a:pt x="1342" y="3291"/>
                        <a:pt x="1254" y="3135"/>
                      </a:cubicBezTo>
                      <a:cubicBezTo>
                        <a:pt x="1234" y="3086"/>
                        <a:pt x="1205" y="3037"/>
                        <a:pt x="1185" y="2988"/>
                      </a:cubicBezTo>
                      <a:cubicBezTo>
                        <a:pt x="1322" y="2958"/>
                        <a:pt x="1459" y="2909"/>
                        <a:pt x="1586" y="2841"/>
                      </a:cubicBezTo>
                      <a:cubicBezTo>
                        <a:pt x="1694" y="2772"/>
                        <a:pt x="1763" y="2655"/>
                        <a:pt x="1772" y="2528"/>
                      </a:cubicBezTo>
                      <a:cubicBezTo>
                        <a:pt x="1772" y="2420"/>
                        <a:pt x="1684" y="2322"/>
                        <a:pt x="1567" y="2322"/>
                      </a:cubicBezTo>
                      <a:lnTo>
                        <a:pt x="1547" y="2322"/>
                      </a:lnTo>
                      <a:cubicBezTo>
                        <a:pt x="1371" y="2342"/>
                        <a:pt x="1224" y="2616"/>
                        <a:pt x="1195" y="2763"/>
                      </a:cubicBezTo>
                      <a:cubicBezTo>
                        <a:pt x="1195" y="2782"/>
                        <a:pt x="1175" y="2939"/>
                        <a:pt x="1175" y="2978"/>
                      </a:cubicBezTo>
                      <a:cubicBezTo>
                        <a:pt x="1117" y="2880"/>
                        <a:pt x="1068" y="2772"/>
                        <a:pt x="1019" y="2665"/>
                      </a:cubicBezTo>
                      <a:cubicBezTo>
                        <a:pt x="950" y="2518"/>
                        <a:pt x="891" y="2371"/>
                        <a:pt x="843" y="2224"/>
                      </a:cubicBezTo>
                      <a:cubicBezTo>
                        <a:pt x="989" y="2195"/>
                        <a:pt x="1126" y="2146"/>
                        <a:pt x="1254" y="2078"/>
                      </a:cubicBezTo>
                      <a:cubicBezTo>
                        <a:pt x="1361" y="1999"/>
                        <a:pt x="1430" y="1892"/>
                        <a:pt x="1440" y="1764"/>
                      </a:cubicBezTo>
                      <a:cubicBezTo>
                        <a:pt x="1440" y="1647"/>
                        <a:pt x="1351" y="1559"/>
                        <a:pt x="1244" y="1549"/>
                      </a:cubicBezTo>
                      <a:lnTo>
                        <a:pt x="1214" y="1549"/>
                      </a:lnTo>
                      <a:cubicBezTo>
                        <a:pt x="1038" y="1569"/>
                        <a:pt x="891" y="1843"/>
                        <a:pt x="862" y="1999"/>
                      </a:cubicBezTo>
                      <a:cubicBezTo>
                        <a:pt x="862" y="2009"/>
                        <a:pt x="843" y="2126"/>
                        <a:pt x="843" y="2185"/>
                      </a:cubicBezTo>
                      <a:cubicBezTo>
                        <a:pt x="794" y="2038"/>
                        <a:pt x="764" y="1882"/>
                        <a:pt x="754" y="1725"/>
                      </a:cubicBezTo>
                      <a:cubicBezTo>
                        <a:pt x="745" y="1637"/>
                        <a:pt x="735" y="1549"/>
                        <a:pt x="735" y="1481"/>
                      </a:cubicBezTo>
                      <a:cubicBezTo>
                        <a:pt x="872" y="1461"/>
                        <a:pt x="1009" y="1432"/>
                        <a:pt x="1146" y="1373"/>
                      </a:cubicBezTo>
                      <a:cubicBezTo>
                        <a:pt x="1254" y="1314"/>
                        <a:pt x="1332" y="1216"/>
                        <a:pt x="1361" y="1089"/>
                      </a:cubicBezTo>
                      <a:cubicBezTo>
                        <a:pt x="1381" y="972"/>
                        <a:pt x="1303" y="874"/>
                        <a:pt x="1185" y="854"/>
                      </a:cubicBezTo>
                      <a:lnTo>
                        <a:pt x="1166" y="854"/>
                      </a:lnTo>
                      <a:cubicBezTo>
                        <a:pt x="989" y="854"/>
                        <a:pt x="813" y="1118"/>
                        <a:pt x="764" y="1265"/>
                      </a:cubicBezTo>
                      <a:cubicBezTo>
                        <a:pt x="764" y="1265"/>
                        <a:pt x="745" y="1353"/>
                        <a:pt x="735" y="1412"/>
                      </a:cubicBezTo>
                      <a:lnTo>
                        <a:pt x="735" y="1304"/>
                      </a:lnTo>
                      <a:cubicBezTo>
                        <a:pt x="735" y="1177"/>
                        <a:pt x="745" y="1050"/>
                        <a:pt x="745" y="952"/>
                      </a:cubicBezTo>
                      <a:cubicBezTo>
                        <a:pt x="745" y="893"/>
                        <a:pt x="754" y="835"/>
                        <a:pt x="764" y="776"/>
                      </a:cubicBezTo>
                      <a:cubicBezTo>
                        <a:pt x="882" y="707"/>
                        <a:pt x="989" y="610"/>
                        <a:pt x="1077" y="502"/>
                      </a:cubicBezTo>
                      <a:cubicBezTo>
                        <a:pt x="1156" y="394"/>
                        <a:pt x="1175" y="267"/>
                        <a:pt x="1146" y="140"/>
                      </a:cubicBezTo>
                      <a:cubicBezTo>
                        <a:pt x="1115" y="55"/>
                        <a:pt x="1035" y="0"/>
                        <a:pt x="9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sp>
              <p:nvSpPr>
                <p:cNvPr id="7897" name="Google Shape;7897;p113"/>
                <p:cNvSpPr/>
                <p:nvPr/>
              </p:nvSpPr>
              <p:spPr>
                <a:xfrm>
                  <a:off x="5873102" y="4613221"/>
                  <a:ext cx="37212" cy="29249"/>
                </a:xfrm>
                <a:custGeom>
                  <a:rect b="b" l="l" r="r" t="t"/>
                  <a:pathLst>
                    <a:path extrusionOk="0" h="562" w="715">
                      <a:moveTo>
                        <a:pt x="208" y="0"/>
                      </a:moveTo>
                      <a:cubicBezTo>
                        <a:pt x="201" y="0"/>
                        <a:pt x="193" y="1"/>
                        <a:pt x="186" y="2"/>
                      </a:cubicBezTo>
                      <a:cubicBezTo>
                        <a:pt x="78" y="11"/>
                        <a:pt x="0" y="119"/>
                        <a:pt x="20" y="236"/>
                      </a:cubicBezTo>
                      <a:lnTo>
                        <a:pt x="20" y="256"/>
                      </a:lnTo>
                      <a:cubicBezTo>
                        <a:pt x="69" y="373"/>
                        <a:pt x="157" y="471"/>
                        <a:pt x="284" y="510"/>
                      </a:cubicBezTo>
                      <a:cubicBezTo>
                        <a:pt x="397" y="543"/>
                        <a:pt x="518" y="562"/>
                        <a:pt x="639" y="562"/>
                      </a:cubicBezTo>
                      <a:cubicBezTo>
                        <a:pt x="664" y="562"/>
                        <a:pt x="689" y="561"/>
                        <a:pt x="715" y="559"/>
                      </a:cubicBezTo>
                      <a:cubicBezTo>
                        <a:pt x="715" y="559"/>
                        <a:pt x="646" y="364"/>
                        <a:pt x="646" y="344"/>
                      </a:cubicBezTo>
                      <a:cubicBezTo>
                        <a:pt x="580" y="213"/>
                        <a:pt x="380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sp>
              <p:nvSpPr>
                <p:cNvPr id="7898" name="Google Shape;7898;p113"/>
                <p:cNvSpPr/>
                <p:nvPr/>
              </p:nvSpPr>
              <p:spPr>
                <a:xfrm>
                  <a:off x="6026375" y="4602812"/>
                  <a:ext cx="27063" cy="40543"/>
                </a:xfrm>
                <a:custGeom>
                  <a:rect b="b" l="l" r="r" t="t"/>
                  <a:pathLst>
                    <a:path extrusionOk="0" h="779" w="520">
                      <a:moveTo>
                        <a:pt x="226" y="1"/>
                      </a:moveTo>
                      <a:cubicBezTo>
                        <a:pt x="148" y="1"/>
                        <a:pt x="69" y="43"/>
                        <a:pt x="40" y="123"/>
                      </a:cubicBezTo>
                      <a:cubicBezTo>
                        <a:pt x="30" y="123"/>
                        <a:pt x="30" y="133"/>
                        <a:pt x="30" y="143"/>
                      </a:cubicBezTo>
                      <a:cubicBezTo>
                        <a:pt x="1" y="270"/>
                        <a:pt x="30" y="397"/>
                        <a:pt x="99" y="495"/>
                      </a:cubicBezTo>
                      <a:cubicBezTo>
                        <a:pt x="197" y="603"/>
                        <a:pt x="314" y="701"/>
                        <a:pt x="441" y="779"/>
                      </a:cubicBezTo>
                      <a:cubicBezTo>
                        <a:pt x="441" y="779"/>
                        <a:pt x="490" y="573"/>
                        <a:pt x="490" y="564"/>
                      </a:cubicBezTo>
                      <a:cubicBezTo>
                        <a:pt x="520" y="407"/>
                        <a:pt x="471" y="94"/>
                        <a:pt x="304" y="16"/>
                      </a:cubicBezTo>
                      <a:cubicBezTo>
                        <a:pt x="279" y="6"/>
                        <a:pt x="253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</p:grpSp>
          <p:sp>
            <p:nvSpPr>
              <p:cNvPr id="7899" name="Google Shape;7899;p113"/>
              <p:cNvSpPr/>
              <p:nvPr/>
            </p:nvSpPr>
            <p:spPr>
              <a:xfrm>
                <a:off x="6697756" y="4696181"/>
                <a:ext cx="232329" cy="140730"/>
              </a:xfrm>
              <a:custGeom>
                <a:rect b="b" l="l" r="r" t="t"/>
                <a:pathLst>
                  <a:path extrusionOk="0" h="2704" w="4464">
                    <a:moveTo>
                      <a:pt x="2123" y="0"/>
                    </a:moveTo>
                    <a:cubicBezTo>
                      <a:pt x="1686" y="0"/>
                      <a:pt x="1282" y="81"/>
                      <a:pt x="1282" y="81"/>
                    </a:cubicBezTo>
                    <a:cubicBezTo>
                      <a:pt x="1282" y="81"/>
                      <a:pt x="0" y="1549"/>
                      <a:pt x="176" y="1794"/>
                    </a:cubicBezTo>
                    <a:cubicBezTo>
                      <a:pt x="362" y="2038"/>
                      <a:pt x="1772" y="2704"/>
                      <a:pt x="1772" y="2704"/>
                    </a:cubicBezTo>
                    <a:cubicBezTo>
                      <a:pt x="1772" y="2704"/>
                      <a:pt x="3484" y="2401"/>
                      <a:pt x="3915" y="2215"/>
                    </a:cubicBezTo>
                    <a:cubicBezTo>
                      <a:pt x="4336" y="2038"/>
                      <a:pt x="4463" y="1060"/>
                      <a:pt x="4463" y="1060"/>
                    </a:cubicBezTo>
                    <a:cubicBezTo>
                      <a:pt x="4463" y="1060"/>
                      <a:pt x="3484" y="570"/>
                      <a:pt x="2995" y="199"/>
                    </a:cubicBezTo>
                    <a:cubicBezTo>
                      <a:pt x="2787" y="45"/>
                      <a:pt x="2446" y="0"/>
                      <a:pt x="2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0" name="Google Shape;7900;p113"/>
              <p:cNvSpPr/>
              <p:nvPr/>
            </p:nvSpPr>
            <p:spPr>
              <a:xfrm>
                <a:off x="6757868" y="4735007"/>
                <a:ext cx="63703" cy="73383"/>
              </a:xfrm>
              <a:custGeom>
                <a:rect b="b" l="l" r="r" t="t"/>
                <a:pathLst>
                  <a:path extrusionOk="0" h="1410" w="1224">
                    <a:moveTo>
                      <a:pt x="861" y="1"/>
                    </a:moveTo>
                    <a:cubicBezTo>
                      <a:pt x="861" y="1"/>
                      <a:pt x="0" y="245"/>
                      <a:pt x="127" y="617"/>
                    </a:cubicBezTo>
                    <a:cubicBezTo>
                      <a:pt x="225" y="891"/>
                      <a:pt x="352" y="1155"/>
                      <a:pt x="489" y="1410"/>
                    </a:cubicBezTo>
                    <a:lnTo>
                      <a:pt x="1223" y="135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1" name="Google Shape;7901;p113"/>
              <p:cNvSpPr/>
              <p:nvPr/>
            </p:nvSpPr>
            <p:spPr>
              <a:xfrm>
                <a:off x="6757868" y="4735007"/>
                <a:ext cx="63703" cy="73383"/>
              </a:xfrm>
              <a:custGeom>
                <a:rect b="b" l="l" r="r" t="t"/>
                <a:pathLst>
                  <a:path extrusionOk="0" fill="none" h="1410" w="1224">
                    <a:moveTo>
                      <a:pt x="861" y="1"/>
                    </a:moveTo>
                    <a:cubicBezTo>
                      <a:pt x="861" y="1"/>
                      <a:pt x="0" y="245"/>
                      <a:pt x="127" y="617"/>
                    </a:cubicBezTo>
                    <a:cubicBezTo>
                      <a:pt x="225" y="891"/>
                      <a:pt x="352" y="1155"/>
                      <a:pt x="489" y="1410"/>
                    </a:cubicBezTo>
                    <a:lnTo>
                      <a:pt x="1223" y="1351"/>
                    </a:ln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2" name="Google Shape;7902;p113"/>
              <p:cNvSpPr/>
              <p:nvPr/>
            </p:nvSpPr>
            <p:spPr>
              <a:xfrm>
                <a:off x="6742046" y="4725847"/>
                <a:ext cx="22483" cy="98365"/>
              </a:xfrm>
              <a:custGeom>
                <a:rect b="b" l="l" r="r" t="t"/>
                <a:pathLst>
                  <a:path extrusionOk="0" h="1890" w="432">
                    <a:moveTo>
                      <a:pt x="431" y="0"/>
                    </a:moveTo>
                    <a:cubicBezTo>
                      <a:pt x="431" y="1"/>
                      <a:pt x="1" y="1038"/>
                      <a:pt x="1" y="1224"/>
                    </a:cubicBezTo>
                    <a:cubicBezTo>
                      <a:pt x="1" y="1400"/>
                      <a:pt x="373" y="1889"/>
                      <a:pt x="373" y="1889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3" name="Google Shape;7903;p113"/>
              <p:cNvSpPr/>
              <p:nvPr/>
            </p:nvSpPr>
            <p:spPr>
              <a:xfrm>
                <a:off x="6742046" y="4725847"/>
                <a:ext cx="22483" cy="98365"/>
              </a:xfrm>
              <a:custGeom>
                <a:rect b="b" l="l" r="r" t="t"/>
                <a:pathLst>
                  <a:path extrusionOk="0" fill="none" h="1890" w="432">
                    <a:moveTo>
                      <a:pt x="431" y="0"/>
                    </a:moveTo>
                    <a:cubicBezTo>
                      <a:pt x="431" y="0"/>
                      <a:pt x="1" y="1038"/>
                      <a:pt x="1" y="1224"/>
                    </a:cubicBezTo>
                    <a:cubicBezTo>
                      <a:pt x="1" y="1400"/>
                      <a:pt x="373" y="1889"/>
                      <a:pt x="373" y="1889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4" name="Google Shape;7904;p113"/>
              <p:cNvSpPr/>
              <p:nvPr/>
            </p:nvSpPr>
            <p:spPr>
              <a:xfrm>
                <a:off x="5898552" y="4772583"/>
                <a:ext cx="232329" cy="140782"/>
              </a:xfrm>
              <a:custGeom>
                <a:rect b="b" l="l" r="r" t="t"/>
                <a:pathLst>
                  <a:path extrusionOk="0" h="2705" w="4464">
                    <a:moveTo>
                      <a:pt x="2123" y="0"/>
                    </a:moveTo>
                    <a:cubicBezTo>
                      <a:pt x="1687" y="0"/>
                      <a:pt x="1283" y="81"/>
                      <a:pt x="1283" y="81"/>
                    </a:cubicBezTo>
                    <a:cubicBezTo>
                      <a:pt x="1283" y="81"/>
                      <a:pt x="0" y="1549"/>
                      <a:pt x="186" y="1794"/>
                    </a:cubicBezTo>
                    <a:cubicBezTo>
                      <a:pt x="363" y="2039"/>
                      <a:pt x="1772" y="2704"/>
                      <a:pt x="1772" y="2704"/>
                    </a:cubicBezTo>
                    <a:cubicBezTo>
                      <a:pt x="1772" y="2704"/>
                      <a:pt x="3485" y="2401"/>
                      <a:pt x="3915" y="2215"/>
                    </a:cubicBezTo>
                    <a:cubicBezTo>
                      <a:pt x="4346" y="2039"/>
                      <a:pt x="4463" y="1060"/>
                      <a:pt x="4463" y="1060"/>
                    </a:cubicBezTo>
                    <a:cubicBezTo>
                      <a:pt x="4463" y="1060"/>
                      <a:pt x="3485" y="570"/>
                      <a:pt x="2995" y="199"/>
                    </a:cubicBezTo>
                    <a:cubicBezTo>
                      <a:pt x="2787" y="45"/>
                      <a:pt x="2446" y="0"/>
                      <a:pt x="2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5" name="Google Shape;7905;p113"/>
              <p:cNvSpPr/>
              <p:nvPr/>
            </p:nvSpPr>
            <p:spPr>
              <a:xfrm>
                <a:off x="5959185" y="4811409"/>
                <a:ext cx="63703" cy="73383"/>
              </a:xfrm>
              <a:custGeom>
                <a:rect b="b" l="l" r="r" t="t"/>
                <a:pathLst>
                  <a:path extrusionOk="0" h="1410" w="1224">
                    <a:moveTo>
                      <a:pt x="852" y="1"/>
                    </a:moveTo>
                    <a:cubicBezTo>
                      <a:pt x="852" y="1"/>
                      <a:pt x="0" y="245"/>
                      <a:pt x="118" y="617"/>
                    </a:cubicBezTo>
                    <a:cubicBezTo>
                      <a:pt x="215" y="891"/>
                      <a:pt x="343" y="1155"/>
                      <a:pt x="489" y="1410"/>
                    </a:cubicBezTo>
                    <a:lnTo>
                      <a:pt x="1223" y="1351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6" name="Google Shape;7906;p113"/>
              <p:cNvSpPr/>
              <p:nvPr/>
            </p:nvSpPr>
            <p:spPr>
              <a:xfrm>
                <a:off x="5959185" y="4811409"/>
                <a:ext cx="63703" cy="73383"/>
              </a:xfrm>
              <a:custGeom>
                <a:rect b="b" l="l" r="r" t="t"/>
                <a:pathLst>
                  <a:path extrusionOk="0" fill="none" h="1410" w="1224">
                    <a:moveTo>
                      <a:pt x="852" y="1"/>
                    </a:moveTo>
                    <a:cubicBezTo>
                      <a:pt x="852" y="1"/>
                      <a:pt x="0" y="245"/>
                      <a:pt x="118" y="617"/>
                    </a:cubicBezTo>
                    <a:cubicBezTo>
                      <a:pt x="215" y="891"/>
                      <a:pt x="343" y="1155"/>
                      <a:pt x="489" y="1410"/>
                    </a:cubicBezTo>
                    <a:lnTo>
                      <a:pt x="1223" y="1351"/>
                    </a:ln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7" name="Google Shape;7907;p113"/>
              <p:cNvSpPr/>
              <p:nvPr/>
            </p:nvSpPr>
            <p:spPr>
              <a:xfrm>
                <a:off x="5942843" y="4802249"/>
                <a:ext cx="22483" cy="98365"/>
              </a:xfrm>
              <a:custGeom>
                <a:rect b="b" l="l" r="r" t="t"/>
                <a:pathLst>
                  <a:path extrusionOk="0" h="1890" w="432">
                    <a:moveTo>
                      <a:pt x="432" y="0"/>
                    </a:moveTo>
                    <a:cubicBezTo>
                      <a:pt x="431" y="1"/>
                      <a:pt x="1" y="1038"/>
                      <a:pt x="1" y="1224"/>
                    </a:cubicBezTo>
                    <a:cubicBezTo>
                      <a:pt x="1" y="1400"/>
                      <a:pt x="373" y="1889"/>
                      <a:pt x="373" y="1889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8" name="Google Shape;7908;p113"/>
              <p:cNvSpPr/>
              <p:nvPr/>
            </p:nvSpPr>
            <p:spPr>
              <a:xfrm>
                <a:off x="5942843" y="4802249"/>
                <a:ext cx="22483" cy="98365"/>
              </a:xfrm>
              <a:custGeom>
                <a:rect b="b" l="l" r="r" t="t"/>
                <a:pathLst>
                  <a:path extrusionOk="0" fill="none" h="1890" w="432">
                    <a:moveTo>
                      <a:pt x="432" y="0"/>
                    </a:moveTo>
                    <a:cubicBezTo>
                      <a:pt x="432" y="0"/>
                      <a:pt x="1" y="1038"/>
                      <a:pt x="1" y="1224"/>
                    </a:cubicBezTo>
                    <a:cubicBezTo>
                      <a:pt x="1" y="1400"/>
                      <a:pt x="373" y="1889"/>
                      <a:pt x="373" y="1889"/>
                    </a:cubicBez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09" name="Google Shape;7909;p113"/>
              <p:cNvSpPr/>
              <p:nvPr/>
            </p:nvSpPr>
            <p:spPr>
              <a:xfrm>
                <a:off x="6390066" y="4720226"/>
                <a:ext cx="204329" cy="71718"/>
              </a:xfrm>
              <a:custGeom>
                <a:rect b="b" l="l" r="r" t="t"/>
                <a:pathLst>
                  <a:path extrusionOk="0" h="1378" w="3926">
                    <a:moveTo>
                      <a:pt x="1577" y="1"/>
                    </a:moveTo>
                    <a:cubicBezTo>
                      <a:pt x="1577" y="1"/>
                      <a:pt x="1" y="373"/>
                      <a:pt x="30" y="676"/>
                    </a:cubicBezTo>
                    <a:cubicBezTo>
                      <a:pt x="49" y="972"/>
                      <a:pt x="432" y="1362"/>
                      <a:pt x="678" y="1362"/>
                    </a:cubicBezTo>
                    <a:cubicBezTo>
                      <a:pt x="684" y="1362"/>
                      <a:pt x="690" y="1362"/>
                      <a:pt x="696" y="1361"/>
                    </a:cubicBezTo>
                    <a:cubicBezTo>
                      <a:pt x="716" y="1360"/>
                      <a:pt x="752" y="1359"/>
                      <a:pt x="801" y="1359"/>
                    </a:cubicBezTo>
                    <a:cubicBezTo>
                      <a:pt x="1055" y="1359"/>
                      <a:pt x="1661" y="1377"/>
                      <a:pt x="2253" y="1377"/>
                    </a:cubicBezTo>
                    <a:cubicBezTo>
                      <a:pt x="2925" y="1377"/>
                      <a:pt x="3581" y="1354"/>
                      <a:pt x="3691" y="1254"/>
                    </a:cubicBezTo>
                    <a:cubicBezTo>
                      <a:pt x="3925" y="1048"/>
                      <a:pt x="3505" y="471"/>
                      <a:pt x="3309" y="236"/>
                    </a:cubicBezTo>
                    <a:cubicBezTo>
                      <a:pt x="3103" y="11"/>
                      <a:pt x="1577" y="1"/>
                      <a:pt x="1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0" name="Google Shape;7910;p113"/>
              <p:cNvSpPr/>
              <p:nvPr/>
            </p:nvSpPr>
            <p:spPr>
              <a:xfrm>
                <a:off x="7106778" y="4777788"/>
                <a:ext cx="156395" cy="52670"/>
              </a:xfrm>
              <a:custGeom>
                <a:rect b="b" l="l" r="r" t="t"/>
                <a:pathLst>
                  <a:path extrusionOk="0" h="1012" w="3005">
                    <a:moveTo>
                      <a:pt x="1781" y="1"/>
                    </a:moveTo>
                    <a:cubicBezTo>
                      <a:pt x="1781" y="1"/>
                      <a:pt x="597" y="50"/>
                      <a:pt x="450" y="216"/>
                    </a:cubicBezTo>
                    <a:cubicBezTo>
                      <a:pt x="303" y="382"/>
                      <a:pt x="0" y="813"/>
                      <a:pt x="186" y="950"/>
                    </a:cubicBezTo>
                    <a:cubicBezTo>
                      <a:pt x="245" y="996"/>
                      <a:pt x="507" y="1011"/>
                      <a:pt x="834" y="1011"/>
                    </a:cubicBezTo>
                    <a:cubicBezTo>
                      <a:pt x="1442" y="1011"/>
                      <a:pt x="2278" y="959"/>
                      <a:pt x="2470" y="959"/>
                    </a:cubicBezTo>
                    <a:cubicBezTo>
                      <a:pt x="2481" y="959"/>
                      <a:pt x="2489" y="959"/>
                      <a:pt x="2496" y="960"/>
                    </a:cubicBezTo>
                    <a:cubicBezTo>
                      <a:pt x="2499" y="960"/>
                      <a:pt x="2502" y="960"/>
                      <a:pt x="2505" y="960"/>
                    </a:cubicBezTo>
                    <a:cubicBezTo>
                      <a:pt x="2701" y="960"/>
                      <a:pt x="2985" y="672"/>
                      <a:pt x="2995" y="451"/>
                    </a:cubicBezTo>
                    <a:cubicBezTo>
                      <a:pt x="3005" y="236"/>
                      <a:pt x="1781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1" name="Google Shape;7911;p113"/>
              <p:cNvSpPr/>
              <p:nvPr/>
            </p:nvSpPr>
            <p:spPr>
              <a:xfrm>
                <a:off x="7501019" y="4805319"/>
                <a:ext cx="155927" cy="52253"/>
              </a:xfrm>
              <a:custGeom>
                <a:rect b="b" l="l" r="r" t="t"/>
                <a:pathLst>
                  <a:path extrusionOk="0" h="1004" w="2996">
                    <a:moveTo>
                      <a:pt x="1772" y="0"/>
                    </a:moveTo>
                    <a:cubicBezTo>
                      <a:pt x="1772" y="0"/>
                      <a:pt x="597" y="30"/>
                      <a:pt x="450" y="206"/>
                    </a:cubicBezTo>
                    <a:cubicBezTo>
                      <a:pt x="304" y="372"/>
                      <a:pt x="0" y="803"/>
                      <a:pt x="176" y="940"/>
                    </a:cubicBezTo>
                    <a:cubicBezTo>
                      <a:pt x="242" y="988"/>
                      <a:pt x="530" y="1004"/>
                      <a:pt x="882" y="1004"/>
                    </a:cubicBezTo>
                    <a:cubicBezTo>
                      <a:pt x="1485" y="1004"/>
                      <a:pt x="2277" y="959"/>
                      <a:pt x="2467" y="959"/>
                    </a:cubicBezTo>
                    <a:cubicBezTo>
                      <a:pt x="2479" y="959"/>
                      <a:pt x="2489" y="959"/>
                      <a:pt x="2496" y="959"/>
                    </a:cubicBezTo>
                    <a:cubicBezTo>
                      <a:pt x="2499" y="959"/>
                      <a:pt x="2502" y="960"/>
                      <a:pt x="2505" y="960"/>
                    </a:cubicBezTo>
                    <a:cubicBezTo>
                      <a:pt x="2691" y="960"/>
                      <a:pt x="2976" y="672"/>
                      <a:pt x="2985" y="450"/>
                    </a:cubicBezTo>
                    <a:cubicBezTo>
                      <a:pt x="2995" y="225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2" name="Google Shape;7912;p113"/>
              <p:cNvSpPr/>
              <p:nvPr/>
            </p:nvSpPr>
            <p:spPr>
              <a:xfrm>
                <a:off x="6210302" y="4782888"/>
                <a:ext cx="382062" cy="118350"/>
              </a:xfrm>
              <a:custGeom>
                <a:rect b="b" l="l" r="r" t="t"/>
                <a:pathLst>
                  <a:path extrusionOk="0" h="2274" w="7341">
                    <a:moveTo>
                      <a:pt x="3063" y="1"/>
                    </a:moveTo>
                    <a:cubicBezTo>
                      <a:pt x="1840" y="1"/>
                      <a:pt x="979" y="490"/>
                      <a:pt x="861" y="921"/>
                    </a:cubicBezTo>
                    <a:cubicBezTo>
                      <a:pt x="734" y="1351"/>
                      <a:pt x="0" y="1713"/>
                      <a:pt x="313" y="1899"/>
                    </a:cubicBezTo>
                    <a:cubicBezTo>
                      <a:pt x="581" y="2063"/>
                      <a:pt x="2754" y="2273"/>
                      <a:pt x="4189" y="2273"/>
                    </a:cubicBezTo>
                    <a:cubicBezTo>
                      <a:pt x="4380" y="2273"/>
                      <a:pt x="4559" y="2269"/>
                      <a:pt x="4717" y="2261"/>
                    </a:cubicBezTo>
                    <a:cubicBezTo>
                      <a:pt x="6058" y="2203"/>
                      <a:pt x="7340" y="1958"/>
                      <a:pt x="6978" y="1655"/>
                    </a:cubicBezTo>
                    <a:cubicBezTo>
                      <a:pt x="6606" y="1351"/>
                      <a:pt x="5696" y="979"/>
                      <a:pt x="5696" y="979"/>
                    </a:cubicBezTo>
                    <a:lnTo>
                      <a:pt x="4717" y="735"/>
                    </a:lnTo>
                    <a:cubicBezTo>
                      <a:pt x="4717" y="735"/>
                      <a:pt x="4287" y="1"/>
                      <a:pt x="30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3" name="Google Shape;7913;p113"/>
              <p:cNvSpPr/>
              <p:nvPr/>
            </p:nvSpPr>
            <p:spPr>
              <a:xfrm>
                <a:off x="6270883" y="4808338"/>
                <a:ext cx="200738" cy="76454"/>
              </a:xfrm>
              <a:custGeom>
                <a:rect b="b" l="l" r="r" t="t"/>
                <a:pathLst>
                  <a:path extrusionOk="0" h="1469" w="3857">
                    <a:moveTo>
                      <a:pt x="676" y="1"/>
                    </a:moveTo>
                    <a:cubicBezTo>
                      <a:pt x="676" y="1"/>
                      <a:pt x="1" y="490"/>
                      <a:pt x="245" y="735"/>
                    </a:cubicBezTo>
                    <a:cubicBezTo>
                      <a:pt x="490" y="980"/>
                      <a:pt x="1283" y="1283"/>
                      <a:pt x="1958" y="1283"/>
                    </a:cubicBezTo>
                    <a:cubicBezTo>
                      <a:pt x="2633" y="1283"/>
                      <a:pt x="3309" y="1469"/>
                      <a:pt x="3857" y="1469"/>
                    </a:cubicBez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4" name="Google Shape;7914;p113"/>
              <p:cNvSpPr/>
              <p:nvPr/>
            </p:nvSpPr>
            <p:spPr>
              <a:xfrm>
                <a:off x="6270883" y="4808338"/>
                <a:ext cx="200738" cy="76454"/>
              </a:xfrm>
              <a:custGeom>
                <a:rect b="b" l="l" r="r" t="t"/>
                <a:pathLst>
                  <a:path extrusionOk="0" fill="none" h="1469" w="3857">
                    <a:moveTo>
                      <a:pt x="676" y="1"/>
                    </a:moveTo>
                    <a:cubicBezTo>
                      <a:pt x="676" y="1"/>
                      <a:pt x="1" y="490"/>
                      <a:pt x="245" y="735"/>
                    </a:cubicBezTo>
                    <a:cubicBezTo>
                      <a:pt x="490" y="980"/>
                      <a:pt x="1283" y="1283"/>
                      <a:pt x="1958" y="1283"/>
                    </a:cubicBezTo>
                    <a:cubicBezTo>
                      <a:pt x="2633" y="1283"/>
                      <a:pt x="3309" y="1469"/>
                      <a:pt x="3857" y="1469"/>
                    </a:cubicBezTo>
                  </a:path>
                </a:pathLst>
              </a:custGeom>
              <a:noFill/>
              <a:ln cap="rnd" cmpd="sng" w="9525">
                <a:solidFill>
                  <a:srgbClr val="4E7D77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5" name="Google Shape;7915;p113"/>
              <p:cNvSpPr/>
              <p:nvPr/>
            </p:nvSpPr>
            <p:spPr>
              <a:xfrm>
                <a:off x="7180630" y="4792568"/>
                <a:ext cx="207347" cy="64067"/>
              </a:xfrm>
              <a:custGeom>
                <a:rect b="b" l="l" r="r" t="t"/>
                <a:pathLst>
                  <a:path extrusionOk="0" h="1231" w="3984">
                    <a:moveTo>
                      <a:pt x="1664" y="1"/>
                    </a:moveTo>
                    <a:cubicBezTo>
                      <a:pt x="998" y="1"/>
                      <a:pt x="529" y="265"/>
                      <a:pt x="460" y="500"/>
                    </a:cubicBezTo>
                    <a:cubicBezTo>
                      <a:pt x="401" y="725"/>
                      <a:pt x="0" y="930"/>
                      <a:pt x="167" y="1028"/>
                    </a:cubicBezTo>
                    <a:cubicBezTo>
                      <a:pt x="313" y="1114"/>
                      <a:pt x="1490" y="1231"/>
                      <a:pt x="2264" y="1231"/>
                    </a:cubicBezTo>
                    <a:cubicBezTo>
                      <a:pt x="2370" y="1231"/>
                      <a:pt x="2468" y="1229"/>
                      <a:pt x="2555" y="1224"/>
                    </a:cubicBezTo>
                    <a:cubicBezTo>
                      <a:pt x="3289" y="1195"/>
                      <a:pt x="3983" y="1058"/>
                      <a:pt x="3778" y="891"/>
                    </a:cubicBezTo>
                    <a:cubicBezTo>
                      <a:pt x="3563" y="744"/>
                      <a:pt x="3328" y="627"/>
                      <a:pt x="3083" y="529"/>
                    </a:cubicBezTo>
                    <a:lnTo>
                      <a:pt x="2555" y="392"/>
                    </a:lnTo>
                    <a:cubicBezTo>
                      <a:pt x="2555" y="392"/>
                      <a:pt x="2320" y="1"/>
                      <a:pt x="16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6" name="Google Shape;7916;p113"/>
              <p:cNvSpPr/>
              <p:nvPr/>
            </p:nvSpPr>
            <p:spPr>
              <a:xfrm>
                <a:off x="7213210" y="4806308"/>
                <a:ext cx="109034" cy="41324"/>
              </a:xfrm>
              <a:custGeom>
                <a:rect b="b" l="l" r="r" t="t"/>
                <a:pathLst>
                  <a:path extrusionOk="0" h="794" w="2095">
                    <a:moveTo>
                      <a:pt x="372" y="1"/>
                    </a:moveTo>
                    <a:cubicBezTo>
                      <a:pt x="372" y="1"/>
                      <a:pt x="1" y="265"/>
                      <a:pt x="138" y="402"/>
                    </a:cubicBezTo>
                    <a:cubicBezTo>
                      <a:pt x="275" y="529"/>
                      <a:pt x="705" y="696"/>
                      <a:pt x="1067" y="696"/>
                    </a:cubicBezTo>
                    <a:cubicBezTo>
                      <a:pt x="1429" y="696"/>
                      <a:pt x="1801" y="794"/>
                      <a:pt x="2095" y="794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7" name="Google Shape;7917;p113"/>
              <p:cNvSpPr/>
              <p:nvPr/>
            </p:nvSpPr>
            <p:spPr>
              <a:xfrm>
                <a:off x="7213210" y="4806308"/>
                <a:ext cx="109034" cy="41324"/>
              </a:xfrm>
              <a:custGeom>
                <a:rect b="b" l="l" r="r" t="t"/>
                <a:pathLst>
                  <a:path extrusionOk="0" fill="none" h="794" w="2095">
                    <a:moveTo>
                      <a:pt x="372" y="1"/>
                    </a:moveTo>
                    <a:cubicBezTo>
                      <a:pt x="372" y="1"/>
                      <a:pt x="1" y="265"/>
                      <a:pt x="138" y="402"/>
                    </a:cubicBezTo>
                    <a:cubicBezTo>
                      <a:pt x="275" y="529"/>
                      <a:pt x="705" y="696"/>
                      <a:pt x="1067" y="696"/>
                    </a:cubicBezTo>
                    <a:cubicBezTo>
                      <a:pt x="1429" y="696"/>
                      <a:pt x="1801" y="794"/>
                      <a:pt x="2095" y="794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8" name="Google Shape;7918;p113"/>
              <p:cNvSpPr/>
              <p:nvPr/>
            </p:nvSpPr>
            <p:spPr>
              <a:xfrm>
                <a:off x="7897290" y="4724337"/>
                <a:ext cx="207347" cy="64432"/>
              </a:xfrm>
              <a:custGeom>
                <a:rect b="b" l="l" r="r" t="t"/>
                <a:pathLst>
                  <a:path extrusionOk="0" h="1238" w="3984">
                    <a:moveTo>
                      <a:pt x="1654" y="0"/>
                    </a:moveTo>
                    <a:cubicBezTo>
                      <a:pt x="999" y="0"/>
                      <a:pt x="529" y="264"/>
                      <a:pt x="460" y="499"/>
                    </a:cubicBezTo>
                    <a:cubicBezTo>
                      <a:pt x="392" y="734"/>
                      <a:pt x="0" y="930"/>
                      <a:pt x="167" y="1028"/>
                    </a:cubicBezTo>
                    <a:cubicBezTo>
                      <a:pt x="317" y="1125"/>
                      <a:pt x="1538" y="1238"/>
                      <a:pt x="2316" y="1238"/>
                    </a:cubicBezTo>
                    <a:cubicBezTo>
                      <a:pt x="2402" y="1238"/>
                      <a:pt x="2482" y="1236"/>
                      <a:pt x="2555" y="1233"/>
                    </a:cubicBezTo>
                    <a:cubicBezTo>
                      <a:pt x="3289" y="1194"/>
                      <a:pt x="3984" y="1067"/>
                      <a:pt x="3778" y="900"/>
                    </a:cubicBezTo>
                    <a:cubicBezTo>
                      <a:pt x="3563" y="754"/>
                      <a:pt x="3328" y="626"/>
                      <a:pt x="3083" y="529"/>
                    </a:cubicBezTo>
                    <a:lnTo>
                      <a:pt x="2555" y="401"/>
                    </a:lnTo>
                    <a:cubicBezTo>
                      <a:pt x="2555" y="401"/>
                      <a:pt x="2320" y="0"/>
                      <a:pt x="16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19" name="Google Shape;7919;p113"/>
              <p:cNvSpPr/>
              <p:nvPr/>
            </p:nvSpPr>
            <p:spPr>
              <a:xfrm>
                <a:off x="7929870" y="4738598"/>
                <a:ext cx="109086" cy="41272"/>
              </a:xfrm>
              <a:custGeom>
                <a:rect b="b" l="l" r="r" t="t"/>
                <a:pathLst>
                  <a:path extrusionOk="0" h="793" w="2096">
                    <a:moveTo>
                      <a:pt x="373" y="0"/>
                    </a:moveTo>
                    <a:cubicBezTo>
                      <a:pt x="373" y="0"/>
                      <a:pt x="1" y="264"/>
                      <a:pt x="138" y="392"/>
                    </a:cubicBezTo>
                    <a:cubicBezTo>
                      <a:pt x="275" y="529"/>
                      <a:pt x="705" y="695"/>
                      <a:pt x="1068" y="695"/>
                    </a:cubicBezTo>
                    <a:cubicBezTo>
                      <a:pt x="1430" y="695"/>
                      <a:pt x="1802" y="793"/>
                      <a:pt x="2095" y="793"/>
                    </a:cubicBezTo>
                    <a:lnTo>
                      <a:pt x="3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20" name="Google Shape;7920;p113"/>
              <p:cNvSpPr/>
              <p:nvPr/>
            </p:nvSpPr>
            <p:spPr>
              <a:xfrm>
                <a:off x="7929870" y="4738598"/>
                <a:ext cx="109086" cy="41272"/>
              </a:xfrm>
              <a:custGeom>
                <a:rect b="b" l="l" r="r" t="t"/>
                <a:pathLst>
                  <a:path extrusionOk="0" fill="none" h="793" w="2096">
                    <a:moveTo>
                      <a:pt x="373" y="0"/>
                    </a:moveTo>
                    <a:cubicBezTo>
                      <a:pt x="373" y="0"/>
                      <a:pt x="1" y="264"/>
                      <a:pt x="138" y="392"/>
                    </a:cubicBezTo>
                    <a:cubicBezTo>
                      <a:pt x="275" y="529"/>
                      <a:pt x="705" y="695"/>
                      <a:pt x="1068" y="695"/>
                    </a:cubicBezTo>
                    <a:cubicBezTo>
                      <a:pt x="1430" y="695"/>
                      <a:pt x="1802" y="793"/>
                      <a:pt x="2095" y="793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21" name="Google Shape;7921;p113"/>
              <p:cNvSpPr/>
              <p:nvPr/>
            </p:nvSpPr>
            <p:spPr>
              <a:xfrm>
                <a:off x="6697756" y="4809015"/>
                <a:ext cx="407512" cy="104350"/>
              </a:xfrm>
              <a:custGeom>
                <a:rect b="b" l="l" r="r" t="t"/>
                <a:pathLst>
                  <a:path extrusionOk="0" h="2005" w="7830">
                    <a:moveTo>
                      <a:pt x="4245" y="0"/>
                    </a:moveTo>
                    <a:cubicBezTo>
                      <a:pt x="4123" y="0"/>
                      <a:pt x="4011" y="15"/>
                      <a:pt x="3915" y="47"/>
                    </a:cubicBezTo>
                    <a:cubicBezTo>
                      <a:pt x="2995" y="360"/>
                      <a:pt x="1038" y="967"/>
                      <a:pt x="1038" y="967"/>
                    </a:cubicBezTo>
                    <a:lnTo>
                      <a:pt x="176" y="1642"/>
                    </a:lnTo>
                    <a:cubicBezTo>
                      <a:pt x="176" y="1642"/>
                      <a:pt x="0" y="1945"/>
                      <a:pt x="607" y="1945"/>
                    </a:cubicBezTo>
                    <a:cubicBezTo>
                      <a:pt x="1224" y="1945"/>
                      <a:pt x="3729" y="2004"/>
                      <a:pt x="4522" y="2004"/>
                    </a:cubicBezTo>
                    <a:cubicBezTo>
                      <a:pt x="5314" y="2004"/>
                      <a:pt x="5931" y="1945"/>
                      <a:pt x="6234" y="1759"/>
                    </a:cubicBezTo>
                    <a:cubicBezTo>
                      <a:pt x="6364" y="1684"/>
                      <a:pt x="6608" y="1662"/>
                      <a:pt x="6858" y="1662"/>
                    </a:cubicBezTo>
                    <a:cubicBezTo>
                      <a:pt x="7192" y="1662"/>
                      <a:pt x="7538" y="1701"/>
                      <a:pt x="7644" y="1701"/>
                    </a:cubicBezTo>
                    <a:cubicBezTo>
                      <a:pt x="7830" y="1701"/>
                      <a:pt x="7096" y="1025"/>
                      <a:pt x="7096" y="1025"/>
                    </a:cubicBezTo>
                    <a:cubicBezTo>
                      <a:pt x="7096" y="1025"/>
                      <a:pt x="5280" y="0"/>
                      <a:pt x="4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22" name="Google Shape;7922;p113"/>
              <p:cNvSpPr/>
              <p:nvPr/>
            </p:nvSpPr>
            <p:spPr>
              <a:xfrm>
                <a:off x="6770567" y="4827699"/>
                <a:ext cx="210418" cy="69844"/>
              </a:xfrm>
              <a:custGeom>
                <a:rect b="b" l="l" r="r" t="t"/>
                <a:pathLst>
                  <a:path extrusionOk="0" h="1342" w="4043">
                    <a:moveTo>
                      <a:pt x="2761" y="1"/>
                    </a:moveTo>
                    <a:lnTo>
                      <a:pt x="862" y="549"/>
                    </a:lnTo>
                    <a:cubicBezTo>
                      <a:pt x="862" y="549"/>
                      <a:pt x="1" y="1038"/>
                      <a:pt x="314" y="1097"/>
                    </a:cubicBezTo>
                    <a:cubicBezTo>
                      <a:pt x="617" y="1156"/>
                      <a:pt x="1351" y="1342"/>
                      <a:pt x="1713" y="1342"/>
                    </a:cubicBezTo>
                    <a:cubicBezTo>
                      <a:pt x="2085" y="1342"/>
                      <a:pt x="2937" y="1283"/>
                      <a:pt x="3250" y="1283"/>
                    </a:cubicBezTo>
                    <a:lnTo>
                      <a:pt x="4043" y="1283"/>
                    </a:lnTo>
                    <a:lnTo>
                      <a:pt x="3553" y="794"/>
                    </a:lnTo>
                    <a:lnTo>
                      <a:pt x="2516" y="245"/>
                    </a:lnTo>
                    <a:lnTo>
                      <a:pt x="2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  <p:sp>
            <p:nvSpPr>
              <p:cNvPr id="7923" name="Google Shape;7923;p113"/>
              <p:cNvSpPr/>
              <p:nvPr/>
            </p:nvSpPr>
            <p:spPr>
              <a:xfrm>
                <a:off x="6770567" y="4827699"/>
                <a:ext cx="210418" cy="69844"/>
              </a:xfrm>
              <a:custGeom>
                <a:rect b="b" l="l" r="r" t="t"/>
                <a:pathLst>
                  <a:path extrusionOk="0" fill="none" h="1342" w="4043">
                    <a:moveTo>
                      <a:pt x="862" y="549"/>
                    </a:moveTo>
                    <a:cubicBezTo>
                      <a:pt x="862" y="549"/>
                      <a:pt x="1" y="1038"/>
                      <a:pt x="314" y="1097"/>
                    </a:cubicBezTo>
                    <a:cubicBezTo>
                      <a:pt x="617" y="1156"/>
                      <a:pt x="1351" y="1342"/>
                      <a:pt x="1713" y="1342"/>
                    </a:cubicBezTo>
                    <a:cubicBezTo>
                      <a:pt x="2085" y="1342"/>
                      <a:pt x="2937" y="1283"/>
                      <a:pt x="3250" y="1283"/>
                    </a:cubicBezTo>
                    <a:lnTo>
                      <a:pt x="4043" y="1283"/>
                    </a:lnTo>
                    <a:lnTo>
                      <a:pt x="3553" y="794"/>
                    </a:lnTo>
                    <a:lnTo>
                      <a:pt x="2516" y="245"/>
                    </a:lnTo>
                    <a:lnTo>
                      <a:pt x="276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miter lim="9787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Mina"/>
                  <a:ea typeface="Mina"/>
                  <a:cs typeface="Mina"/>
                  <a:sym typeface="Mina"/>
                </a:endParaRPr>
              </a:p>
            </p:txBody>
          </p:sp>
        </p:grpSp>
        <p:sp>
          <p:nvSpPr>
            <p:cNvPr id="7924" name="Google Shape;7924;p113"/>
            <p:cNvSpPr/>
            <p:nvPr/>
          </p:nvSpPr>
          <p:spPr>
            <a:xfrm>
              <a:off x="5607204" y="4417636"/>
              <a:ext cx="32112" cy="36275"/>
            </a:xfrm>
            <a:custGeom>
              <a:rect b="b" l="l" r="r" t="t"/>
              <a:pathLst>
                <a:path extrusionOk="0" h="697" w="617">
                  <a:moveTo>
                    <a:pt x="217" y="1"/>
                  </a:moveTo>
                  <a:cubicBezTo>
                    <a:pt x="107" y="1"/>
                    <a:pt x="10" y="86"/>
                    <a:pt x="10" y="197"/>
                  </a:cubicBezTo>
                  <a:cubicBezTo>
                    <a:pt x="0" y="207"/>
                    <a:pt x="0" y="217"/>
                    <a:pt x="10" y="226"/>
                  </a:cubicBezTo>
                  <a:cubicBezTo>
                    <a:pt x="20" y="354"/>
                    <a:pt x="88" y="471"/>
                    <a:pt x="196" y="540"/>
                  </a:cubicBezTo>
                  <a:cubicBezTo>
                    <a:pt x="333" y="608"/>
                    <a:pt x="470" y="667"/>
                    <a:pt x="617" y="696"/>
                  </a:cubicBezTo>
                  <a:cubicBezTo>
                    <a:pt x="617" y="696"/>
                    <a:pt x="607" y="481"/>
                    <a:pt x="597" y="461"/>
                  </a:cubicBezTo>
                  <a:cubicBezTo>
                    <a:pt x="568" y="305"/>
                    <a:pt x="411" y="21"/>
                    <a:pt x="235" y="1"/>
                  </a:cubicBezTo>
                  <a:cubicBezTo>
                    <a:pt x="229" y="1"/>
                    <a:pt x="223" y="1"/>
                    <a:pt x="217" y="1"/>
                  </a:cubicBezTo>
                  <a:close/>
                </a:path>
              </a:pathLst>
            </a:custGeom>
            <a:solidFill>
              <a:srgbClr val="4E7D7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7925" name="Google Shape;7925;p113"/>
            <p:cNvSpPr/>
            <p:nvPr/>
          </p:nvSpPr>
          <p:spPr>
            <a:xfrm>
              <a:off x="5606163" y="4831290"/>
              <a:ext cx="21963" cy="9212"/>
            </a:xfrm>
            <a:custGeom>
              <a:rect b="b" l="l" r="r" t="t"/>
              <a:pathLst>
                <a:path extrusionOk="0" h="177" w="422">
                  <a:moveTo>
                    <a:pt x="1" y="0"/>
                  </a:moveTo>
                  <a:lnTo>
                    <a:pt x="1" y="0"/>
                  </a:lnTo>
                  <a:cubicBezTo>
                    <a:pt x="128" y="79"/>
                    <a:pt x="275" y="137"/>
                    <a:pt x="422" y="1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7926" name="Google Shape;7926;p113"/>
            <p:cNvSpPr/>
            <p:nvPr/>
          </p:nvSpPr>
          <p:spPr>
            <a:xfrm>
              <a:off x="5606163" y="4831290"/>
              <a:ext cx="21963" cy="9212"/>
            </a:xfrm>
            <a:custGeom>
              <a:rect b="b" l="l" r="r" t="t"/>
              <a:pathLst>
                <a:path extrusionOk="0" fill="none" h="177" w="422">
                  <a:moveTo>
                    <a:pt x="1" y="0"/>
                  </a:moveTo>
                  <a:cubicBezTo>
                    <a:pt x="128" y="79"/>
                    <a:pt x="275" y="137"/>
                    <a:pt x="422" y="176"/>
                  </a:cubicBezTo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7927" name="Google Shape;7927;p113"/>
            <p:cNvSpPr/>
            <p:nvPr/>
          </p:nvSpPr>
          <p:spPr>
            <a:xfrm>
              <a:off x="5555211" y="4701385"/>
              <a:ext cx="34194" cy="119235"/>
            </a:xfrm>
            <a:custGeom>
              <a:rect b="b" l="l" r="r" t="t"/>
              <a:pathLst>
                <a:path extrusionOk="0" h="2291" w="657">
                  <a:moveTo>
                    <a:pt x="637" y="1"/>
                  </a:moveTo>
                  <a:cubicBezTo>
                    <a:pt x="637" y="1"/>
                    <a:pt x="1" y="1146"/>
                    <a:pt x="128" y="1655"/>
                  </a:cubicBezTo>
                  <a:cubicBezTo>
                    <a:pt x="187" y="1880"/>
                    <a:pt x="412" y="2115"/>
                    <a:pt x="657" y="2291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7928" name="Google Shape;7928;p113"/>
            <p:cNvSpPr/>
            <p:nvPr/>
          </p:nvSpPr>
          <p:spPr>
            <a:xfrm>
              <a:off x="5555211" y="4701385"/>
              <a:ext cx="34194" cy="119235"/>
            </a:xfrm>
            <a:custGeom>
              <a:rect b="b" l="l" r="r" t="t"/>
              <a:pathLst>
                <a:path extrusionOk="0" fill="none" h="2291" w="657">
                  <a:moveTo>
                    <a:pt x="637" y="1"/>
                  </a:moveTo>
                  <a:cubicBezTo>
                    <a:pt x="637" y="1"/>
                    <a:pt x="1" y="1146"/>
                    <a:pt x="128" y="1655"/>
                  </a:cubicBezTo>
                  <a:cubicBezTo>
                    <a:pt x="187" y="1880"/>
                    <a:pt x="412" y="2115"/>
                    <a:pt x="657" y="229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</p:grpSp>
      <p:grpSp>
        <p:nvGrpSpPr>
          <p:cNvPr id="7929" name="Google Shape;7929;p113"/>
          <p:cNvGrpSpPr/>
          <p:nvPr/>
        </p:nvGrpSpPr>
        <p:grpSpPr>
          <a:xfrm>
            <a:off x="2627461" y="64281"/>
            <a:ext cx="2361988" cy="3503789"/>
            <a:chOff x="8258809" y="2008759"/>
            <a:chExt cx="1683539" cy="2497373"/>
          </a:xfrm>
        </p:grpSpPr>
        <p:sp>
          <p:nvSpPr>
            <p:cNvPr id="7930" name="Google Shape;7930;p113"/>
            <p:cNvSpPr/>
            <p:nvPr/>
          </p:nvSpPr>
          <p:spPr>
            <a:xfrm flipH="1" rot="463605">
              <a:off x="8469357" y="2087694"/>
              <a:ext cx="1321711" cy="2339485"/>
            </a:xfrm>
            <a:custGeom>
              <a:rect b="b" l="l" r="r" t="t"/>
              <a:pathLst>
                <a:path extrusionOk="0" h="35723" w="20182">
                  <a:moveTo>
                    <a:pt x="1572" y="11562"/>
                  </a:moveTo>
                  <a:lnTo>
                    <a:pt x="2858" y="11598"/>
                  </a:lnTo>
                  <a:lnTo>
                    <a:pt x="3156" y="13253"/>
                  </a:lnTo>
                  <a:cubicBezTo>
                    <a:pt x="2882" y="12955"/>
                    <a:pt x="2596" y="12657"/>
                    <a:pt x="2322" y="12348"/>
                  </a:cubicBezTo>
                  <a:lnTo>
                    <a:pt x="1572" y="11562"/>
                  </a:lnTo>
                  <a:close/>
                  <a:moveTo>
                    <a:pt x="15836" y="11109"/>
                  </a:moveTo>
                  <a:cubicBezTo>
                    <a:pt x="15860" y="11181"/>
                    <a:pt x="15896" y="11264"/>
                    <a:pt x="15919" y="11336"/>
                  </a:cubicBezTo>
                  <a:cubicBezTo>
                    <a:pt x="16062" y="11609"/>
                    <a:pt x="16634" y="11895"/>
                    <a:pt x="17146" y="11895"/>
                  </a:cubicBezTo>
                  <a:lnTo>
                    <a:pt x="17265" y="11895"/>
                  </a:lnTo>
                  <a:cubicBezTo>
                    <a:pt x="17324" y="11895"/>
                    <a:pt x="17384" y="11883"/>
                    <a:pt x="17455" y="11860"/>
                  </a:cubicBezTo>
                  <a:cubicBezTo>
                    <a:pt x="17515" y="12074"/>
                    <a:pt x="17622" y="12288"/>
                    <a:pt x="17717" y="12336"/>
                  </a:cubicBezTo>
                  <a:cubicBezTo>
                    <a:pt x="17908" y="12419"/>
                    <a:pt x="18122" y="12467"/>
                    <a:pt x="18336" y="12467"/>
                  </a:cubicBezTo>
                  <a:cubicBezTo>
                    <a:pt x="18384" y="12872"/>
                    <a:pt x="18432" y="13276"/>
                    <a:pt x="18479" y="13681"/>
                  </a:cubicBezTo>
                  <a:lnTo>
                    <a:pt x="18622" y="14765"/>
                  </a:lnTo>
                  <a:lnTo>
                    <a:pt x="17301" y="13765"/>
                  </a:lnTo>
                  <a:lnTo>
                    <a:pt x="15812" y="12645"/>
                  </a:lnTo>
                  <a:lnTo>
                    <a:pt x="15836" y="11109"/>
                  </a:lnTo>
                  <a:close/>
                  <a:moveTo>
                    <a:pt x="12717" y="20063"/>
                  </a:moveTo>
                  <a:lnTo>
                    <a:pt x="12800" y="28635"/>
                  </a:lnTo>
                  <a:lnTo>
                    <a:pt x="10490" y="25814"/>
                  </a:lnTo>
                  <a:cubicBezTo>
                    <a:pt x="10431" y="25504"/>
                    <a:pt x="10228" y="25242"/>
                    <a:pt x="9942" y="25111"/>
                  </a:cubicBezTo>
                  <a:cubicBezTo>
                    <a:pt x="9907" y="25087"/>
                    <a:pt x="9871" y="25075"/>
                    <a:pt x="9835" y="25064"/>
                  </a:cubicBezTo>
                  <a:lnTo>
                    <a:pt x="9835" y="20622"/>
                  </a:lnTo>
                  <a:lnTo>
                    <a:pt x="12717" y="20063"/>
                  </a:lnTo>
                  <a:close/>
                  <a:moveTo>
                    <a:pt x="4835" y="1"/>
                  </a:moveTo>
                  <a:lnTo>
                    <a:pt x="4216" y="168"/>
                  </a:lnTo>
                  <a:cubicBezTo>
                    <a:pt x="4192" y="168"/>
                    <a:pt x="4168" y="180"/>
                    <a:pt x="4156" y="203"/>
                  </a:cubicBezTo>
                  <a:lnTo>
                    <a:pt x="1406" y="4751"/>
                  </a:lnTo>
                  <a:cubicBezTo>
                    <a:pt x="1370" y="4799"/>
                    <a:pt x="1394" y="4871"/>
                    <a:pt x="1453" y="4894"/>
                  </a:cubicBezTo>
                  <a:lnTo>
                    <a:pt x="1680" y="4990"/>
                  </a:lnTo>
                  <a:lnTo>
                    <a:pt x="2703" y="10681"/>
                  </a:lnTo>
                  <a:lnTo>
                    <a:pt x="2525" y="10669"/>
                  </a:lnTo>
                  <a:lnTo>
                    <a:pt x="1334" y="10621"/>
                  </a:lnTo>
                  <a:lnTo>
                    <a:pt x="739" y="10597"/>
                  </a:lnTo>
                  <a:lnTo>
                    <a:pt x="513" y="10597"/>
                  </a:lnTo>
                  <a:cubicBezTo>
                    <a:pt x="477" y="10597"/>
                    <a:pt x="441" y="10597"/>
                    <a:pt x="417" y="10609"/>
                  </a:cubicBezTo>
                  <a:cubicBezTo>
                    <a:pt x="286" y="10633"/>
                    <a:pt x="179" y="10705"/>
                    <a:pt x="108" y="10812"/>
                  </a:cubicBezTo>
                  <a:lnTo>
                    <a:pt x="96" y="10836"/>
                  </a:lnTo>
                  <a:lnTo>
                    <a:pt x="84" y="10847"/>
                  </a:lnTo>
                  <a:cubicBezTo>
                    <a:pt x="1" y="11014"/>
                    <a:pt x="13" y="11217"/>
                    <a:pt x="132" y="11371"/>
                  </a:cubicBezTo>
                  <a:cubicBezTo>
                    <a:pt x="239" y="11479"/>
                    <a:pt x="322" y="11574"/>
                    <a:pt x="429" y="11681"/>
                  </a:cubicBezTo>
                  <a:lnTo>
                    <a:pt x="1001" y="12300"/>
                  </a:lnTo>
                  <a:lnTo>
                    <a:pt x="2156" y="13526"/>
                  </a:lnTo>
                  <a:cubicBezTo>
                    <a:pt x="2394" y="13776"/>
                    <a:pt x="2632" y="14026"/>
                    <a:pt x="2870" y="14265"/>
                  </a:cubicBezTo>
                  <a:cubicBezTo>
                    <a:pt x="2846" y="14324"/>
                    <a:pt x="2834" y="14384"/>
                    <a:pt x="2834" y="14443"/>
                  </a:cubicBezTo>
                  <a:cubicBezTo>
                    <a:pt x="2751" y="14527"/>
                    <a:pt x="2692" y="14610"/>
                    <a:pt x="2632" y="14717"/>
                  </a:cubicBezTo>
                  <a:cubicBezTo>
                    <a:pt x="2513" y="14919"/>
                    <a:pt x="2501" y="15181"/>
                    <a:pt x="2608" y="15396"/>
                  </a:cubicBezTo>
                  <a:cubicBezTo>
                    <a:pt x="2727" y="15610"/>
                    <a:pt x="2894" y="15800"/>
                    <a:pt x="3096" y="15943"/>
                  </a:cubicBezTo>
                  <a:lnTo>
                    <a:pt x="3096" y="15967"/>
                  </a:lnTo>
                  <a:cubicBezTo>
                    <a:pt x="2999" y="15941"/>
                    <a:pt x="2896" y="15929"/>
                    <a:pt x="2794" y="15929"/>
                  </a:cubicBezTo>
                  <a:cubicBezTo>
                    <a:pt x="2658" y="15929"/>
                    <a:pt x="2522" y="15950"/>
                    <a:pt x="2394" y="15991"/>
                  </a:cubicBezTo>
                  <a:cubicBezTo>
                    <a:pt x="1989" y="16158"/>
                    <a:pt x="1882" y="16717"/>
                    <a:pt x="1977" y="17039"/>
                  </a:cubicBezTo>
                  <a:cubicBezTo>
                    <a:pt x="2096" y="17301"/>
                    <a:pt x="2299" y="17515"/>
                    <a:pt x="2561" y="17658"/>
                  </a:cubicBezTo>
                  <a:cubicBezTo>
                    <a:pt x="2682" y="17702"/>
                    <a:pt x="2810" y="17724"/>
                    <a:pt x="2938" y="17724"/>
                  </a:cubicBezTo>
                  <a:cubicBezTo>
                    <a:pt x="3123" y="17724"/>
                    <a:pt x="3308" y="17678"/>
                    <a:pt x="3477" y="17586"/>
                  </a:cubicBezTo>
                  <a:cubicBezTo>
                    <a:pt x="3513" y="17563"/>
                    <a:pt x="3537" y="17551"/>
                    <a:pt x="3573" y="17527"/>
                  </a:cubicBezTo>
                  <a:lnTo>
                    <a:pt x="3644" y="17539"/>
                  </a:lnTo>
                  <a:cubicBezTo>
                    <a:pt x="3704" y="17551"/>
                    <a:pt x="3811" y="17575"/>
                    <a:pt x="3954" y="17586"/>
                  </a:cubicBezTo>
                  <a:lnTo>
                    <a:pt x="4347" y="19825"/>
                  </a:lnTo>
                  <a:cubicBezTo>
                    <a:pt x="4347" y="19860"/>
                    <a:pt x="4382" y="19896"/>
                    <a:pt x="4430" y="19908"/>
                  </a:cubicBezTo>
                  <a:lnTo>
                    <a:pt x="8395" y="20873"/>
                  </a:lnTo>
                  <a:lnTo>
                    <a:pt x="8466" y="20873"/>
                  </a:lnTo>
                  <a:lnTo>
                    <a:pt x="8919" y="20789"/>
                  </a:lnTo>
                  <a:lnTo>
                    <a:pt x="8919" y="26718"/>
                  </a:lnTo>
                  <a:cubicBezTo>
                    <a:pt x="8859" y="27254"/>
                    <a:pt x="8811" y="27885"/>
                    <a:pt x="8788" y="28516"/>
                  </a:cubicBezTo>
                  <a:cubicBezTo>
                    <a:pt x="8788" y="28790"/>
                    <a:pt x="8835" y="29064"/>
                    <a:pt x="8919" y="29326"/>
                  </a:cubicBezTo>
                  <a:lnTo>
                    <a:pt x="8919" y="33731"/>
                  </a:lnTo>
                  <a:lnTo>
                    <a:pt x="8907" y="33815"/>
                  </a:lnTo>
                  <a:cubicBezTo>
                    <a:pt x="8847" y="34160"/>
                    <a:pt x="8752" y="34731"/>
                    <a:pt x="9061" y="35100"/>
                  </a:cubicBezTo>
                  <a:cubicBezTo>
                    <a:pt x="9371" y="35458"/>
                    <a:pt x="11157" y="35720"/>
                    <a:pt x="12193" y="35720"/>
                  </a:cubicBezTo>
                  <a:cubicBezTo>
                    <a:pt x="12229" y="35722"/>
                    <a:pt x="12264" y="35723"/>
                    <a:pt x="12300" y="35723"/>
                  </a:cubicBezTo>
                  <a:cubicBezTo>
                    <a:pt x="12467" y="35723"/>
                    <a:pt x="12633" y="35701"/>
                    <a:pt x="12800" y="35672"/>
                  </a:cubicBezTo>
                  <a:cubicBezTo>
                    <a:pt x="13014" y="35601"/>
                    <a:pt x="13157" y="35398"/>
                    <a:pt x="13157" y="35172"/>
                  </a:cubicBezTo>
                  <a:cubicBezTo>
                    <a:pt x="13193" y="34660"/>
                    <a:pt x="12776" y="33934"/>
                    <a:pt x="12109" y="33660"/>
                  </a:cubicBezTo>
                  <a:cubicBezTo>
                    <a:pt x="12048" y="33632"/>
                    <a:pt x="11977" y="33621"/>
                    <a:pt x="11898" y="33621"/>
                  </a:cubicBezTo>
                  <a:cubicBezTo>
                    <a:pt x="11669" y="33621"/>
                    <a:pt x="11375" y="33720"/>
                    <a:pt x="11074" y="33826"/>
                  </a:cubicBezTo>
                  <a:cubicBezTo>
                    <a:pt x="10778" y="33931"/>
                    <a:pt x="10438" y="34048"/>
                    <a:pt x="10197" y="34048"/>
                  </a:cubicBezTo>
                  <a:cubicBezTo>
                    <a:pt x="10108" y="34048"/>
                    <a:pt x="10033" y="34032"/>
                    <a:pt x="9978" y="33993"/>
                  </a:cubicBezTo>
                  <a:cubicBezTo>
                    <a:pt x="9883" y="33898"/>
                    <a:pt x="9835" y="33779"/>
                    <a:pt x="9847" y="33648"/>
                  </a:cubicBezTo>
                  <a:lnTo>
                    <a:pt x="9847" y="30350"/>
                  </a:lnTo>
                  <a:cubicBezTo>
                    <a:pt x="9931" y="30338"/>
                    <a:pt x="10014" y="30314"/>
                    <a:pt x="10085" y="30267"/>
                  </a:cubicBezTo>
                  <a:cubicBezTo>
                    <a:pt x="10538" y="29981"/>
                    <a:pt x="10716" y="29028"/>
                    <a:pt x="10454" y="28314"/>
                  </a:cubicBezTo>
                  <a:cubicBezTo>
                    <a:pt x="10264" y="27885"/>
                    <a:pt x="10204" y="27409"/>
                    <a:pt x="10276" y="26945"/>
                  </a:cubicBezTo>
                  <a:lnTo>
                    <a:pt x="10276" y="26945"/>
                  </a:lnTo>
                  <a:lnTo>
                    <a:pt x="12705" y="30052"/>
                  </a:lnTo>
                  <a:cubicBezTo>
                    <a:pt x="12788" y="30147"/>
                    <a:pt x="12883" y="30243"/>
                    <a:pt x="13002" y="30302"/>
                  </a:cubicBezTo>
                  <a:cubicBezTo>
                    <a:pt x="13062" y="30338"/>
                    <a:pt x="13133" y="30362"/>
                    <a:pt x="13205" y="30362"/>
                  </a:cubicBezTo>
                  <a:lnTo>
                    <a:pt x="13229" y="30362"/>
                  </a:lnTo>
                  <a:cubicBezTo>
                    <a:pt x="13348" y="30350"/>
                    <a:pt x="13443" y="30314"/>
                    <a:pt x="13526" y="30243"/>
                  </a:cubicBezTo>
                  <a:cubicBezTo>
                    <a:pt x="13657" y="30159"/>
                    <a:pt x="13717" y="30005"/>
                    <a:pt x="13681" y="29862"/>
                  </a:cubicBezTo>
                  <a:cubicBezTo>
                    <a:pt x="13681" y="29826"/>
                    <a:pt x="13681" y="29802"/>
                    <a:pt x="13681" y="29766"/>
                  </a:cubicBezTo>
                  <a:lnTo>
                    <a:pt x="13681" y="19872"/>
                  </a:lnTo>
                  <a:lnTo>
                    <a:pt x="15574" y="19515"/>
                  </a:lnTo>
                  <a:cubicBezTo>
                    <a:pt x="15622" y="19503"/>
                    <a:pt x="15657" y="19468"/>
                    <a:pt x="15657" y="19420"/>
                  </a:cubicBezTo>
                  <a:lnTo>
                    <a:pt x="15777" y="13681"/>
                  </a:lnTo>
                  <a:cubicBezTo>
                    <a:pt x="16324" y="14134"/>
                    <a:pt x="16860" y="14562"/>
                    <a:pt x="17420" y="15003"/>
                  </a:cubicBezTo>
                  <a:lnTo>
                    <a:pt x="18313" y="15705"/>
                  </a:lnTo>
                  <a:lnTo>
                    <a:pt x="18753" y="16051"/>
                  </a:lnTo>
                  <a:lnTo>
                    <a:pt x="18872" y="16134"/>
                  </a:lnTo>
                  <a:cubicBezTo>
                    <a:pt x="18908" y="16170"/>
                    <a:pt x="18967" y="16205"/>
                    <a:pt x="19015" y="16229"/>
                  </a:cubicBezTo>
                  <a:cubicBezTo>
                    <a:pt x="19075" y="16253"/>
                    <a:pt x="19137" y="16265"/>
                    <a:pt x="19198" y="16265"/>
                  </a:cubicBezTo>
                  <a:cubicBezTo>
                    <a:pt x="19259" y="16265"/>
                    <a:pt x="19319" y="16253"/>
                    <a:pt x="19372" y="16229"/>
                  </a:cubicBezTo>
                  <a:lnTo>
                    <a:pt x="19396" y="16217"/>
                  </a:lnTo>
                  <a:lnTo>
                    <a:pt x="19408" y="16217"/>
                  </a:lnTo>
                  <a:lnTo>
                    <a:pt x="19420" y="16205"/>
                  </a:lnTo>
                  <a:cubicBezTo>
                    <a:pt x="19587" y="16134"/>
                    <a:pt x="19694" y="15955"/>
                    <a:pt x="19682" y="15765"/>
                  </a:cubicBezTo>
                  <a:cubicBezTo>
                    <a:pt x="19670" y="15610"/>
                    <a:pt x="19646" y="15479"/>
                    <a:pt x="19634" y="15336"/>
                  </a:cubicBezTo>
                  <a:lnTo>
                    <a:pt x="19539" y="14515"/>
                  </a:lnTo>
                  <a:lnTo>
                    <a:pt x="19325" y="12836"/>
                  </a:lnTo>
                  <a:cubicBezTo>
                    <a:pt x="19301" y="12622"/>
                    <a:pt x="19265" y="12395"/>
                    <a:pt x="19241" y="12181"/>
                  </a:cubicBezTo>
                  <a:cubicBezTo>
                    <a:pt x="19384" y="12086"/>
                    <a:pt x="19491" y="11955"/>
                    <a:pt x="19551" y="11800"/>
                  </a:cubicBezTo>
                  <a:cubicBezTo>
                    <a:pt x="19598" y="11657"/>
                    <a:pt x="19479" y="11431"/>
                    <a:pt x="19348" y="11228"/>
                  </a:cubicBezTo>
                  <a:lnTo>
                    <a:pt x="19444" y="11169"/>
                  </a:lnTo>
                  <a:cubicBezTo>
                    <a:pt x="20182" y="10562"/>
                    <a:pt x="19789" y="9454"/>
                    <a:pt x="19741" y="9288"/>
                  </a:cubicBezTo>
                  <a:cubicBezTo>
                    <a:pt x="19717" y="8942"/>
                    <a:pt x="19670" y="8597"/>
                    <a:pt x="19575" y="8264"/>
                  </a:cubicBezTo>
                  <a:cubicBezTo>
                    <a:pt x="19384" y="7561"/>
                    <a:pt x="18765" y="7514"/>
                    <a:pt x="18563" y="7502"/>
                  </a:cubicBezTo>
                  <a:cubicBezTo>
                    <a:pt x="18527" y="7502"/>
                    <a:pt x="18503" y="7502"/>
                    <a:pt x="18479" y="7514"/>
                  </a:cubicBezTo>
                  <a:cubicBezTo>
                    <a:pt x="18420" y="7430"/>
                    <a:pt x="18348" y="7371"/>
                    <a:pt x="18265" y="7323"/>
                  </a:cubicBezTo>
                  <a:cubicBezTo>
                    <a:pt x="18146" y="7240"/>
                    <a:pt x="18003" y="7192"/>
                    <a:pt x="17860" y="7157"/>
                  </a:cubicBezTo>
                  <a:cubicBezTo>
                    <a:pt x="17253" y="6811"/>
                    <a:pt x="16277" y="6371"/>
                    <a:pt x="16217" y="6347"/>
                  </a:cubicBezTo>
                  <a:lnTo>
                    <a:pt x="16205" y="6335"/>
                  </a:lnTo>
                  <a:cubicBezTo>
                    <a:pt x="16193" y="6335"/>
                    <a:pt x="16086" y="6311"/>
                    <a:pt x="15955" y="6299"/>
                  </a:cubicBezTo>
                  <a:lnTo>
                    <a:pt x="15991" y="4585"/>
                  </a:lnTo>
                  <a:lnTo>
                    <a:pt x="16348" y="4192"/>
                  </a:lnTo>
                  <a:lnTo>
                    <a:pt x="16348" y="4180"/>
                  </a:lnTo>
                  <a:cubicBezTo>
                    <a:pt x="16348" y="4168"/>
                    <a:pt x="16360" y="4156"/>
                    <a:pt x="16360" y="4144"/>
                  </a:cubicBezTo>
                  <a:cubicBezTo>
                    <a:pt x="16360" y="4132"/>
                    <a:pt x="16360" y="4132"/>
                    <a:pt x="16360" y="4120"/>
                  </a:cubicBezTo>
                  <a:cubicBezTo>
                    <a:pt x="16360" y="4109"/>
                    <a:pt x="16360" y="4109"/>
                    <a:pt x="16360" y="4109"/>
                  </a:cubicBezTo>
                  <a:cubicBezTo>
                    <a:pt x="16360" y="4097"/>
                    <a:pt x="16348" y="4085"/>
                    <a:pt x="16348" y="4085"/>
                  </a:cubicBezTo>
                  <a:lnTo>
                    <a:pt x="16336" y="4073"/>
                  </a:lnTo>
                  <a:cubicBezTo>
                    <a:pt x="16336" y="4073"/>
                    <a:pt x="16336" y="4061"/>
                    <a:pt x="16336" y="4061"/>
                  </a:cubicBezTo>
                  <a:lnTo>
                    <a:pt x="14372" y="2073"/>
                  </a:lnTo>
                  <a:cubicBezTo>
                    <a:pt x="14360" y="2061"/>
                    <a:pt x="14348" y="2049"/>
                    <a:pt x="14348" y="2049"/>
                  </a:cubicBezTo>
                  <a:lnTo>
                    <a:pt x="14002" y="1870"/>
                  </a:lnTo>
                  <a:lnTo>
                    <a:pt x="13979" y="18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31" name="Google Shape;7931;p113"/>
            <p:cNvGrpSpPr/>
            <p:nvPr/>
          </p:nvGrpSpPr>
          <p:grpSpPr>
            <a:xfrm flipH="1" rot="463548">
              <a:off x="8409329" y="2091098"/>
              <a:ext cx="1382498" cy="2332695"/>
              <a:chOff x="-929307" y="2277152"/>
              <a:chExt cx="1464559" cy="2471157"/>
            </a:xfrm>
          </p:grpSpPr>
          <p:grpSp>
            <p:nvGrpSpPr>
              <p:cNvPr id="7932" name="Google Shape;7932;p113"/>
              <p:cNvGrpSpPr/>
              <p:nvPr/>
            </p:nvGrpSpPr>
            <p:grpSpPr>
              <a:xfrm>
                <a:off x="-929307" y="2277152"/>
                <a:ext cx="1464559" cy="2471157"/>
                <a:chOff x="285150" y="2272250"/>
                <a:chExt cx="527750" cy="890475"/>
              </a:xfrm>
            </p:grpSpPr>
            <p:sp>
              <p:nvSpPr>
                <p:cNvPr id="7933" name="Google Shape;7933;p113"/>
                <p:cNvSpPr/>
                <p:nvPr/>
              </p:nvSpPr>
              <p:spPr>
                <a:xfrm>
                  <a:off x="507275" y="2747500"/>
                  <a:ext cx="119000" cy="281000"/>
                </a:xfrm>
                <a:custGeom>
                  <a:rect b="b" l="l" r="r" t="t"/>
                  <a:pathLst>
                    <a:path extrusionOk="0" h="11240" w="4760">
                      <a:moveTo>
                        <a:pt x="4319" y="0"/>
                      </a:moveTo>
                      <a:cubicBezTo>
                        <a:pt x="3998" y="0"/>
                        <a:pt x="3974" y="453"/>
                        <a:pt x="3974" y="453"/>
                      </a:cubicBezTo>
                      <a:lnTo>
                        <a:pt x="4045" y="9906"/>
                      </a:lnTo>
                      <a:lnTo>
                        <a:pt x="4045" y="9906"/>
                      </a:lnTo>
                      <a:lnTo>
                        <a:pt x="1533" y="6846"/>
                      </a:lnTo>
                      <a:cubicBezTo>
                        <a:pt x="1497" y="6549"/>
                        <a:pt x="1307" y="6299"/>
                        <a:pt x="1033" y="6179"/>
                      </a:cubicBezTo>
                      <a:cubicBezTo>
                        <a:pt x="984" y="6153"/>
                        <a:pt x="934" y="6140"/>
                        <a:pt x="884" y="6140"/>
                      </a:cubicBezTo>
                      <a:cubicBezTo>
                        <a:pt x="599" y="6140"/>
                        <a:pt x="327" y="6556"/>
                        <a:pt x="235" y="7144"/>
                      </a:cubicBezTo>
                      <a:cubicBezTo>
                        <a:pt x="116" y="7930"/>
                        <a:pt x="45" y="8716"/>
                        <a:pt x="21" y="9501"/>
                      </a:cubicBezTo>
                      <a:cubicBezTo>
                        <a:pt x="0" y="10189"/>
                        <a:pt x="435" y="11223"/>
                        <a:pt x="943" y="11223"/>
                      </a:cubicBezTo>
                      <a:cubicBezTo>
                        <a:pt x="1016" y="11223"/>
                        <a:pt x="1090" y="11202"/>
                        <a:pt x="1164" y="11156"/>
                      </a:cubicBezTo>
                      <a:cubicBezTo>
                        <a:pt x="1581" y="10894"/>
                        <a:pt x="1736" y="9989"/>
                        <a:pt x="1497" y="9323"/>
                      </a:cubicBezTo>
                      <a:cubicBezTo>
                        <a:pt x="1224" y="8585"/>
                        <a:pt x="1259" y="8037"/>
                        <a:pt x="1366" y="7692"/>
                      </a:cubicBezTo>
                      <a:lnTo>
                        <a:pt x="1366" y="7692"/>
                      </a:lnTo>
                      <a:lnTo>
                        <a:pt x="3950" y="10966"/>
                      </a:lnTo>
                      <a:cubicBezTo>
                        <a:pt x="4022" y="11061"/>
                        <a:pt x="4105" y="11144"/>
                        <a:pt x="4212" y="11192"/>
                      </a:cubicBezTo>
                      <a:cubicBezTo>
                        <a:pt x="4260" y="11228"/>
                        <a:pt x="4319" y="11240"/>
                        <a:pt x="4379" y="11240"/>
                      </a:cubicBezTo>
                      <a:cubicBezTo>
                        <a:pt x="4474" y="11240"/>
                        <a:pt x="4557" y="11216"/>
                        <a:pt x="4629" y="11156"/>
                      </a:cubicBezTo>
                      <a:cubicBezTo>
                        <a:pt x="4724" y="11085"/>
                        <a:pt x="4760" y="10966"/>
                        <a:pt x="4736" y="10859"/>
                      </a:cubicBezTo>
                      <a:cubicBezTo>
                        <a:pt x="4736" y="10823"/>
                        <a:pt x="4736" y="10787"/>
                        <a:pt x="4736" y="10763"/>
                      </a:cubicBezTo>
                      <a:lnTo>
                        <a:pt x="4736" y="572"/>
                      </a:lnTo>
                      <a:cubicBezTo>
                        <a:pt x="4736" y="572"/>
                        <a:pt x="4760" y="12"/>
                        <a:pt x="4319" y="0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4" name="Google Shape;7934;p113"/>
                <p:cNvSpPr/>
                <p:nvPr/>
              </p:nvSpPr>
              <p:spPr>
                <a:xfrm>
                  <a:off x="606600" y="2767125"/>
                  <a:ext cx="19075" cy="38125"/>
                </a:xfrm>
                <a:custGeom>
                  <a:rect b="b" l="l" r="r" t="t"/>
                  <a:pathLst>
                    <a:path extrusionOk="0" h="1525" w="763">
                      <a:moveTo>
                        <a:pt x="763" y="1"/>
                      </a:moveTo>
                      <a:lnTo>
                        <a:pt x="1" y="144"/>
                      </a:lnTo>
                      <a:lnTo>
                        <a:pt x="1" y="1525"/>
                      </a:lnTo>
                      <a:lnTo>
                        <a:pt x="763" y="572"/>
                      </a:lnTo>
                      <a:lnTo>
                        <a:pt x="763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5" name="Google Shape;7935;p113"/>
                <p:cNvSpPr/>
                <p:nvPr/>
              </p:nvSpPr>
              <p:spPr>
                <a:xfrm>
                  <a:off x="506300" y="2755900"/>
                  <a:ext cx="113125" cy="406825"/>
                </a:xfrm>
                <a:custGeom>
                  <a:rect b="b" l="l" r="r" t="t"/>
                  <a:pathLst>
                    <a:path extrusionOk="0" h="16273" w="4525">
                      <a:moveTo>
                        <a:pt x="554" y="1"/>
                      </a:moveTo>
                      <a:cubicBezTo>
                        <a:pt x="382" y="1"/>
                        <a:pt x="209" y="111"/>
                        <a:pt x="191" y="331"/>
                      </a:cubicBezTo>
                      <a:lnTo>
                        <a:pt x="191" y="14380"/>
                      </a:lnTo>
                      <a:cubicBezTo>
                        <a:pt x="143" y="14690"/>
                        <a:pt x="1" y="15309"/>
                        <a:pt x="310" y="15678"/>
                      </a:cubicBezTo>
                      <a:cubicBezTo>
                        <a:pt x="598" y="16014"/>
                        <a:pt x="2405" y="16273"/>
                        <a:pt x="3399" y="16273"/>
                      </a:cubicBezTo>
                      <a:cubicBezTo>
                        <a:pt x="3637" y="16273"/>
                        <a:pt x="3829" y="16258"/>
                        <a:pt x="3942" y="16226"/>
                      </a:cubicBezTo>
                      <a:cubicBezTo>
                        <a:pt x="4525" y="16059"/>
                        <a:pt x="4156" y="14785"/>
                        <a:pt x="3251" y="14404"/>
                      </a:cubicBezTo>
                      <a:cubicBezTo>
                        <a:pt x="3204" y="14384"/>
                        <a:pt x="3149" y="14375"/>
                        <a:pt x="3086" y="14375"/>
                      </a:cubicBezTo>
                      <a:cubicBezTo>
                        <a:pt x="2649" y="14375"/>
                        <a:pt x="1868" y="14803"/>
                        <a:pt x="1373" y="14803"/>
                      </a:cubicBezTo>
                      <a:cubicBezTo>
                        <a:pt x="1103" y="14803"/>
                        <a:pt x="917" y="14676"/>
                        <a:pt x="917" y="14285"/>
                      </a:cubicBezTo>
                      <a:lnTo>
                        <a:pt x="917" y="331"/>
                      </a:lnTo>
                      <a:cubicBezTo>
                        <a:pt x="899" y="111"/>
                        <a:pt x="727" y="1"/>
                        <a:pt x="554" y="1"/>
                      </a:cubicBezTo>
                      <a:close/>
                    </a:path>
                  </a:pathLst>
                </a:custGeom>
                <a:solidFill>
                  <a:srgbClr val="D0EFBD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6" name="Google Shape;7936;p113"/>
                <p:cNvSpPr/>
                <p:nvPr/>
              </p:nvSpPr>
              <p:spPr>
                <a:xfrm>
                  <a:off x="511075" y="2785300"/>
                  <a:ext cx="18175" cy="51225"/>
                </a:xfrm>
                <a:custGeom>
                  <a:rect b="b" l="l" r="r" t="t"/>
                  <a:pathLst>
                    <a:path extrusionOk="0" h="2049" w="727">
                      <a:moveTo>
                        <a:pt x="726" y="0"/>
                      </a:moveTo>
                      <a:lnTo>
                        <a:pt x="0" y="143"/>
                      </a:lnTo>
                      <a:lnTo>
                        <a:pt x="0" y="2048"/>
                      </a:lnTo>
                      <a:lnTo>
                        <a:pt x="726" y="774"/>
                      </a:lnTo>
                      <a:lnTo>
                        <a:pt x="726" y="0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7" name="Google Shape;7937;p113"/>
                <p:cNvSpPr/>
                <p:nvPr/>
              </p:nvSpPr>
              <p:spPr>
                <a:xfrm>
                  <a:off x="407175" y="2274825"/>
                  <a:ext cx="284900" cy="111050"/>
                </a:xfrm>
                <a:custGeom>
                  <a:rect b="b" l="l" r="r" t="t"/>
                  <a:pathLst>
                    <a:path extrusionOk="0" h="4442" w="11396">
                      <a:moveTo>
                        <a:pt x="1" y="0"/>
                      </a:moveTo>
                      <a:lnTo>
                        <a:pt x="1537" y="3036"/>
                      </a:lnTo>
                      <a:lnTo>
                        <a:pt x="11014" y="4441"/>
                      </a:lnTo>
                      <a:lnTo>
                        <a:pt x="11395" y="4012"/>
                      </a:lnTo>
                      <a:lnTo>
                        <a:pt x="9431" y="2036"/>
                      </a:lnTo>
                      <a:lnTo>
                        <a:pt x="9097" y="186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6C8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8" name="Google Shape;7938;p113"/>
                <p:cNvSpPr/>
                <p:nvPr/>
              </p:nvSpPr>
              <p:spPr>
                <a:xfrm>
                  <a:off x="462550" y="2287625"/>
                  <a:ext cx="163725" cy="63700"/>
                </a:xfrm>
                <a:custGeom>
                  <a:rect b="b" l="l" r="r" t="t"/>
                  <a:pathLst>
                    <a:path extrusionOk="0" h="2548" w="6549">
                      <a:moveTo>
                        <a:pt x="0" y="0"/>
                      </a:moveTo>
                      <a:lnTo>
                        <a:pt x="869" y="1643"/>
                      </a:lnTo>
                      <a:lnTo>
                        <a:pt x="6549" y="2548"/>
                      </a:lnTo>
                      <a:lnTo>
                        <a:pt x="5656" y="1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9" name="Google Shape;7939;p113"/>
                <p:cNvSpPr/>
                <p:nvPr/>
              </p:nvSpPr>
              <p:spPr>
                <a:xfrm>
                  <a:off x="330100" y="2350725"/>
                  <a:ext cx="166100" cy="440850"/>
                </a:xfrm>
                <a:custGeom>
                  <a:rect b="b" l="l" r="r" t="t"/>
                  <a:pathLst>
                    <a:path extrusionOk="0" h="17634" w="6644">
                      <a:moveTo>
                        <a:pt x="4620" y="0"/>
                      </a:moveTo>
                      <a:lnTo>
                        <a:pt x="0" y="1762"/>
                      </a:lnTo>
                      <a:lnTo>
                        <a:pt x="2655" y="16657"/>
                      </a:lnTo>
                      <a:lnTo>
                        <a:pt x="6644" y="17633"/>
                      </a:lnTo>
                      <a:lnTo>
                        <a:pt x="6644" y="17633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98C92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0" name="Google Shape;7940;p113"/>
                <p:cNvSpPr/>
                <p:nvPr/>
              </p:nvSpPr>
              <p:spPr>
                <a:xfrm>
                  <a:off x="445575" y="2350725"/>
                  <a:ext cx="236975" cy="440850"/>
                </a:xfrm>
                <a:custGeom>
                  <a:rect b="b" l="l" r="r" t="t"/>
                  <a:pathLst>
                    <a:path extrusionOk="0" h="17634" w="9479">
                      <a:moveTo>
                        <a:pt x="1" y="0"/>
                      </a:moveTo>
                      <a:lnTo>
                        <a:pt x="2025" y="17633"/>
                      </a:lnTo>
                      <a:lnTo>
                        <a:pt x="9168" y="16276"/>
                      </a:lnTo>
                      <a:lnTo>
                        <a:pt x="9478" y="1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EF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1" name="Google Shape;7941;p113"/>
                <p:cNvSpPr/>
                <p:nvPr/>
              </p:nvSpPr>
              <p:spPr>
                <a:xfrm>
                  <a:off x="570900" y="2631650"/>
                  <a:ext cx="34250" cy="32800"/>
                </a:xfrm>
                <a:custGeom>
                  <a:rect b="b" l="l" r="r" t="t"/>
                  <a:pathLst>
                    <a:path extrusionOk="0" h="1312" w="1370">
                      <a:moveTo>
                        <a:pt x="801" y="0"/>
                      </a:moveTo>
                      <a:cubicBezTo>
                        <a:pt x="761" y="0"/>
                        <a:pt x="720" y="16"/>
                        <a:pt x="691" y="50"/>
                      </a:cubicBezTo>
                      <a:lnTo>
                        <a:pt x="560" y="253"/>
                      </a:lnTo>
                      <a:lnTo>
                        <a:pt x="334" y="181"/>
                      </a:lnTo>
                      <a:cubicBezTo>
                        <a:pt x="318" y="176"/>
                        <a:pt x="302" y="174"/>
                        <a:pt x="287" y="174"/>
                      </a:cubicBezTo>
                      <a:cubicBezTo>
                        <a:pt x="192" y="174"/>
                        <a:pt x="126" y="267"/>
                        <a:pt x="167" y="360"/>
                      </a:cubicBezTo>
                      <a:lnTo>
                        <a:pt x="274" y="574"/>
                      </a:lnTo>
                      <a:lnTo>
                        <a:pt x="84" y="729"/>
                      </a:lnTo>
                      <a:cubicBezTo>
                        <a:pt x="0" y="812"/>
                        <a:pt x="48" y="943"/>
                        <a:pt x="155" y="955"/>
                      </a:cubicBezTo>
                      <a:lnTo>
                        <a:pt x="393" y="979"/>
                      </a:lnTo>
                      <a:lnTo>
                        <a:pt x="453" y="1205"/>
                      </a:lnTo>
                      <a:cubicBezTo>
                        <a:pt x="466" y="1275"/>
                        <a:pt x="521" y="1312"/>
                        <a:pt x="575" y="1312"/>
                      </a:cubicBezTo>
                      <a:cubicBezTo>
                        <a:pt x="615" y="1312"/>
                        <a:pt x="654" y="1293"/>
                        <a:pt x="679" y="1253"/>
                      </a:cubicBezTo>
                      <a:lnTo>
                        <a:pt x="822" y="1062"/>
                      </a:lnTo>
                      <a:lnTo>
                        <a:pt x="1048" y="1134"/>
                      </a:lnTo>
                      <a:cubicBezTo>
                        <a:pt x="1062" y="1139"/>
                        <a:pt x="1076" y="1141"/>
                        <a:pt x="1090" y="1141"/>
                      </a:cubicBezTo>
                      <a:cubicBezTo>
                        <a:pt x="1178" y="1141"/>
                        <a:pt x="1244" y="1048"/>
                        <a:pt x="1203" y="955"/>
                      </a:cubicBezTo>
                      <a:lnTo>
                        <a:pt x="1107" y="741"/>
                      </a:lnTo>
                      <a:lnTo>
                        <a:pt x="1286" y="586"/>
                      </a:lnTo>
                      <a:cubicBezTo>
                        <a:pt x="1369" y="503"/>
                        <a:pt x="1322" y="360"/>
                        <a:pt x="1203" y="360"/>
                      </a:cubicBezTo>
                      <a:lnTo>
                        <a:pt x="977" y="336"/>
                      </a:lnTo>
                      <a:lnTo>
                        <a:pt x="929" y="98"/>
                      </a:lnTo>
                      <a:cubicBezTo>
                        <a:pt x="915" y="34"/>
                        <a:pt x="859" y="0"/>
                        <a:pt x="801" y="0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2" name="Google Shape;7942;p113"/>
                <p:cNvSpPr/>
                <p:nvPr/>
              </p:nvSpPr>
              <p:spPr>
                <a:xfrm>
                  <a:off x="570900" y="2699875"/>
                  <a:ext cx="34250" cy="32825"/>
                </a:xfrm>
                <a:custGeom>
                  <a:rect b="b" l="l" r="r" t="t"/>
                  <a:pathLst>
                    <a:path extrusionOk="0" h="1313" w="1370">
                      <a:moveTo>
                        <a:pt x="804" y="1"/>
                      </a:moveTo>
                      <a:cubicBezTo>
                        <a:pt x="763" y="1"/>
                        <a:pt x="721" y="20"/>
                        <a:pt x="691" y="60"/>
                      </a:cubicBezTo>
                      <a:lnTo>
                        <a:pt x="560" y="250"/>
                      </a:lnTo>
                      <a:lnTo>
                        <a:pt x="334" y="179"/>
                      </a:lnTo>
                      <a:cubicBezTo>
                        <a:pt x="318" y="174"/>
                        <a:pt x="302" y="172"/>
                        <a:pt x="287" y="172"/>
                      </a:cubicBezTo>
                      <a:cubicBezTo>
                        <a:pt x="192" y="172"/>
                        <a:pt x="126" y="265"/>
                        <a:pt x="167" y="357"/>
                      </a:cubicBezTo>
                      <a:lnTo>
                        <a:pt x="274" y="572"/>
                      </a:lnTo>
                      <a:lnTo>
                        <a:pt x="84" y="738"/>
                      </a:lnTo>
                      <a:cubicBezTo>
                        <a:pt x="0" y="810"/>
                        <a:pt x="48" y="953"/>
                        <a:pt x="155" y="953"/>
                      </a:cubicBezTo>
                      <a:lnTo>
                        <a:pt x="393" y="976"/>
                      </a:lnTo>
                      <a:lnTo>
                        <a:pt x="453" y="1215"/>
                      </a:lnTo>
                      <a:cubicBezTo>
                        <a:pt x="467" y="1278"/>
                        <a:pt x="523" y="1312"/>
                        <a:pt x="578" y="1312"/>
                      </a:cubicBezTo>
                      <a:cubicBezTo>
                        <a:pt x="617" y="1312"/>
                        <a:pt x="655" y="1296"/>
                        <a:pt x="679" y="1262"/>
                      </a:cubicBezTo>
                      <a:lnTo>
                        <a:pt x="822" y="1060"/>
                      </a:lnTo>
                      <a:lnTo>
                        <a:pt x="1048" y="1143"/>
                      </a:lnTo>
                      <a:cubicBezTo>
                        <a:pt x="1061" y="1148"/>
                        <a:pt x="1074" y="1150"/>
                        <a:pt x="1087" y="1150"/>
                      </a:cubicBezTo>
                      <a:cubicBezTo>
                        <a:pt x="1177" y="1150"/>
                        <a:pt x="1244" y="1048"/>
                        <a:pt x="1203" y="965"/>
                      </a:cubicBezTo>
                      <a:lnTo>
                        <a:pt x="1107" y="738"/>
                      </a:lnTo>
                      <a:lnTo>
                        <a:pt x="1286" y="584"/>
                      </a:lnTo>
                      <a:cubicBezTo>
                        <a:pt x="1369" y="512"/>
                        <a:pt x="1322" y="369"/>
                        <a:pt x="1203" y="357"/>
                      </a:cubicBezTo>
                      <a:lnTo>
                        <a:pt x="977" y="334"/>
                      </a:lnTo>
                      <a:lnTo>
                        <a:pt x="929" y="107"/>
                      </a:lnTo>
                      <a:cubicBezTo>
                        <a:pt x="915" y="38"/>
                        <a:pt x="861" y="1"/>
                        <a:pt x="804" y="1"/>
                      </a:cubicBezTo>
                      <a:close/>
                    </a:path>
                  </a:pathLst>
                </a:custGeom>
                <a:solidFill>
                  <a:srgbClr val="F8C019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3" name="Google Shape;7943;p113"/>
                <p:cNvSpPr/>
                <p:nvPr/>
              </p:nvSpPr>
              <p:spPr>
                <a:xfrm>
                  <a:off x="322950" y="2274825"/>
                  <a:ext cx="122650" cy="119975"/>
                </a:xfrm>
                <a:custGeom>
                  <a:rect b="b" l="l" r="r" t="t"/>
                  <a:pathLst>
                    <a:path extrusionOk="0" h="4799" w="4906">
                      <a:moveTo>
                        <a:pt x="3370" y="0"/>
                      </a:moveTo>
                      <a:lnTo>
                        <a:pt x="2751" y="155"/>
                      </a:lnTo>
                      <a:lnTo>
                        <a:pt x="0" y="4679"/>
                      </a:lnTo>
                      <a:lnTo>
                        <a:pt x="286" y="4798"/>
                      </a:lnTo>
                      <a:lnTo>
                        <a:pt x="4906" y="3036"/>
                      </a:lnTo>
                      <a:lnTo>
                        <a:pt x="3370" y="0"/>
                      </a:lnTo>
                      <a:close/>
                    </a:path>
                  </a:pathLst>
                </a:custGeom>
                <a:solidFill>
                  <a:srgbClr val="98C92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4" name="Google Shape;7944;p113"/>
                <p:cNvSpPr/>
                <p:nvPr/>
              </p:nvSpPr>
              <p:spPr>
                <a:xfrm>
                  <a:off x="320275" y="2272425"/>
                  <a:ext cx="375050" cy="522125"/>
                </a:xfrm>
                <a:custGeom>
                  <a:rect b="b" l="l" r="r" t="t"/>
                  <a:pathLst>
                    <a:path extrusionOk="0" h="20885" w="15002">
                      <a:moveTo>
                        <a:pt x="3489" y="203"/>
                      </a:moveTo>
                      <a:lnTo>
                        <a:pt x="12549" y="2061"/>
                      </a:lnTo>
                      <a:lnTo>
                        <a:pt x="12859" y="2215"/>
                      </a:lnTo>
                      <a:lnTo>
                        <a:pt x="14740" y="4108"/>
                      </a:lnTo>
                      <a:lnTo>
                        <a:pt x="14431" y="4454"/>
                      </a:lnTo>
                      <a:cubicBezTo>
                        <a:pt x="14407" y="4478"/>
                        <a:pt x="14395" y="4501"/>
                        <a:pt x="14395" y="4525"/>
                      </a:cubicBezTo>
                      <a:lnTo>
                        <a:pt x="14085" y="19325"/>
                      </a:lnTo>
                      <a:lnTo>
                        <a:pt x="7049" y="20658"/>
                      </a:lnTo>
                      <a:lnTo>
                        <a:pt x="3143" y="19706"/>
                      </a:lnTo>
                      <a:lnTo>
                        <a:pt x="500" y="4882"/>
                      </a:lnTo>
                      <a:cubicBezTo>
                        <a:pt x="500" y="4847"/>
                        <a:pt x="476" y="4811"/>
                        <a:pt x="441" y="4799"/>
                      </a:cubicBezTo>
                      <a:lnTo>
                        <a:pt x="274" y="4739"/>
                      </a:lnTo>
                      <a:lnTo>
                        <a:pt x="2929" y="346"/>
                      </a:lnTo>
                      <a:lnTo>
                        <a:pt x="3489" y="203"/>
                      </a:lnTo>
                      <a:close/>
                      <a:moveTo>
                        <a:pt x="3453" y="1"/>
                      </a:moveTo>
                      <a:lnTo>
                        <a:pt x="2846" y="156"/>
                      </a:lnTo>
                      <a:cubicBezTo>
                        <a:pt x="2810" y="168"/>
                        <a:pt x="2786" y="179"/>
                        <a:pt x="2774" y="203"/>
                      </a:cubicBezTo>
                      <a:lnTo>
                        <a:pt x="24" y="4739"/>
                      </a:lnTo>
                      <a:cubicBezTo>
                        <a:pt x="0" y="4787"/>
                        <a:pt x="24" y="4859"/>
                        <a:pt x="83" y="4882"/>
                      </a:cubicBezTo>
                      <a:lnTo>
                        <a:pt x="310" y="4966"/>
                      </a:lnTo>
                      <a:lnTo>
                        <a:pt x="2953" y="19813"/>
                      </a:lnTo>
                      <a:cubicBezTo>
                        <a:pt x="2965" y="19848"/>
                        <a:pt x="2989" y="19884"/>
                        <a:pt x="3036" y="19896"/>
                      </a:cubicBezTo>
                      <a:lnTo>
                        <a:pt x="7025" y="20872"/>
                      </a:lnTo>
                      <a:lnTo>
                        <a:pt x="7049" y="20872"/>
                      </a:lnTo>
                      <a:lnTo>
                        <a:pt x="7061" y="20884"/>
                      </a:lnTo>
                      <a:lnTo>
                        <a:pt x="14204" y="19527"/>
                      </a:lnTo>
                      <a:cubicBezTo>
                        <a:pt x="14252" y="19515"/>
                        <a:pt x="14288" y="19479"/>
                        <a:pt x="14288" y="19420"/>
                      </a:cubicBezTo>
                      <a:lnTo>
                        <a:pt x="14597" y="4585"/>
                      </a:lnTo>
                      <a:lnTo>
                        <a:pt x="14966" y="4192"/>
                      </a:lnTo>
                      <a:cubicBezTo>
                        <a:pt x="15002" y="4156"/>
                        <a:pt x="15002" y="4085"/>
                        <a:pt x="14966" y="4049"/>
                      </a:cubicBezTo>
                      <a:lnTo>
                        <a:pt x="12990" y="2061"/>
                      </a:lnTo>
                      <a:cubicBezTo>
                        <a:pt x="12990" y="2061"/>
                        <a:pt x="12978" y="2049"/>
                        <a:pt x="12966" y="2049"/>
                      </a:cubicBezTo>
                      <a:lnTo>
                        <a:pt x="12621" y="1870"/>
                      </a:lnTo>
                      <a:lnTo>
                        <a:pt x="12597" y="1870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5" name="Google Shape;7945;p113"/>
                <p:cNvSpPr/>
                <p:nvPr/>
              </p:nvSpPr>
              <p:spPr>
                <a:xfrm>
                  <a:off x="560775" y="2575225"/>
                  <a:ext cx="39300" cy="19925"/>
                </a:xfrm>
                <a:custGeom>
                  <a:rect b="b" l="l" r="r" t="t"/>
                  <a:pathLst>
                    <a:path extrusionOk="0" h="797" w="1572">
                      <a:moveTo>
                        <a:pt x="1550" y="0"/>
                      </a:moveTo>
                      <a:cubicBezTo>
                        <a:pt x="1542" y="0"/>
                        <a:pt x="1536" y="3"/>
                        <a:pt x="1536" y="9"/>
                      </a:cubicBezTo>
                      <a:cubicBezTo>
                        <a:pt x="1346" y="224"/>
                        <a:pt x="1108" y="402"/>
                        <a:pt x="858" y="509"/>
                      </a:cubicBezTo>
                      <a:cubicBezTo>
                        <a:pt x="727" y="569"/>
                        <a:pt x="596" y="605"/>
                        <a:pt x="453" y="628"/>
                      </a:cubicBezTo>
                      <a:cubicBezTo>
                        <a:pt x="393" y="640"/>
                        <a:pt x="322" y="640"/>
                        <a:pt x="250" y="652"/>
                      </a:cubicBezTo>
                      <a:cubicBezTo>
                        <a:pt x="215" y="658"/>
                        <a:pt x="176" y="658"/>
                        <a:pt x="137" y="658"/>
                      </a:cubicBezTo>
                      <a:cubicBezTo>
                        <a:pt x="99" y="658"/>
                        <a:pt x="60" y="658"/>
                        <a:pt x="24" y="664"/>
                      </a:cubicBezTo>
                      <a:cubicBezTo>
                        <a:pt x="12" y="664"/>
                        <a:pt x="12" y="676"/>
                        <a:pt x="0" y="688"/>
                      </a:cubicBezTo>
                      <a:cubicBezTo>
                        <a:pt x="0" y="700"/>
                        <a:pt x="0" y="712"/>
                        <a:pt x="24" y="712"/>
                      </a:cubicBezTo>
                      <a:cubicBezTo>
                        <a:pt x="168" y="769"/>
                        <a:pt x="319" y="797"/>
                        <a:pt x="468" y="797"/>
                      </a:cubicBezTo>
                      <a:cubicBezTo>
                        <a:pt x="786" y="797"/>
                        <a:pt x="1099" y="669"/>
                        <a:pt x="1334" y="426"/>
                      </a:cubicBezTo>
                      <a:cubicBezTo>
                        <a:pt x="1441" y="319"/>
                        <a:pt x="1524" y="188"/>
                        <a:pt x="1572" y="33"/>
                      </a:cubicBezTo>
                      <a:cubicBezTo>
                        <a:pt x="1572" y="21"/>
                        <a:pt x="1572" y="21"/>
                        <a:pt x="1572" y="9"/>
                      </a:cubicBezTo>
                      <a:cubicBezTo>
                        <a:pt x="1566" y="3"/>
                        <a:pt x="1557" y="0"/>
                        <a:pt x="1550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6" name="Google Shape;7946;p113"/>
                <p:cNvSpPr/>
                <p:nvPr/>
              </p:nvSpPr>
              <p:spPr>
                <a:xfrm>
                  <a:off x="521600" y="2525300"/>
                  <a:ext cx="95150" cy="38800"/>
                </a:xfrm>
                <a:custGeom>
                  <a:rect b="b" l="l" r="r" t="t"/>
                  <a:pathLst>
                    <a:path extrusionOk="0" h="1552" w="3806">
                      <a:moveTo>
                        <a:pt x="828" y="1"/>
                      </a:moveTo>
                      <a:cubicBezTo>
                        <a:pt x="34" y="1"/>
                        <a:pt x="1" y="971"/>
                        <a:pt x="698" y="1292"/>
                      </a:cubicBezTo>
                      <a:cubicBezTo>
                        <a:pt x="1010" y="1428"/>
                        <a:pt x="1714" y="1552"/>
                        <a:pt x="2360" y="1552"/>
                      </a:cubicBezTo>
                      <a:cubicBezTo>
                        <a:pt x="2847" y="1552"/>
                        <a:pt x="3302" y="1481"/>
                        <a:pt x="3532" y="1292"/>
                      </a:cubicBezTo>
                      <a:cubicBezTo>
                        <a:pt x="3806" y="1066"/>
                        <a:pt x="3734" y="125"/>
                        <a:pt x="3734" y="125"/>
                      </a:cubicBezTo>
                      <a:lnTo>
                        <a:pt x="3734" y="125"/>
                      </a:lnTo>
                      <a:cubicBezTo>
                        <a:pt x="3405" y="160"/>
                        <a:pt x="3075" y="177"/>
                        <a:pt x="2744" y="177"/>
                      </a:cubicBezTo>
                      <a:cubicBezTo>
                        <a:pt x="2166" y="177"/>
                        <a:pt x="1588" y="124"/>
                        <a:pt x="1020" y="18"/>
                      </a:cubicBezTo>
                      <a:cubicBezTo>
                        <a:pt x="951" y="6"/>
                        <a:pt x="887" y="1"/>
                        <a:pt x="82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7" name="Google Shape;7947;p113"/>
                <p:cNvSpPr/>
                <p:nvPr/>
              </p:nvSpPr>
              <p:spPr>
                <a:xfrm>
                  <a:off x="523575" y="2507575"/>
                  <a:ext cx="107475" cy="58675"/>
                </a:xfrm>
                <a:custGeom>
                  <a:rect b="b" l="l" r="r" t="t"/>
                  <a:pathLst>
                    <a:path extrusionOk="0" h="2347" w="4299">
                      <a:moveTo>
                        <a:pt x="714" y="798"/>
                      </a:moveTo>
                      <a:cubicBezTo>
                        <a:pt x="905" y="798"/>
                        <a:pt x="1095" y="822"/>
                        <a:pt x="1286" y="858"/>
                      </a:cubicBezTo>
                      <a:cubicBezTo>
                        <a:pt x="1476" y="882"/>
                        <a:pt x="1679" y="906"/>
                        <a:pt x="1881" y="918"/>
                      </a:cubicBezTo>
                      <a:cubicBezTo>
                        <a:pt x="2135" y="944"/>
                        <a:pt x="2389" y="957"/>
                        <a:pt x="2642" y="957"/>
                      </a:cubicBezTo>
                      <a:cubicBezTo>
                        <a:pt x="2972" y="957"/>
                        <a:pt x="3301" y="935"/>
                        <a:pt x="3628" y="890"/>
                      </a:cubicBezTo>
                      <a:lnTo>
                        <a:pt x="3628" y="890"/>
                      </a:lnTo>
                      <a:cubicBezTo>
                        <a:pt x="3615" y="1072"/>
                        <a:pt x="3594" y="1245"/>
                        <a:pt x="3572" y="1418"/>
                      </a:cubicBezTo>
                      <a:cubicBezTo>
                        <a:pt x="3560" y="1513"/>
                        <a:pt x="3536" y="1608"/>
                        <a:pt x="3512" y="1703"/>
                      </a:cubicBezTo>
                      <a:cubicBezTo>
                        <a:pt x="3489" y="1775"/>
                        <a:pt x="3453" y="1846"/>
                        <a:pt x="3405" y="1906"/>
                      </a:cubicBezTo>
                      <a:cubicBezTo>
                        <a:pt x="3251" y="2013"/>
                        <a:pt x="3084" y="2072"/>
                        <a:pt x="2905" y="2096"/>
                      </a:cubicBezTo>
                      <a:cubicBezTo>
                        <a:pt x="2715" y="2132"/>
                        <a:pt x="2524" y="2156"/>
                        <a:pt x="2334" y="2156"/>
                      </a:cubicBezTo>
                      <a:cubicBezTo>
                        <a:pt x="1941" y="2156"/>
                        <a:pt x="1548" y="2120"/>
                        <a:pt x="1167" y="2049"/>
                      </a:cubicBezTo>
                      <a:cubicBezTo>
                        <a:pt x="976" y="2013"/>
                        <a:pt x="798" y="1965"/>
                        <a:pt x="631" y="1882"/>
                      </a:cubicBezTo>
                      <a:cubicBezTo>
                        <a:pt x="464" y="1810"/>
                        <a:pt x="345" y="1668"/>
                        <a:pt x="274" y="1513"/>
                      </a:cubicBezTo>
                      <a:cubicBezTo>
                        <a:pt x="191" y="1358"/>
                        <a:pt x="203" y="1179"/>
                        <a:pt x="286" y="1025"/>
                      </a:cubicBezTo>
                      <a:cubicBezTo>
                        <a:pt x="381" y="882"/>
                        <a:pt x="536" y="798"/>
                        <a:pt x="714" y="798"/>
                      </a:cubicBezTo>
                      <a:close/>
                      <a:moveTo>
                        <a:pt x="3501" y="1"/>
                      </a:moveTo>
                      <a:cubicBezTo>
                        <a:pt x="3489" y="13"/>
                        <a:pt x="3489" y="25"/>
                        <a:pt x="3501" y="36"/>
                      </a:cubicBezTo>
                      <a:cubicBezTo>
                        <a:pt x="3596" y="179"/>
                        <a:pt x="3703" y="310"/>
                        <a:pt x="3834" y="429"/>
                      </a:cubicBezTo>
                      <a:cubicBezTo>
                        <a:pt x="3929" y="534"/>
                        <a:pt x="4032" y="624"/>
                        <a:pt x="4149" y="698"/>
                      </a:cubicBezTo>
                      <a:lnTo>
                        <a:pt x="4149" y="698"/>
                      </a:lnTo>
                      <a:cubicBezTo>
                        <a:pt x="3787" y="770"/>
                        <a:pt x="3435" y="810"/>
                        <a:pt x="3072" y="810"/>
                      </a:cubicBezTo>
                      <a:cubicBezTo>
                        <a:pt x="3002" y="812"/>
                        <a:pt x="2933" y="813"/>
                        <a:pt x="2863" y="813"/>
                      </a:cubicBezTo>
                      <a:cubicBezTo>
                        <a:pt x="2540" y="813"/>
                        <a:pt x="2217" y="792"/>
                        <a:pt x="1893" y="763"/>
                      </a:cubicBezTo>
                      <a:cubicBezTo>
                        <a:pt x="1691" y="739"/>
                        <a:pt x="1500" y="715"/>
                        <a:pt x="1310" y="691"/>
                      </a:cubicBezTo>
                      <a:lnTo>
                        <a:pt x="1012" y="644"/>
                      </a:lnTo>
                      <a:cubicBezTo>
                        <a:pt x="953" y="632"/>
                        <a:pt x="905" y="632"/>
                        <a:pt x="857" y="620"/>
                      </a:cubicBezTo>
                      <a:cubicBezTo>
                        <a:pt x="810" y="608"/>
                        <a:pt x="750" y="608"/>
                        <a:pt x="703" y="608"/>
                      </a:cubicBezTo>
                      <a:cubicBezTo>
                        <a:pt x="464" y="608"/>
                        <a:pt x="250" y="727"/>
                        <a:pt x="119" y="918"/>
                      </a:cubicBezTo>
                      <a:cubicBezTo>
                        <a:pt x="12" y="1120"/>
                        <a:pt x="0" y="1370"/>
                        <a:pt x="95" y="1572"/>
                      </a:cubicBezTo>
                      <a:cubicBezTo>
                        <a:pt x="179" y="1775"/>
                        <a:pt x="333" y="1941"/>
                        <a:pt x="536" y="2049"/>
                      </a:cubicBezTo>
                      <a:cubicBezTo>
                        <a:pt x="726" y="2132"/>
                        <a:pt x="929" y="2191"/>
                        <a:pt x="1131" y="2227"/>
                      </a:cubicBezTo>
                      <a:cubicBezTo>
                        <a:pt x="1524" y="2311"/>
                        <a:pt x="1929" y="2346"/>
                        <a:pt x="2334" y="2346"/>
                      </a:cubicBezTo>
                      <a:cubicBezTo>
                        <a:pt x="2536" y="2346"/>
                        <a:pt x="2739" y="2334"/>
                        <a:pt x="2941" y="2299"/>
                      </a:cubicBezTo>
                      <a:cubicBezTo>
                        <a:pt x="3155" y="2275"/>
                        <a:pt x="3370" y="2191"/>
                        <a:pt x="3536" y="2049"/>
                      </a:cubicBezTo>
                      <a:cubicBezTo>
                        <a:pt x="3620" y="1965"/>
                        <a:pt x="3667" y="1858"/>
                        <a:pt x="3691" y="1739"/>
                      </a:cubicBezTo>
                      <a:cubicBezTo>
                        <a:pt x="3715" y="1632"/>
                        <a:pt x="3727" y="1537"/>
                        <a:pt x="3727" y="1429"/>
                      </a:cubicBezTo>
                      <a:cubicBezTo>
                        <a:pt x="3727" y="1244"/>
                        <a:pt x="3717" y="1058"/>
                        <a:pt x="3688" y="882"/>
                      </a:cubicBezTo>
                      <a:lnTo>
                        <a:pt x="3688" y="882"/>
                      </a:lnTo>
                      <a:cubicBezTo>
                        <a:pt x="3880" y="854"/>
                        <a:pt x="4072" y="818"/>
                        <a:pt x="4263" y="775"/>
                      </a:cubicBezTo>
                      <a:cubicBezTo>
                        <a:pt x="4274" y="763"/>
                        <a:pt x="4274" y="763"/>
                        <a:pt x="4286" y="751"/>
                      </a:cubicBezTo>
                      <a:cubicBezTo>
                        <a:pt x="4298" y="727"/>
                        <a:pt x="4286" y="703"/>
                        <a:pt x="4263" y="691"/>
                      </a:cubicBezTo>
                      <a:cubicBezTo>
                        <a:pt x="4120" y="608"/>
                        <a:pt x="3989" y="513"/>
                        <a:pt x="3870" y="394"/>
                      </a:cubicBezTo>
                      <a:cubicBezTo>
                        <a:pt x="3751" y="275"/>
                        <a:pt x="3632" y="156"/>
                        <a:pt x="3524" y="25"/>
                      </a:cubicBezTo>
                      <a:cubicBezTo>
                        <a:pt x="3524" y="1"/>
                        <a:pt x="3512" y="1"/>
                        <a:pt x="3501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8" name="Google Shape;7948;p113"/>
                <p:cNvSpPr/>
                <p:nvPr/>
              </p:nvSpPr>
              <p:spPr>
                <a:xfrm>
                  <a:off x="598575" y="2529300"/>
                  <a:ext cx="2100" cy="33075"/>
                </a:xfrm>
                <a:custGeom>
                  <a:rect b="b" l="l" r="r" t="t"/>
                  <a:pathLst>
                    <a:path extrusionOk="0" h="1323" w="84">
                      <a:moveTo>
                        <a:pt x="60" y="1"/>
                      </a:moveTo>
                      <a:cubicBezTo>
                        <a:pt x="48" y="1"/>
                        <a:pt x="48" y="1"/>
                        <a:pt x="48" y="13"/>
                      </a:cubicBezTo>
                      <a:cubicBezTo>
                        <a:pt x="12" y="227"/>
                        <a:pt x="0" y="441"/>
                        <a:pt x="0" y="656"/>
                      </a:cubicBezTo>
                      <a:cubicBezTo>
                        <a:pt x="0" y="882"/>
                        <a:pt x="0" y="1096"/>
                        <a:pt x="12" y="1311"/>
                      </a:cubicBezTo>
                      <a:cubicBezTo>
                        <a:pt x="12" y="1311"/>
                        <a:pt x="24" y="1322"/>
                        <a:pt x="24" y="1322"/>
                      </a:cubicBezTo>
                      <a:lnTo>
                        <a:pt x="36" y="1322"/>
                      </a:lnTo>
                      <a:cubicBezTo>
                        <a:pt x="60" y="1108"/>
                        <a:pt x="72" y="882"/>
                        <a:pt x="72" y="668"/>
                      </a:cubicBezTo>
                      <a:cubicBezTo>
                        <a:pt x="84" y="453"/>
                        <a:pt x="84" y="239"/>
                        <a:pt x="60" y="25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9" name="Google Shape;7949;p113"/>
                <p:cNvSpPr/>
                <p:nvPr/>
              </p:nvSpPr>
              <p:spPr>
                <a:xfrm>
                  <a:off x="572675" y="2529000"/>
                  <a:ext cx="2100" cy="35150"/>
                </a:xfrm>
                <a:custGeom>
                  <a:rect b="b" l="l" r="r" t="t"/>
                  <a:pathLst>
                    <a:path extrusionOk="0" h="1406" w="84">
                      <a:moveTo>
                        <a:pt x="48" y="1"/>
                      </a:moveTo>
                      <a:cubicBezTo>
                        <a:pt x="24" y="239"/>
                        <a:pt x="13" y="465"/>
                        <a:pt x="13" y="703"/>
                      </a:cubicBezTo>
                      <a:cubicBezTo>
                        <a:pt x="13" y="930"/>
                        <a:pt x="1" y="1168"/>
                        <a:pt x="24" y="1394"/>
                      </a:cubicBezTo>
                      <a:cubicBezTo>
                        <a:pt x="24" y="1394"/>
                        <a:pt x="24" y="1406"/>
                        <a:pt x="24" y="1406"/>
                      </a:cubicBezTo>
                      <a:cubicBezTo>
                        <a:pt x="24" y="1406"/>
                        <a:pt x="36" y="1394"/>
                        <a:pt x="36" y="1394"/>
                      </a:cubicBezTo>
                      <a:cubicBezTo>
                        <a:pt x="60" y="1168"/>
                        <a:pt x="72" y="930"/>
                        <a:pt x="72" y="703"/>
                      </a:cubicBezTo>
                      <a:cubicBezTo>
                        <a:pt x="72" y="465"/>
                        <a:pt x="84" y="239"/>
                        <a:pt x="6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0" name="Google Shape;7950;p113"/>
                <p:cNvSpPr/>
                <p:nvPr/>
              </p:nvSpPr>
              <p:spPr>
                <a:xfrm>
                  <a:off x="549450" y="2526325"/>
                  <a:ext cx="2125" cy="34850"/>
                </a:xfrm>
                <a:custGeom>
                  <a:rect b="b" l="l" r="r" t="t"/>
                  <a:pathLst>
                    <a:path extrusionOk="0" h="1394" w="85">
                      <a:moveTo>
                        <a:pt x="60" y="1"/>
                      </a:moveTo>
                      <a:cubicBezTo>
                        <a:pt x="25" y="239"/>
                        <a:pt x="13" y="465"/>
                        <a:pt x="1" y="691"/>
                      </a:cubicBezTo>
                      <a:cubicBezTo>
                        <a:pt x="1" y="918"/>
                        <a:pt x="1" y="1156"/>
                        <a:pt x="13" y="1382"/>
                      </a:cubicBezTo>
                      <a:cubicBezTo>
                        <a:pt x="13" y="1382"/>
                        <a:pt x="13" y="1382"/>
                        <a:pt x="13" y="1394"/>
                      </a:cubicBezTo>
                      <a:cubicBezTo>
                        <a:pt x="13" y="1394"/>
                        <a:pt x="25" y="1382"/>
                        <a:pt x="25" y="1382"/>
                      </a:cubicBezTo>
                      <a:cubicBezTo>
                        <a:pt x="60" y="1156"/>
                        <a:pt x="60" y="918"/>
                        <a:pt x="72" y="691"/>
                      </a:cubicBezTo>
                      <a:cubicBezTo>
                        <a:pt x="84" y="465"/>
                        <a:pt x="84" y="239"/>
                        <a:pt x="7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1" name="Google Shape;7951;p113"/>
                <p:cNvSpPr/>
                <p:nvPr/>
              </p:nvSpPr>
              <p:spPr>
                <a:xfrm>
                  <a:off x="444675" y="2350425"/>
                  <a:ext cx="54200" cy="443825"/>
                </a:xfrm>
                <a:custGeom>
                  <a:rect b="b" l="l" r="r" t="t"/>
                  <a:pathLst>
                    <a:path extrusionOk="0" h="17753" w="2168">
                      <a:moveTo>
                        <a:pt x="25" y="0"/>
                      </a:moveTo>
                      <a:cubicBezTo>
                        <a:pt x="13" y="0"/>
                        <a:pt x="1" y="12"/>
                        <a:pt x="13" y="24"/>
                      </a:cubicBezTo>
                      <a:cubicBezTo>
                        <a:pt x="144" y="1500"/>
                        <a:pt x="299" y="2977"/>
                        <a:pt x="453" y="4441"/>
                      </a:cubicBezTo>
                      <a:lnTo>
                        <a:pt x="942" y="8847"/>
                      </a:lnTo>
                      <a:lnTo>
                        <a:pt x="1442" y="13252"/>
                      </a:lnTo>
                      <a:lnTo>
                        <a:pt x="1965" y="17657"/>
                      </a:lnTo>
                      <a:cubicBezTo>
                        <a:pt x="1965" y="17717"/>
                        <a:pt x="2025" y="17752"/>
                        <a:pt x="2073" y="17752"/>
                      </a:cubicBezTo>
                      <a:cubicBezTo>
                        <a:pt x="2132" y="17741"/>
                        <a:pt x="2168" y="17693"/>
                        <a:pt x="2168" y="17633"/>
                      </a:cubicBezTo>
                      <a:lnTo>
                        <a:pt x="1668" y="13228"/>
                      </a:lnTo>
                      <a:lnTo>
                        <a:pt x="1156" y="8823"/>
                      </a:lnTo>
                      <a:lnTo>
                        <a:pt x="632" y="4417"/>
                      </a:lnTo>
                      <a:cubicBezTo>
                        <a:pt x="453" y="2953"/>
                        <a:pt x="263" y="1489"/>
                        <a:pt x="60" y="24"/>
                      </a:cubicBezTo>
                      <a:cubicBezTo>
                        <a:pt x="49" y="12"/>
                        <a:pt x="49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2" name="Google Shape;7952;p113"/>
                <p:cNvSpPr/>
                <p:nvPr/>
              </p:nvSpPr>
              <p:spPr>
                <a:xfrm>
                  <a:off x="472825" y="2406425"/>
                  <a:ext cx="92425" cy="77550"/>
                </a:xfrm>
                <a:custGeom>
                  <a:rect b="b" l="l" r="r" t="t"/>
                  <a:pathLst>
                    <a:path extrusionOk="0" h="3102" w="3697">
                      <a:moveTo>
                        <a:pt x="1653" y="1"/>
                      </a:moveTo>
                      <a:cubicBezTo>
                        <a:pt x="878" y="1"/>
                        <a:pt x="202" y="581"/>
                        <a:pt x="113" y="1368"/>
                      </a:cubicBezTo>
                      <a:cubicBezTo>
                        <a:pt x="1" y="2369"/>
                        <a:pt x="797" y="3102"/>
                        <a:pt x="1655" y="3102"/>
                      </a:cubicBezTo>
                      <a:cubicBezTo>
                        <a:pt x="1981" y="3102"/>
                        <a:pt x="2316" y="2996"/>
                        <a:pt x="2614" y="2761"/>
                      </a:cubicBezTo>
                      <a:cubicBezTo>
                        <a:pt x="3697" y="1904"/>
                        <a:pt x="3209" y="165"/>
                        <a:pt x="1828" y="11"/>
                      </a:cubicBezTo>
                      <a:cubicBezTo>
                        <a:pt x="1769" y="4"/>
                        <a:pt x="1711" y="1"/>
                        <a:pt x="16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3" name="Google Shape;7953;p113"/>
                <p:cNvSpPr/>
                <p:nvPr/>
              </p:nvSpPr>
              <p:spPr>
                <a:xfrm>
                  <a:off x="475950" y="2411750"/>
                  <a:ext cx="72775" cy="65825"/>
                </a:xfrm>
                <a:custGeom>
                  <a:rect b="b" l="l" r="r" t="t"/>
                  <a:pathLst>
                    <a:path extrusionOk="0" h="2633" w="2911">
                      <a:moveTo>
                        <a:pt x="1495" y="1"/>
                      </a:moveTo>
                      <a:cubicBezTo>
                        <a:pt x="1088" y="1"/>
                        <a:pt x="686" y="191"/>
                        <a:pt x="429" y="548"/>
                      </a:cubicBezTo>
                      <a:cubicBezTo>
                        <a:pt x="0" y="1143"/>
                        <a:pt x="155" y="1976"/>
                        <a:pt x="774" y="2381"/>
                      </a:cubicBezTo>
                      <a:lnTo>
                        <a:pt x="774" y="2393"/>
                      </a:lnTo>
                      <a:cubicBezTo>
                        <a:pt x="1009" y="2558"/>
                        <a:pt x="1266" y="2632"/>
                        <a:pt x="1517" y="2632"/>
                      </a:cubicBezTo>
                      <a:cubicBezTo>
                        <a:pt x="2242" y="2632"/>
                        <a:pt x="2910" y="2011"/>
                        <a:pt x="2822" y="1179"/>
                      </a:cubicBezTo>
                      <a:lnTo>
                        <a:pt x="2393" y="1143"/>
                      </a:lnTo>
                      <a:lnTo>
                        <a:pt x="1857" y="1095"/>
                      </a:lnTo>
                      <a:lnTo>
                        <a:pt x="2381" y="357"/>
                      </a:lnTo>
                      <a:cubicBezTo>
                        <a:pt x="2346" y="321"/>
                        <a:pt x="2310" y="298"/>
                        <a:pt x="2274" y="262"/>
                      </a:cubicBezTo>
                      <a:cubicBezTo>
                        <a:pt x="2041" y="85"/>
                        <a:pt x="1767" y="1"/>
                        <a:pt x="149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4" name="Google Shape;7954;p113"/>
                <p:cNvSpPr/>
                <p:nvPr/>
              </p:nvSpPr>
              <p:spPr>
                <a:xfrm>
                  <a:off x="482229" y="2395921"/>
                  <a:ext cx="74725" cy="22550"/>
                </a:xfrm>
                <a:custGeom>
                  <a:rect b="b" l="l" r="r" t="t"/>
                  <a:pathLst>
                    <a:path extrusionOk="0" h="902" w="2989">
                      <a:moveTo>
                        <a:pt x="1690" y="1"/>
                      </a:moveTo>
                      <a:cubicBezTo>
                        <a:pt x="1587" y="1"/>
                        <a:pt x="1484" y="7"/>
                        <a:pt x="1382" y="21"/>
                      </a:cubicBezTo>
                      <a:cubicBezTo>
                        <a:pt x="1096" y="45"/>
                        <a:pt x="834" y="140"/>
                        <a:pt x="584" y="283"/>
                      </a:cubicBezTo>
                      <a:cubicBezTo>
                        <a:pt x="346" y="426"/>
                        <a:pt x="143" y="628"/>
                        <a:pt x="12" y="866"/>
                      </a:cubicBezTo>
                      <a:cubicBezTo>
                        <a:pt x="1" y="878"/>
                        <a:pt x="12" y="890"/>
                        <a:pt x="12" y="902"/>
                      </a:cubicBezTo>
                      <a:lnTo>
                        <a:pt x="48" y="902"/>
                      </a:lnTo>
                      <a:cubicBezTo>
                        <a:pt x="227" y="699"/>
                        <a:pt x="441" y="545"/>
                        <a:pt x="667" y="438"/>
                      </a:cubicBezTo>
                      <a:cubicBezTo>
                        <a:pt x="905" y="318"/>
                        <a:pt x="1144" y="259"/>
                        <a:pt x="1405" y="223"/>
                      </a:cubicBezTo>
                      <a:lnTo>
                        <a:pt x="1596" y="211"/>
                      </a:lnTo>
                      <a:lnTo>
                        <a:pt x="1786" y="211"/>
                      </a:lnTo>
                      <a:cubicBezTo>
                        <a:pt x="1917" y="211"/>
                        <a:pt x="2048" y="211"/>
                        <a:pt x="2179" y="235"/>
                      </a:cubicBezTo>
                      <a:cubicBezTo>
                        <a:pt x="2298" y="247"/>
                        <a:pt x="2429" y="271"/>
                        <a:pt x="2560" y="295"/>
                      </a:cubicBezTo>
                      <a:cubicBezTo>
                        <a:pt x="2691" y="318"/>
                        <a:pt x="2822" y="354"/>
                        <a:pt x="2953" y="378"/>
                      </a:cubicBezTo>
                      <a:cubicBezTo>
                        <a:pt x="2965" y="378"/>
                        <a:pt x="2977" y="378"/>
                        <a:pt x="2977" y="366"/>
                      </a:cubicBezTo>
                      <a:cubicBezTo>
                        <a:pt x="2989" y="354"/>
                        <a:pt x="2989" y="342"/>
                        <a:pt x="2977" y="330"/>
                      </a:cubicBezTo>
                      <a:cubicBezTo>
                        <a:pt x="2846" y="271"/>
                        <a:pt x="2727" y="211"/>
                        <a:pt x="2596" y="164"/>
                      </a:cubicBezTo>
                      <a:cubicBezTo>
                        <a:pt x="2465" y="128"/>
                        <a:pt x="2334" y="92"/>
                        <a:pt x="2203" y="57"/>
                      </a:cubicBezTo>
                      <a:cubicBezTo>
                        <a:pt x="2032" y="19"/>
                        <a:pt x="1861" y="1"/>
                        <a:pt x="169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5" name="Google Shape;7955;p113"/>
                <p:cNvSpPr/>
                <p:nvPr/>
              </p:nvSpPr>
              <p:spPr>
                <a:xfrm>
                  <a:off x="599175" y="2419875"/>
                  <a:ext cx="61325" cy="77150"/>
                </a:xfrm>
                <a:custGeom>
                  <a:rect b="b" l="l" r="r" t="t"/>
                  <a:pathLst>
                    <a:path extrusionOk="0" h="3086" w="2453">
                      <a:moveTo>
                        <a:pt x="1146" y="1"/>
                      </a:moveTo>
                      <a:cubicBezTo>
                        <a:pt x="1110" y="1"/>
                        <a:pt x="1073" y="3"/>
                        <a:pt x="1036" y="8"/>
                      </a:cubicBezTo>
                      <a:cubicBezTo>
                        <a:pt x="417" y="80"/>
                        <a:pt x="0" y="830"/>
                        <a:pt x="107" y="1687"/>
                      </a:cubicBezTo>
                      <a:cubicBezTo>
                        <a:pt x="209" y="2488"/>
                        <a:pt x="738" y="3086"/>
                        <a:pt x="1320" y="3086"/>
                      </a:cubicBezTo>
                      <a:cubicBezTo>
                        <a:pt x="1352" y="3086"/>
                        <a:pt x="1385" y="3084"/>
                        <a:pt x="1417" y="3080"/>
                      </a:cubicBezTo>
                      <a:cubicBezTo>
                        <a:pt x="2036" y="2997"/>
                        <a:pt x="2453" y="2247"/>
                        <a:pt x="2346" y="1401"/>
                      </a:cubicBezTo>
                      <a:cubicBezTo>
                        <a:pt x="2245" y="606"/>
                        <a:pt x="1723" y="1"/>
                        <a:pt x="1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6" name="Google Shape;7956;p113"/>
                <p:cNvSpPr/>
                <p:nvPr/>
              </p:nvSpPr>
              <p:spPr>
                <a:xfrm>
                  <a:off x="604225" y="2425600"/>
                  <a:ext cx="49750" cy="64850"/>
                </a:xfrm>
                <a:custGeom>
                  <a:rect b="b" l="l" r="r" t="t"/>
                  <a:pathLst>
                    <a:path extrusionOk="0" h="2594" w="1990">
                      <a:moveTo>
                        <a:pt x="1110" y="1"/>
                      </a:moveTo>
                      <a:cubicBezTo>
                        <a:pt x="618" y="1"/>
                        <a:pt x="175" y="507"/>
                        <a:pt x="96" y="1184"/>
                      </a:cubicBezTo>
                      <a:cubicBezTo>
                        <a:pt x="1" y="1887"/>
                        <a:pt x="346" y="2518"/>
                        <a:pt x="870" y="2589"/>
                      </a:cubicBezTo>
                      <a:cubicBezTo>
                        <a:pt x="896" y="2592"/>
                        <a:pt x="923" y="2594"/>
                        <a:pt x="949" y="2594"/>
                      </a:cubicBezTo>
                      <a:cubicBezTo>
                        <a:pt x="1433" y="2594"/>
                        <a:pt x="1886" y="2088"/>
                        <a:pt x="1965" y="1410"/>
                      </a:cubicBezTo>
                      <a:cubicBezTo>
                        <a:pt x="1989" y="1208"/>
                        <a:pt x="1977" y="1006"/>
                        <a:pt x="1941" y="815"/>
                      </a:cubicBezTo>
                      <a:lnTo>
                        <a:pt x="1656" y="863"/>
                      </a:lnTo>
                      <a:lnTo>
                        <a:pt x="1156" y="970"/>
                      </a:lnTo>
                      <a:lnTo>
                        <a:pt x="1322" y="482"/>
                      </a:lnTo>
                      <a:lnTo>
                        <a:pt x="1453" y="101"/>
                      </a:lnTo>
                      <a:cubicBezTo>
                        <a:pt x="1370" y="53"/>
                        <a:pt x="1287" y="17"/>
                        <a:pt x="1191" y="6"/>
                      </a:cubicBezTo>
                      <a:cubicBezTo>
                        <a:pt x="1164" y="2"/>
                        <a:pt x="1137" y="1"/>
                        <a:pt x="1110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7" name="Google Shape;7957;p113"/>
                <p:cNvSpPr/>
                <p:nvPr/>
              </p:nvSpPr>
              <p:spPr>
                <a:xfrm>
                  <a:off x="606954" y="2410021"/>
                  <a:ext cx="45550" cy="18875"/>
                </a:xfrm>
                <a:custGeom>
                  <a:rect b="b" l="l" r="r" t="t"/>
                  <a:pathLst>
                    <a:path extrusionOk="0" h="755" w="1822">
                      <a:moveTo>
                        <a:pt x="734" y="1"/>
                      </a:moveTo>
                      <a:cubicBezTo>
                        <a:pt x="660" y="1"/>
                        <a:pt x="586" y="7"/>
                        <a:pt x="512" y="16"/>
                      </a:cubicBezTo>
                      <a:cubicBezTo>
                        <a:pt x="429" y="28"/>
                        <a:pt x="346" y="40"/>
                        <a:pt x="262" y="64"/>
                      </a:cubicBezTo>
                      <a:cubicBezTo>
                        <a:pt x="179" y="100"/>
                        <a:pt x="95" y="124"/>
                        <a:pt x="12" y="159"/>
                      </a:cubicBezTo>
                      <a:cubicBezTo>
                        <a:pt x="12" y="171"/>
                        <a:pt x="0" y="171"/>
                        <a:pt x="0" y="183"/>
                      </a:cubicBezTo>
                      <a:cubicBezTo>
                        <a:pt x="0" y="195"/>
                        <a:pt x="12" y="207"/>
                        <a:pt x="24" y="207"/>
                      </a:cubicBezTo>
                      <a:cubicBezTo>
                        <a:pt x="107" y="207"/>
                        <a:pt x="191" y="195"/>
                        <a:pt x="274" y="195"/>
                      </a:cubicBezTo>
                      <a:lnTo>
                        <a:pt x="524" y="195"/>
                      </a:lnTo>
                      <a:cubicBezTo>
                        <a:pt x="596" y="195"/>
                        <a:pt x="679" y="195"/>
                        <a:pt x="762" y="207"/>
                      </a:cubicBezTo>
                      <a:cubicBezTo>
                        <a:pt x="834" y="219"/>
                        <a:pt x="917" y="231"/>
                        <a:pt x="988" y="243"/>
                      </a:cubicBezTo>
                      <a:cubicBezTo>
                        <a:pt x="1298" y="326"/>
                        <a:pt x="1572" y="505"/>
                        <a:pt x="1774" y="755"/>
                      </a:cubicBezTo>
                      <a:lnTo>
                        <a:pt x="1774" y="743"/>
                      </a:lnTo>
                      <a:cubicBezTo>
                        <a:pt x="1786" y="755"/>
                        <a:pt x="1798" y="755"/>
                        <a:pt x="1810" y="755"/>
                      </a:cubicBezTo>
                      <a:cubicBezTo>
                        <a:pt x="1822" y="755"/>
                        <a:pt x="1822" y="743"/>
                        <a:pt x="1822" y="731"/>
                      </a:cubicBezTo>
                      <a:cubicBezTo>
                        <a:pt x="1762" y="552"/>
                        <a:pt x="1667" y="397"/>
                        <a:pt x="1524" y="290"/>
                      </a:cubicBezTo>
                      <a:cubicBezTo>
                        <a:pt x="1381" y="171"/>
                        <a:pt x="1227" y="88"/>
                        <a:pt x="1048" y="40"/>
                      </a:cubicBezTo>
                      <a:cubicBezTo>
                        <a:pt x="943" y="12"/>
                        <a:pt x="839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8" name="Google Shape;7958;p113"/>
                <p:cNvSpPr/>
                <p:nvPr/>
              </p:nvSpPr>
              <p:spPr>
                <a:xfrm>
                  <a:off x="610550" y="2485050"/>
                  <a:ext cx="39250" cy="14400"/>
                </a:xfrm>
                <a:custGeom>
                  <a:rect b="b" l="l" r="r" t="t"/>
                  <a:pathLst>
                    <a:path extrusionOk="0" h="576" w="1570">
                      <a:moveTo>
                        <a:pt x="29" y="1"/>
                      </a:moveTo>
                      <a:cubicBezTo>
                        <a:pt x="12" y="1"/>
                        <a:pt x="0" y="26"/>
                        <a:pt x="10" y="44"/>
                      </a:cubicBezTo>
                      <a:cubicBezTo>
                        <a:pt x="153" y="330"/>
                        <a:pt x="426" y="533"/>
                        <a:pt x="748" y="568"/>
                      </a:cubicBezTo>
                      <a:cubicBezTo>
                        <a:pt x="783" y="573"/>
                        <a:pt x="817" y="576"/>
                        <a:pt x="852" y="576"/>
                      </a:cubicBezTo>
                      <a:cubicBezTo>
                        <a:pt x="983" y="576"/>
                        <a:pt x="1111" y="542"/>
                        <a:pt x="1224" y="485"/>
                      </a:cubicBezTo>
                      <a:cubicBezTo>
                        <a:pt x="1367" y="402"/>
                        <a:pt x="1486" y="295"/>
                        <a:pt x="1557" y="152"/>
                      </a:cubicBezTo>
                      <a:cubicBezTo>
                        <a:pt x="1569" y="140"/>
                        <a:pt x="1569" y="140"/>
                        <a:pt x="1557" y="128"/>
                      </a:cubicBezTo>
                      <a:cubicBezTo>
                        <a:pt x="1551" y="122"/>
                        <a:pt x="1546" y="119"/>
                        <a:pt x="1540" y="119"/>
                      </a:cubicBezTo>
                      <a:cubicBezTo>
                        <a:pt x="1534" y="119"/>
                        <a:pt x="1528" y="122"/>
                        <a:pt x="1522" y="128"/>
                      </a:cubicBezTo>
                      <a:cubicBezTo>
                        <a:pt x="1415" y="211"/>
                        <a:pt x="1296" y="283"/>
                        <a:pt x="1165" y="330"/>
                      </a:cubicBezTo>
                      <a:cubicBezTo>
                        <a:pt x="1066" y="357"/>
                        <a:pt x="968" y="370"/>
                        <a:pt x="875" y="370"/>
                      </a:cubicBezTo>
                      <a:cubicBezTo>
                        <a:pt x="844" y="370"/>
                        <a:pt x="813" y="369"/>
                        <a:pt x="784" y="366"/>
                      </a:cubicBezTo>
                      <a:cubicBezTo>
                        <a:pt x="641" y="354"/>
                        <a:pt x="522" y="318"/>
                        <a:pt x="403" y="259"/>
                      </a:cubicBezTo>
                      <a:cubicBezTo>
                        <a:pt x="283" y="187"/>
                        <a:pt x="164" y="104"/>
                        <a:pt x="57" y="21"/>
                      </a:cubicBezTo>
                      <a:lnTo>
                        <a:pt x="45" y="9"/>
                      </a:lnTo>
                      <a:cubicBezTo>
                        <a:pt x="40" y="3"/>
                        <a:pt x="34" y="1"/>
                        <a:pt x="29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9" name="Google Shape;7959;p113"/>
                <p:cNvSpPr/>
                <p:nvPr/>
              </p:nvSpPr>
              <p:spPr>
                <a:xfrm>
                  <a:off x="487250" y="2468650"/>
                  <a:ext cx="62525" cy="25975"/>
                </a:xfrm>
                <a:custGeom>
                  <a:rect b="b" l="l" r="r" t="t"/>
                  <a:pathLst>
                    <a:path extrusionOk="0" h="1039" w="2501">
                      <a:moveTo>
                        <a:pt x="24" y="1"/>
                      </a:moveTo>
                      <a:cubicBezTo>
                        <a:pt x="18" y="1"/>
                        <a:pt x="12" y="4"/>
                        <a:pt x="12" y="10"/>
                      </a:cubicBezTo>
                      <a:cubicBezTo>
                        <a:pt x="1" y="10"/>
                        <a:pt x="1" y="22"/>
                        <a:pt x="1" y="22"/>
                      </a:cubicBezTo>
                      <a:cubicBezTo>
                        <a:pt x="72" y="272"/>
                        <a:pt x="215" y="486"/>
                        <a:pt x="405" y="665"/>
                      </a:cubicBezTo>
                      <a:cubicBezTo>
                        <a:pt x="596" y="831"/>
                        <a:pt x="834" y="951"/>
                        <a:pt x="1096" y="1010"/>
                      </a:cubicBezTo>
                      <a:cubicBezTo>
                        <a:pt x="1196" y="1029"/>
                        <a:pt x="1298" y="1039"/>
                        <a:pt x="1400" y="1039"/>
                      </a:cubicBezTo>
                      <a:cubicBezTo>
                        <a:pt x="1554" y="1039"/>
                        <a:pt x="1708" y="1017"/>
                        <a:pt x="1858" y="974"/>
                      </a:cubicBezTo>
                      <a:cubicBezTo>
                        <a:pt x="2108" y="891"/>
                        <a:pt x="2322" y="748"/>
                        <a:pt x="2489" y="558"/>
                      </a:cubicBezTo>
                      <a:cubicBezTo>
                        <a:pt x="2501" y="546"/>
                        <a:pt x="2501" y="534"/>
                        <a:pt x="2489" y="522"/>
                      </a:cubicBezTo>
                      <a:cubicBezTo>
                        <a:pt x="2489" y="516"/>
                        <a:pt x="2483" y="513"/>
                        <a:pt x="2476" y="513"/>
                      </a:cubicBezTo>
                      <a:cubicBezTo>
                        <a:pt x="2468" y="513"/>
                        <a:pt x="2459" y="516"/>
                        <a:pt x="2453" y="522"/>
                      </a:cubicBezTo>
                      <a:cubicBezTo>
                        <a:pt x="2263" y="653"/>
                        <a:pt x="2048" y="760"/>
                        <a:pt x="1810" y="808"/>
                      </a:cubicBezTo>
                      <a:cubicBezTo>
                        <a:pt x="1703" y="831"/>
                        <a:pt x="1590" y="843"/>
                        <a:pt x="1475" y="843"/>
                      </a:cubicBezTo>
                      <a:cubicBezTo>
                        <a:pt x="1361" y="843"/>
                        <a:pt x="1245" y="831"/>
                        <a:pt x="1132" y="808"/>
                      </a:cubicBezTo>
                      <a:cubicBezTo>
                        <a:pt x="679" y="700"/>
                        <a:pt x="274" y="415"/>
                        <a:pt x="36" y="10"/>
                      </a:cubicBezTo>
                      <a:cubicBezTo>
                        <a:pt x="36" y="4"/>
                        <a:pt x="30" y="1"/>
                        <a:pt x="2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0" name="Google Shape;7960;p113"/>
                <p:cNvSpPr/>
                <p:nvPr/>
              </p:nvSpPr>
              <p:spPr>
                <a:xfrm>
                  <a:off x="471607" y="2296772"/>
                  <a:ext cx="166425" cy="66225"/>
                </a:xfrm>
                <a:custGeom>
                  <a:rect b="b" l="l" r="r" t="t"/>
                  <a:pathLst>
                    <a:path extrusionOk="0" h="2649" w="6657">
                      <a:moveTo>
                        <a:pt x="12" y="0"/>
                      </a:moveTo>
                      <a:cubicBezTo>
                        <a:pt x="1" y="12"/>
                        <a:pt x="1" y="24"/>
                        <a:pt x="1" y="36"/>
                      </a:cubicBezTo>
                      <a:cubicBezTo>
                        <a:pt x="131" y="322"/>
                        <a:pt x="274" y="596"/>
                        <a:pt x="405" y="881"/>
                      </a:cubicBezTo>
                      <a:lnTo>
                        <a:pt x="822" y="1703"/>
                      </a:lnTo>
                      <a:cubicBezTo>
                        <a:pt x="834" y="1715"/>
                        <a:pt x="846" y="1739"/>
                        <a:pt x="870" y="1739"/>
                      </a:cubicBezTo>
                      <a:cubicBezTo>
                        <a:pt x="1346" y="1822"/>
                        <a:pt x="1822" y="1905"/>
                        <a:pt x="2298" y="1989"/>
                      </a:cubicBezTo>
                      <a:cubicBezTo>
                        <a:pt x="2763" y="2072"/>
                        <a:pt x="3239" y="2143"/>
                        <a:pt x="3715" y="2215"/>
                      </a:cubicBezTo>
                      <a:lnTo>
                        <a:pt x="5144" y="2441"/>
                      </a:lnTo>
                      <a:cubicBezTo>
                        <a:pt x="5620" y="2512"/>
                        <a:pt x="6085" y="2584"/>
                        <a:pt x="6561" y="2643"/>
                      </a:cubicBezTo>
                      <a:cubicBezTo>
                        <a:pt x="6568" y="2647"/>
                        <a:pt x="6574" y="2648"/>
                        <a:pt x="6579" y="2648"/>
                      </a:cubicBezTo>
                      <a:cubicBezTo>
                        <a:pt x="6593" y="2648"/>
                        <a:pt x="6604" y="2640"/>
                        <a:pt x="6620" y="2632"/>
                      </a:cubicBezTo>
                      <a:cubicBezTo>
                        <a:pt x="6644" y="2620"/>
                        <a:pt x="6656" y="2572"/>
                        <a:pt x="6632" y="2536"/>
                      </a:cubicBezTo>
                      <a:cubicBezTo>
                        <a:pt x="6335" y="2060"/>
                        <a:pt x="6013" y="1584"/>
                        <a:pt x="5704" y="1119"/>
                      </a:cubicBezTo>
                      <a:cubicBezTo>
                        <a:pt x="5692" y="1108"/>
                        <a:pt x="5668" y="1108"/>
                        <a:pt x="5656" y="1108"/>
                      </a:cubicBezTo>
                      <a:cubicBezTo>
                        <a:pt x="5644" y="1119"/>
                        <a:pt x="5644" y="1131"/>
                        <a:pt x="5656" y="1143"/>
                      </a:cubicBezTo>
                      <a:cubicBezTo>
                        <a:pt x="5902" y="1592"/>
                        <a:pt x="6158" y="2032"/>
                        <a:pt x="6414" y="2471"/>
                      </a:cubicBezTo>
                      <a:lnTo>
                        <a:pt x="6414" y="2471"/>
                      </a:lnTo>
                      <a:cubicBezTo>
                        <a:pt x="5997" y="2397"/>
                        <a:pt x="5587" y="2325"/>
                        <a:pt x="5168" y="2262"/>
                      </a:cubicBezTo>
                      <a:lnTo>
                        <a:pt x="3739" y="2024"/>
                      </a:lnTo>
                      <a:cubicBezTo>
                        <a:pt x="3275" y="1953"/>
                        <a:pt x="2798" y="1870"/>
                        <a:pt x="2322" y="1798"/>
                      </a:cubicBezTo>
                      <a:cubicBezTo>
                        <a:pt x="1858" y="1728"/>
                        <a:pt x="1394" y="1659"/>
                        <a:pt x="930" y="1589"/>
                      </a:cubicBezTo>
                      <a:lnTo>
                        <a:pt x="930" y="1589"/>
                      </a:lnTo>
                      <a:lnTo>
                        <a:pt x="512" y="822"/>
                      </a:lnTo>
                      <a:cubicBezTo>
                        <a:pt x="358" y="548"/>
                        <a:pt x="203" y="274"/>
                        <a:pt x="48" y="12"/>
                      </a:cubicBezTo>
                      <a:cubicBezTo>
                        <a:pt x="36" y="0"/>
                        <a:pt x="24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1" name="Google Shape;7961;p113"/>
                <p:cNvSpPr/>
                <p:nvPr/>
              </p:nvSpPr>
              <p:spPr>
                <a:xfrm>
                  <a:off x="460450" y="2285825"/>
                  <a:ext cx="188750" cy="55975"/>
                </a:xfrm>
                <a:custGeom>
                  <a:rect b="b" l="l" r="r" t="t"/>
                  <a:pathLst>
                    <a:path extrusionOk="0" h="2239" w="7550">
                      <a:moveTo>
                        <a:pt x="1" y="1"/>
                      </a:moveTo>
                      <a:lnTo>
                        <a:pt x="1692" y="1120"/>
                      </a:lnTo>
                      <a:lnTo>
                        <a:pt x="7550" y="2239"/>
                      </a:lnTo>
                      <a:lnTo>
                        <a:pt x="5609" y="114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98C92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2" name="Google Shape;7962;p113"/>
                <p:cNvSpPr/>
                <p:nvPr/>
              </p:nvSpPr>
              <p:spPr>
                <a:xfrm>
                  <a:off x="458375" y="2284903"/>
                  <a:ext cx="192900" cy="59850"/>
                </a:xfrm>
                <a:custGeom>
                  <a:rect b="b" l="l" r="r" t="t"/>
                  <a:pathLst>
                    <a:path extrusionOk="0" h="2394" w="7716">
                      <a:moveTo>
                        <a:pt x="441" y="238"/>
                      </a:moveTo>
                      <a:lnTo>
                        <a:pt x="5656" y="1310"/>
                      </a:lnTo>
                      <a:lnTo>
                        <a:pt x="7204" y="2167"/>
                      </a:lnTo>
                      <a:lnTo>
                        <a:pt x="1798" y="1131"/>
                      </a:lnTo>
                      <a:lnTo>
                        <a:pt x="441" y="238"/>
                      </a:lnTo>
                      <a:close/>
                      <a:moveTo>
                        <a:pt x="96" y="0"/>
                      </a:moveTo>
                      <a:cubicBezTo>
                        <a:pt x="60" y="0"/>
                        <a:pt x="24" y="12"/>
                        <a:pt x="13" y="48"/>
                      </a:cubicBezTo>
                      <a:cubicBezTo>
                        <a:pt x="1" y="84"/>
                        <a:pt x="13" y="119"/>
                        <a:pt x="36" y="143"/>
                      </a:cubicBezTo>
                      <a:lnTo>
                        <a:pt x="1727" y="1262"/>
                      </a:lnTo>
                      <a:cubicBezTo>
                        <a:pt x="1739" y="1262"/>
                        <a:pt x="1751" y="1274"/>
                        <a:pt x="1763" y="1274"/>
                      </a:cubicBezTo>
                      <a:lnTo>
                        <a:pt x="7621" y="2393"/>
                      </a:lnTo>
                      <a:lnTo>
                        <a:pt x="7633" y="2393"/>
                      </a:lnTo>
                      <a:cubicBezTo>
                        <a:pt x="7656" y="2393"/>
                        <a:pt x="7692" y="2382"/>
                        <a:pt x="7704" y="2346"/>
                      </a:cubicBezTo>
                      <a:cubicBezTo>
                        <a:pt x="7716" y="2310"/>
                        <a:pt x="7704" y="2274"/>
                        <a:pt x="7668" y="2262"/>
                      </a:cubicBezTo>
                      <a:lnTo>
                        <a:pt x="5728" y="1167"/>
                      </a:lnTo>
                      <a:lnTo>
                        <a:pt x="5704" y="1155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3" name="Google Shape;7963;p113"/>
                <p:cNvSpPr/>
                <p:nvPr/>
              </p:nvSpPr>
              <p:spPr>
                <a:xfrm>
                  <a:off x="502125" y="2358450"/>
                  <a:ext cx="184400" cy="29850"/>
                </a:xfrm>
                <a:custGeom>
                  <a:rect b="b" l="l" r="r" t="t"/>
                  <a:pathLst>
                    <a:path extrusionOk="0" h="1194" w="7376">
                      <a:moveTo>
                        <a:pt x="25" y="1"/>
                      </a:moveTo>
                      <a:cubicBezTo>
                        <a:pt x="13" y="1"/>
                        <a:pt x="1" y="13"/>
                        <a:pt x="1" y="25"/>
                      </a:cubicBezTo>
                      <a:cubicBezTo>
                        <a:pt x="1" y="36"/>
                        <a:pt x="13" y="48"/>
                        <a:pt x="25" y="60"/>
                      </a:cubicBezTo>
                      <a:cubicBezTo>
                        <a:pt x="620" y="179"/>
                        <a:pt x="1215" y="286"/>
                        <a:pt x="1811" y="382"/>
                      </a:cubicBezTo>
                      <a:cubicBezTo>
                        <a:pt x="2406" y="489"/>
                        <a:pt x="3013" y="584"/>
                        <a:pt x="3608" y="667"/>
                      </a:cubicBezTo>
                      <a:cubicBezTo>
                        <a:pt x="4204" y="763"/>
                        <a:pt x="4811" y="858"/>
                        <a:pt x="5406" y="941"/>
                      </a:cubicBezTo>
                      <a:cubicBezTo>
                        <a:pt x="6014" y="1037"/>
                        <a:pt x="6621" y="1108"/>
                        <a:pt x="7216" y="1191"/>
                      </a:cubicBezTo>
                      <a:cubicBezTo>
                        <a:pt x="7224" y="1193"/>
                        <a:pt x="7231" y="1193"/>
                        <a:pt x="7239" y="1193"/>
                      </a:cubicBezTo>
                      <a:cubicBezTo>
                        <a:pt x="7361" y="1193"/>
                        <a:pt x="7375" y="1011"/>
                        <a:pt x="7252" y="989"/>
                      </a:cubicBezTo>
                      <a:cubicBezTo>
                        <a:pt x="6645" y="894"/>
                        <a:pt x="6049" y="798"/>
                        <a:pt x="5454" y="703"/>
                      </a:cubicBezTo>
                      <a:cubicBezTo>
                        <a:pt x="4847" y="620"/>
                        <a:pt x="4251" y="536"/>
                        <a:pt x="3644" y="453"/>
                      </a:cubicBezTo>
                      <a:cubicBezTo>
                        <a:pt x="3049" y="370"/>
                        <a:pt x="2442" y="275"/>
                        <a:pt x="1846" y="203"/>
                      </a:cubicBezTo>
                      <a:cubicBezTo>
                        <a:pt x="1239" y="132"/>
                        <a:pt x="632" y="60"/>
                        <a:pt x="25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4" name="Google Shape;7964;p113"/>
                <p:cNvSpPr/>
                <p:nvPr/>
              </p:nvSpPr>
              <p:spPr>
                <a:xfrm>
                  <a:off x="404100" y="2272250"/>
                  <a:ext cx="32875" cy="60775"/>
                </a:xfrm>
                <a:custGeom>
                  <a:rect b="b" l="l" r="r" t="t"/>
                  <a:pathLst>
                    <a:path extrusionOk="0" h="2431" w="1315">
                      <a:moveTo>
                        <a:pt x="139" y="1"/>
                      </a:moveTo>
                      <a:cubicBezTo>
                        <a:pt x="69" y="1"/>
                        <a:pt x="0" y="70"/>
                        <a:pt x="40" y="151"/>
                      </a:cubicBezTo>
                      <a:cubicBezTo>
                        <a:pt x="219" y="544"/>
                        <a:pt x="410" y="925"/>
                        <a:pt x="612" y="1306"/>
                      </a:cubicBezTo>
                      <a:cubicBezTo>
                        <a:pt x="707" y="1496"/>
                        <a:pt x="814" y="1687"/>
                        <a:pt x="921" y="1877"/>
                      </a:cubicBezTo>
                      <a:cubicBezTo>
                        <a:pt x="1029" y="2068"/>
                        <a:pt x="1136" y="2246"/>
                        <a:pt x="1267" y="2425"/>
                      </a:cubicBezTo>
                      <a:cubicBezTo>
                        <a:pt x="1275" y="2425"/>
                        <a:pt x="1277" y="2430"/>
                        <a:pt x="1282" y="2430"/>
                      </a:cubicBezTo>
                      <a:cubicBezTo>
                        <a:pt x="1284" y="2430"/>
                        <a:pt x="1287" y="2429"/>
                        <a:pt x="1291" y="2425"/>
                      </a:cubicBezTo>
                      <a:cubicBezTo>
                        <a:pt x="1302" y="2425"/>
                        <a:pt x="1314" y="2413"/>
                        <a:pt x="1314" y="2401"/>
                      </a:cubicBezTo>
                      <a:cubicBezTo>
                        <a:pt x="1243" y="2199"/>
                        <a:pt x="1172" y="1996"/>
                        <a:pt x="1088" y="1794"/>
                      </a:cubicBezTo>
                      <a:cubicBezTo>
                        <a:pt x="993" y="1591"/>
                        <a:pt x="910" y="1401"/>
                        <a:pt x="814" y="1210"/>
                      </a:cubicBezTo>
                      <a:cubicBezTo>
                        <a:pt x="624" y="817"/>
                        <a:pt x="433" y="436"/>
                        <a:pt x="231" y="55"/>
                      </a:cubicBezTo>
                      <a:cubicBezTo>
                        <a:pt x="208" y="17"/>
                        <a:pt x="173" y="1"/>
                        <a:pt x="139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5" name="Google Shape;7965;p113"/>
                <p:cNvSpPr/>
                <p:nvPr/>
              </p:nvSpPr>
              <p:spPr>
                <a:xfrm>
                  <a:off x="326275" y="2360125"/>
                  <a:ext cx="94025" cy="37250"/>
                </a:xfrm>
                <a:custGeom>
                  <a:rect b="b" l="l" r="r" t="t"/>
                  <a:pathLst>
                    <a:path extrusionOk="0" h="1490" w="3761">
                      <a:moveTo>
                        <a:pt x="3735" y="0"/>
                      </a:moveTo>
                      <a:cubicBezTo>
                        <a:pt x="3732" y="0"/>
                        <a:pt x="3728" y="2"/>
                        <a:pt x="3725" y="5"/>
                      </a:cubicBezTo>
                      <a:cubicBezTo>
                        <a:pt x="3415" y="77"/>
                        <a:pt x="3118" y="184"/>
                        <a:pt x="2808" y="279"/>
                      </a:cubicBezTo>
                      <a:cubicBezTo>
                        <a:pt x="2499" y="374"/>
                        <a:pt x="2201" y="493"/>
                        <a:pt x="1903" y="600"/>
                      </a:cubicBezTo>
                      <a:cubicBezTo>
                        <a:pt x="1308" y="815"/>
                        <a:pt x="713" y="1041"/>
                        <a:pt x="117" y="1291"/>
                      </a:cubicBezTo>
                      <a:cubicBezTo>
                        <a:pt x="1" y="1333"/>
                        <a:pt x="54" y="1489"/>
                        <a:pt x="160" y="1489"/>
                      </a:cubicBezTo>
                      <a:cubicBezTo>
                        <a:pt x="173" y="1489"/>
                        <a:pt x="186" y="1487"/>
                        <a:pt x="201" y="1482"/>
                      </a:cubicBezTo>
                      <a:cubicBezTo>
                        <a:pt x="796" y="1267"/>
                        <a:pt x="1391" y="1041"/>
                        <a:pt x="1987" y="803"/>
                      </a:cubicBezTo>
                      <a:cubicBezTo>
                        <a:pt x="2284" y="696"/>
                        <a:pt x="2582" y="577"/>
                        <a:pt x="2880" y="446"/>
                      </a:cubicBezTo>
                      <a:cubicBezTo>
                        <a:pt x="3177" y="327"/>
                        <a:pt x="3463" y="196"/>
                        <a:pt x="3749" y="41"/>
                      </a:cubicBezTo>
                      <a:cubicBezTo>
                        <a:pt x="3761" y="41"/>
                        <a:pt x="3761" y="29"/>
                        <a:pt x="3761" y="17"/>
                      </a:cubicBezTo>
                      <a:cubicBezTo>
                        <a:pt x="3752" y="9"/>
                        <a:pt x="3744" y="0"/>
                        <a:pt x="373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6" name="Google Shape;7966;p113"/>
                <p:cNvSpPr/>
                <p:nvPr/>
              </p:nvSpPr>
              <p:spPr>
                <a:xfrm>
                  <a:off x="288425" y="2539700"/>
                  <a:ext cx="128900" cy="132850"/>
                </a:xfrm>
                <a:custGeom>
                  <a:rect b="b" l="l" r="r" t="t"/>
                  <a:pathLst>
                    <a:path extrusionOk="0" h="5314" w="5156">
                      <a:moveTo>
                        <a:pt x="377" y="0"/>
                      </a:moveTo>
                      <a:cubicBezTo>
                        <a:pt x="257" y="0"/>
                        <a:pt x="151" y="69"/>
                        <a:pt x="95" y="168"/>
                      </a:cubicBezTo>
                      <a:lnTo>
                        <a:pt x="84" y="180"/>
                      </a:lnTo>
                      <a:cubicBezTo>
                        <a:pt x="72" y="192"/>
                        <a:pt x="72" y="204"/>
                        <a:pt x="72" y="204"/>
                      </a:cubicBezTo>
                      <a:cubicBezTo>
                        <a:pt x="0" y="335"/>
                        <a:pt x="12" y="502"/>
                        <a:pt x="131" y="621"/>
                      </a:cubicBezTo>
                      <a:lnTo>
                        <a:pt x="4441" y="5205"/>
                      </a:lnTo>
                      <a:cubicBezTo>
                        <a:pt x="4508" y="5278"/>
                        <a:pt x="4600" y="5313"/>
                        <a:pt x="4693" y="5313"/>
                      </a:cubicBezTo>
                      <a:cubicBezTo>
                        <a:pt x="4782" y="5313"/>
                        <a:pt x="4871" y="5281"/>
                        <a:pt x="4941" y="5217"/>
                      </a:cubicBezTo>
                      <a:cubicBezTo>
                        <a:pt x="5096" y="5086"/>
                        <a:pt x="5096" y="4859"/>
                        <a:pt x="4965" y="4716"/>
                      </a:cubicBezTo>
                      <a:lnTo>
                        <a:pt x="1203" y="728"/>
                      </a:lnTo>
                      <a:lnTo>
                        <a:pt x="1203" y="728"/>
                      </a:lnTo>
                      <a:lnTo>
                        <a:pt x="4775" y="835"/>
                      </a:lnTo>
                      <a:cubicBezTo>
                        <a:pt x="4977" y="835"/>
                        <a:pt x="5144" y="680"/>
                        <a:pt x="5144" y="490"/>
                      </a:cubicBezTo>
                      <a:cubicBezTo>
                        <a:pt x="5156" y="287"/>
                        <a:pt x="5001" y="121"/>
                        <a:pt x="4798" y="121"/>
                      </a:cubicBezTo>
                      <a:lnTo>
                        <a:pt x="405" y="2"/>
                      </a:lnTo>
                      <a:cubicBezTo>
                        <a:pt x="395" y="1"/>
                        <a:pt x="386" y="0"/>
                        <a:pt x="377" y="0"/>
                      </a:cubicBezTo>
                      <a:close/>
                    </a:path>
                  </a:pathLst>
                </a:custGeom>
                <a:solidFill>
                  <a:srgbClr val="98C92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7" name="Google Shape;7967;p113"/>
                <p:cNvSpPr/>
                <p:nvPr/>
              </p:nvSpPr>
              <p:spPr>
                <a:xfrm>
                  <a:off x="285150" y="2536750"/>
                  <a:ext cx="123550" cy="135500"/>
                </a:xfrm>
                <a:custGeom>
                  <a:rect b="b" l="l" r="r" t="t"/>
                  <a:pathLst>
                    <a:path extrusionOk="0" h="5420" w="4942">
                      <a:moveTo>
                        <a:pt x="524" y="1"/>
                      </a:moveTo>
                      <a:cubicBezTo>
                        <a:pt x="500" y="1"/>
                        <a:pt x="465" y="1"/>
                        <a:pt x="429" y="12"/>
                      </a:cubicBezTo>
                      <a:cubicBezTo>
                        <a:pt x="298" y="36"/>
                        <a:pt x="191" y="120"/>
                        <a:pt x="119" y="227"/>
                      </a:cubicBezTo>
                      <a:lnTo>
                        <a:pt x="107" y="251"/>
                      </a:lnTo>
                      <a:lnTo>
                        <a:pt x="95" y="274"/>
                      </a:lnTo>
                      <a:lnTo>
                        <a:pt x="95" y="262"/>
                      </a:lnTo>
                      <a:lnTo>
                        <a:pt x="95" y="262"/>
                      </a:lnTo>
                      <a:cubicBezTo>
                        <a:pt x="0" y="429"/>
                        <a:pt x="24" y="632"/>
                        <a:pt x="131" y="786"/>
                      </a:cubicBezTo>
                      <a:cubicBezTo>
                        <a:pt x="250" y="905"/>
                        <a:pt x="334" y="989"/>
                        <a:pt x="429" y="1096"/>
                      </a:cubicBezTo>
                      <a:lnTo>
                        <a:pt x="1012" y="1715"/>
                      </a:lnTo>
                      <a:lnTo>
                        <a:pt x="2167" y="2941"/>
                      </a:lnTo>
                      <a:cubicBezTo>
                        <a:pt x="2941" y="3763"/>
                        <a:pt x="3715" y="4573"/>
                        <a:pt x="4489" y="5382"/>
                      </a:cubicBezTo>
                      <a:cubicBezTo>
                        <a:pt x="4514" y="5408"/>
                        <a:pt x="4547" y="5420"/>
                        <a:pt x="4577" y="5420"/>
                      </a:cubicBezTo>
                      <a:cubicBezTo>
                        <a:pt x="4603" y="5420"/>
                        <a:pt x="4627" y="5411"/>
                        <a:pt x="4644" y="5394"/>
                      </a:cubicBezTo>
                      <a:cubicBezTo>
                        <a:pt x="4691" y="5346"/>
                        <a:pt x="4691" y="5287"/>
                        <a:pt x="4644" y="5239"/>
                      </a:cubicBezTo>
                      <a:cubicBezTo>
                        <a:pt x="3882" y="4418"/>
                        <a:pt x="3120" y="3596"/>
                        <a:pt x="2346" y="2775"/>
                      </a:cubicBezTo>
                      <a:lnTo>
                        <a:pt x="1179" y="1560"/>
                      </a:lnTo>
                      <a:lnTo>
                        <a:pt x="596" y="941"/>
                      </a:lnTo>
                      <a:lnTo>
                        <a:pt x="310" y="643"/>
                      </a:lnTo>
                      <a:cubicBezTo>
                        <a:pt x="250" y="560"/>
                        <a:pt x="238" y="453"/>
                        <a:pt x="298" y="370"/>
                      </a:cubicBezTo>
                      <a:lnTo>
                        <a:pt x="298" y="358"/>
                      </a:lnTo>
                      <a:lnTo>
                        <a:pt x="298" y="346"/>
                      </a:lnTo>
                      <a:lnTo>
                        <a:pt x="298" y="334"/>
                      </a:lnTo>
                      <a:cubicBezTo>
                        <a:pt x="334" y="274"/>
                        <a:pt x="393" y="239"/>
                        <a:pt x="465" y="227"/>
                      </a:cubicBezTo>
                      <a:cubicBezTo>
                        <a:pt x="470" y="221"/>
                        <a:pt x="479" y="218"/>
                        <a:pt x="488" y="218"/>
                      </a:cubicBezTo>
                      <a:cubicBezTo>
                        <a:pt x="497" y="218"/>
                        <a:pt x="506" y="221"/>
                        <a:pt x="512" y="227"/>
                      </a:cubicBezTo>
                      <a:lnTo>
                        <a:pt x="738" y="227"/>
                      </a:lnTo>
                      <a:lnTo>
                        <a:pt x="1334" y="239"/>
                      </a:lnTo>
                      <a:lnTo>
                        <a:pt x="2524" y="251"/>
                      </a:lnTo>
                      <a:cubicBezTo>
                        <a:pt x="2923" y="257"/>
                        <a:pt x="3322" y="260"/>
                        <a:pt x="3721" y="260"/>
                      </a:cubicBezTo>
                      <a:cubicBezTo>
                        <a:pt x="4120" y="260"/>
                        <a:pt x="4519" y="257"/>
                        <a:pt x="4917" y="251"/>
                      </a:cubicBezTo>
                      <a:cubicBezTo>
                        <a:pt x="4929" y="251"/>
                        <a:pt x="4941" y="239"/>
                        <a:pt x="4941" y="227"/>
                      </a:cubicBezTo>
                      <a:cubicBezTo>
                        <a:pt x="4941" y="215"/>
                        <a:pt x="4929" y="203"/>
                        <a:pt x="4917" y="203"/>
                      </a:cubicBezTo>
                      <a:cubicBezTo>
                        <a:pt x="4132" y="155"/>
                        <a:pt x="3334" y="108"/>
                        <a:pt x="2536" y="72"/>
                      </a:cubicBezTo>
                      <a:lnTo>
                        <a:pt x="1346" y="24"/>
                      </a:lnTo>
                      <a:lnTo>
                        <a:pt x="750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8" name="Google Shape;7968;p113"/>
                <p:cNvSpPr/>
                <p:nvPr/>
              </p:nvSpPr>
              <p:spPr>
                <a:xfrm>
                  <a:off x="311362" y="2558882"/>
                  <a:ext cx="97950" cy="103250"/>
                </a:xfrm>
                <a:custGeom>
                  <a:rect b="b" l="l" r="r" t="t"/>
                  <a:pathLst>
                    <a:path extrusionOk="0" h="4130" w="3918">
                      <a:moveTo>
                        <a:pt x="132" y="1"/>
                      </a:moveTo>
                      <a:cubicBezTo>
                        <a:pt x="96" y="1"/>
                        <a:pt x="60" y="13"/>
                        <a:pt x="48" y="37"/>
                      </a:cubicBezTo>
                      <a:cubicBezTo>
                        <a:pt x="1" y="84"/>
                        <a:pt x="1" y="156"/>
                        <a:pt x="48" y="203"/>
                      </a:cubicBezTo>
                      <a:lnTo>
                        <a:pt x="1001" y="1191"/>
                      </a:lnTo>
                      <a:cubicBezTo>
                        <a:pt x="1310" y="1525"/>
                        <a:pt x="1620" y="1858"/>
                        <a:pt x="1941" y="2180"/>
                      </a:cubicBezTo>
                      <a:cubicBezTo>
                        <a:pt x="2263" y="2501"/>
                        <a:pt x="2572" y="2835"/>
                        <a:pt x="2906" y="3156"/>
                      </a:cubicBezTo>
                      <a:cubicBezTo>
                        <a:pt x="3227" y="3477"/>
                        <a:pt x="3549" y="3799"/>
                        <a:pt x="3870" y="4120"/>
                      </a:cubicBezTo>
                      <a:cubicBezTo>
                        <a:pt x="3876" y="4126"/>
                        <a:pt x="3882" y="4129"/>
                        <a:pt x="3888" y="4129"/>
                      </a:cubicBezTo>
                      <a:cubicBezTo>
                        <a:pt x="3894" y="4129"/>
                        <a:pt x="3900" y="4126"/>
                        <a:pt x="3906" y="4120"/>
                      </a:cubicBezTo>
                      <a:cubicBezTo>
                        <a:pt x="3918" y="4108"/>
                        <a:pt x="3918" y="4097"/>
                        <a:pt x="3906" y="4085"/>
                      </a:cubicBezTo>
                      <a:cubicBezTo>
                        <a:pt x="3608" y="3739"/>
                        <a:pt x="3311" y="3394"/>
                        <a:pt x="3001" y="3061"/>
                      </a:cubicBezTo>
                      <a:cubicBezTo>
                        <a:pt x="2703" y="2715"/>
                        <a:pt x="2394" y="2382"/>
                        <a:pt x="2084" y="2049"/>
                      </a:cubicBezTo>
                      <a:cubicBezTo>
                        <a:pt x="1775" y="1703"/>
                        <a:pt x="1465" y="1370"/>
                        <a:pt x="1156" y="1037"/>
                      </a:cubicBezTo>
                      <a:lnTo>
                        <a:pt x="412" y="246"/>
                      </a:lnTo>
                      <a:lnTo>
                        <a:pt x="412" y="246"/>
                      </a:lnTo>
                      <a:lnTo>
                        <a:pt x="1918" y="287"/>
                      </a:lnTo>
                      <a:lnTo>
                        <a:pt x="3704" y="322"/>
                      </a:lnTo>
                      <a:cubicBezTo>
                        <a:pt x="3751" y="322"/>
                        <a:pt x="3799" y="275"/>
                        <a:pt x="3799" y="227"/>
                      </a:cubicBezTo>
                      <a:cubicBezTo>
                        <a:pt x="3799" y="168"/>
                        <a:pt x="3751" y="120"/>
                        <a:pt x="3704" y="120"/>
                      </a:cubicBezTo>
                      <a:lnTo>
                        <a:pt x="1918" y="48"/>
                      </a:lnTo>
                      <a:lnTo>
                        <a:pt x="132" y="1"/>
                      </a:ln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9" name="Google Shape;7969;p113"/>
                <p:cNvSpPr/>
                <p:nvPr/>
              </p:nvSpPr>
              <p:spPr>
                <a:xfrm>
                  <a:off x="355100" y="2613725"/>
                  <a:ext cx="47050" cy="39975"/>
                </a:xfrm>
                <a:custGeom>
                  <a:rect b="b" l="l" r="r" t="t"/>
                  <a:pathLst>
                    <a:path extrusionOk="0" h="1599" w="1882">
                      <a:moveTo>
                        <a:pt x="1035" y="0"/>
                      </a:moveTo>
                      <a:cubicBezTo>
                        <a:pt x="779" y="0"/>
                        <a:pt x="525" y="111"/>
                        <a:pt x="357" y="315"/>
                      </a:cubicBezTo>
                      <a:cubicBezTo>
                        <a:pt x="0" y="720"/>
                        <a:pt x="143" y="1160"/>
                        <a:pt x="476" y="1446"/>
                      </a:cubicBezTo>
                      <a:cubicBezTo>
                        <a:pt x="593" y="1551"/>
                        <a:pt x="720" y="1599"/>
                        <a:pt x="860" y="1599"/>
                      </a:cubicBezTo>
                      <a:cubicBezTo>
                        <a:pt x="1035" y="1599"/>
                        <a:pt x="1229" y="1524"/>
                        <a:pt x="1441" y="1398"/>
                      </a:cubicBezTo>
                      <a:cubicBezTo>
                        <a:pt x="1822" y="1160"/>
                        <a:pt x="1881" y="743"/>
                        <a:pt x="1774" y="517"/>
                      </a:cubicBezTo>
                      <a:cubicBezTo>
                        <a:pt x="1655" y="315"/>
                        <a:pt x="1500" y="160"/>
                        <a:pt x="1298" y="41"/>
                      </a:cubicBezTo>
                      <a:cubicBezTo>
                        <a:pt x="1212" y="13"/>
                        <a:pt x="1123" y="0"/>
                        <a:pt x="103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0" name="Google Shape;7970;p113"/>
                <p:cNvSpPr/>
                <p:nvPr/>
              </p:nvSpPr>
              <p:spPr>
                <a:xfrm>
                  <a:off x="350325" y="2621525"/>
                  <a:ext cx="90525" cy="48300"/>
                </a:xfrm>
                <a:custGeom>
                  <a:rect b="b" l="l" r="r" t="t"/>
                  <a:pathLst>
                    <a:path extrusionOk="0" h="1932" w="3621">
                      <a:moveTo>
                        <a:pt x="1989" y="39"/>
                      </a:moveTo>
                      <a:lnTo>
                        <a:pt x="1989" y="50"/>
                      </a:lnTo>
                      <a:cubicBezTo>
                        <a:pt x="2430" y="50"/>
                        <a:pt x="3156" y="170"/>
                        <a:pt x="3561" y="896"/>
                      </a:cubicBezTo>
                      <a:cubicBezTo>
                        <a:pt x="3561" y="908"/>
                        <a:pt x="3549" y="979"/>
                        <a:pt x="3442" y="1086"/>
                      </a:cubicBezTo>
                      <a:cubicBezTo>
                        <a:pt x="3358" y="1158"/>
                        <a:pt x="3072" y="1336"/>
                        <a:pt x="2834" y="1503"/>
                      </a:cubicBezTo>
                      <a:cubicBezTo>
                        <a:pt x="2680" y="1586"/>
                        <a:pt x="2549" y="1682"/>
                        <a:pt x="2406" y="1789"/>
                      </a:cubicBezTo>
                      <a:cubicBezTo>
                        <a:pt x="2346" y="1836"/>
                        <a:pt x="1263" y="1872"/>
                        <a:pt x="596" y="1884"/>
                      </a:cubicBezTo>
                      <a:cubicBezTo>
                        <a:pt x="405" y="1753"/>
                        <a:pt x="239" y="1574"/>
                        <a:pt x="120" y="1360"/>
                      </a:cubicBezTo>
                      <a:cubicBezTo>
                        <a:pt x="36" y="1182"/>
                        <a:pt x="48" y="967"/>
                        <a:pt x="144" y="789"/>
                      </a:cubicBezTo>
                      <a:cubicBezTo>
                        <a:pt x="263" y="574"/>
                        <a:pt x="608" y="193"/>
                        <a:pt x="1620" y="74"/>
                      </a:cubicBezTo>
                      <a:cubicBezTo>
                        <a:pt x="1739" y="50"/>
                        <a:pt x="1870" y="39"/>
                        <a:pt x="1989" y="39"/>
                      </a:cubicBezTo>
                      <a:close/>
                      <a:moveTo>
                        <a:pt x="1990" y="0"/>
                      </a:moveTo>
                      <a:cubicBezTo>
                        <a:pt x="1780" y="0"/>
                        <a:pt x="1635" y="27"/>
                        <a:pt x="1620" y="27"/>
                      </a:cubicBezTo>
                      <a:cubicBezTo>
                        <a:pt x="644" y="146"/>
                        <a:pt x="263" y="503"/>
                        <a:pt x="120" y="777"/>
                      </a:cubicBezTo>
                      <a:cubicBezTo>
                        <a:pt x="1" y="967"/>
                        <a:pt x="1" y="1193"/>
                        <a:pt x="84" y="1384"/>
                      </a:cubicBezTo>
                      <a:cubicBezTo>
                        <a:pt x="203" y="1598"/>
                        <a:pt x="382" y="1789"/>
                        <a:pt x="584" y="1932"/>
                      </a:cubicBezTo>
                      <a:lnTo>
                        <a:pt x="596" y="1932"/>
                      </a:lnTo>
                      <a:cubicBezTo>
                        <a:pt x="1013" y="1920"/>
                        <a:pt x="2382" y="1884"/>
                        <a:pt x="2441" y="1813"/>
                      </a:cubicBezTo>
                      <a:cubicBezTo>
                        <a:pt x="2465" y="1789"/>
                        <a:pt x="2668" y="1658"/>
                        <a:pt x="2858" y="1527"/>
                      </a:cubicBezTo>
                      <a:cubicBezTo>
                        <a:pt x="3108" y="1372"/>
                        <a:pt x="3382" y="1182"/>
                        <a:pt x="3465" y="1110"/>
                      </a:cubicBezTo>
                      <a:cubicBezTo>
                        <a:pt x="3620" y="967"/>
                        <a:pt x="3596" y="884"/>
                        <a:pt x="3596" y="884"/>
                      </a:cubicBezTo>
                      <a:cubicBezTo>
                        <a:pt x="3183" y="122"/>
                        <a:pt x="2438" y="0"/>
                        <a:pt x="1990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1" name="Google Shape;7971;p113"/>
                <p:cNvSpPr/>
                <p:nvPr/>
              </p:nvSpPr>
              <p:spPr>
                <a:xfrm>
                  <a:off x="428325" y="2633200"/>
                  <a:ext cx="65200" cy="57850"/>
                </a:xfrm>
                <a:custGeom>
                  <a:rect b="b" l="l" r="r" t="t"/>
                  <a:pathLst>
                    <a:path extrusionOk="0" h="2314" w="2608">
                      <a:moveTo>
                        <a:pt x="167" y="48"/>
                      </a:moveTo>
                      <a:lnTo>
                        <a:pt x="167" y="48"/>
                      </a:lnTo>
                      <a:cubicBezTo>
                        <a:pt x="393" y="167"/>
                        <a:pt x="2012" y="976"/>
                        <a:pt x="2227" y="1060"/>
                      </a:cubicBezTo>
                      <a:cubicBezTo>
                        <a:pt x="2441" y="1143"/>
                        <a:pt x="2572" y="1572"/>
                        <a:pt x="2489" y="1869"/>
                      </a:cubicBezTo>
                      <a:cubicBezTo>
                        <a:pt x="2441" y="2024"/>
                        <a:pt x="2346" y="2143"/>
                        <a:pt x="2215" y="2227"/>
                      </a:cubicBezTo>
                      <a:cubicBezTo>
                        <a:pt x="2136" y="2258"/>
                        <a:pt x="2052" y="2274"/>
                        <a:pt x="1969" y="2274"/>
                      </a:cubicBezTo>
                      <a:cubicBezTo>
                        <a:pt x="1864" y="2274"/>
                        <a:pt x="1760" y="2249"/>
                        <a:pt x="1667" y="2203"/>
                      </a:cubicBezTo>
                      <a:cubicBezTo>
                        <a:pt x="1429" y="2131"/>
                        <a:pt x="1215" y="1977"/>
                        <a:pt x="1072" y="1762"/>
                      </a:cubicBezTo>
                      <a:cubicBezTo>
                        <a:pt x="1036" y="1715"/>
                        <a:pt x="988" y="1667"/>
                        <a:pt x="941" y="1631"/>
                      </a:cubicBezTo>
                      <a:cubicBezTo>
                        <a:pt x="798" y="1524"/>
                        <a:pt x="548" y="1334"/>
                        <a:pt x="524" y="1322"/>
                      </a:cubicBezTo>
                      <a:cubicBezTo>
                        <a:pt x="488" y="1262"/>
                        <a:pt x="60" y="584"/>
                        <a:pt x="167" y="48"/>
                      </a:cubicBezTo>
                      <a:close/>
                      <a:moveTo>
                        <a:pt x="131" y="0"/>
                      </a:moveTo>
                      <a:lnTo>
                        <a:pt x="131" y="24"/>
                      </a:lnTo>
                      <a:cubicBezTo>
                        <a:pt x="0" y="607"/>
                        <a:pt x="464" y="1322"/>
                        <a:pt x="488" y="1357"/>
                      </a:cubicBezTo>
                      <a:cubicBezTo>
                        <a:pt x="500" y="1357"/>
                        <a:pt x="774" y="1548"/>
                        <a:pt x="917" y="1667"/>
                      </a:cubicBezTo>
                      <a:cubicBezTo>
                        <a:pt x="965" y="1703"/>
                        <a:pt x="1000" y="1750"/>
                        <a:pt x="1036" y="1798"/>
                      </a:cubicBezTo>
                      <a:cubicBezTo>
                        <a:pt x="1191" y="2012"/>
                        <a:pt x="1405" y="2167"/>
                        <a:pt x="1655" y="2239"/>
                      </a:cubicBezTo>
                      <a:cubicBezTo>
                        <a:pt x="1762" y="2286"/>
                        <a:pt x="1869" y="2310"/>
                        <a:pt x="1988" y="2310"/>
                      </a:cubicBezTo>
                      <a:cubicBezTo>
                        <a:pt x="2004" y="2312"/>
                        <a:pt x="2019" y="2313"/>
                        <a:pt x="2034" y="2313"/>
                      </a:cubicBezTo>
                      <a:cubicBezTo>
                        <a:pt x="2102" y="2313"/>
                        <a:pt x="2168" y="2294"/>
                        <a:pt x="2227" y="2274"/>
                      </a:cubicBezTo>
                      <a:cubicBezTo>
                        <a:pt x="2369" y="2191"/>
                        <a:pt x="2477" y="2048"/>
                        <a:pt x="2524" y="1893"/>
                      </a:cubicBezTo>
                      <a:cubicBezTo>
                        <a:pt x="2608" y="1596"/>
                        <a:pt x="2489" y="1131"/>
                        <a:pt x="2238" y="1036"/>
                      </a:cubicBezTo>
                      <a:cubicBezTo>
                        <a:pt x="2012" y="941"/>
                        <a:pt x="167" y="24"/>
                        <a:pt x="155" y="12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2" name="Google Shape;7972;p113"/>
                <p:cNvSpPr/>
                <p:nvPr/>
              </p:nvSpPr>
              <p:spPr>
                <a:xfrm>
                  <a:off x="335150" y="2622225"/>
                  <a:ext cx="158075" cy="120175"/>
                </a:xfrm>
                <a:custGeom>
                  <a:rect b="b" l="l" r="r" t="t"/>
                  <a:pathLst>
                    <a:path extrusionOk="0" h="4807" w="6323">
                      <a:moveTo>
                        <a:pt x="2613" y="0"/>
                      </a:moveTo>
                      <a:cubicBezTo>
                        <a:pt x="2383" y="0"/>
                        <a:pt x="2227" y="34"/>
                        <a:pt x="2227" y="34"/>
                      </a:cubicBezTo>
                      <a:cubicBezTo>
                        <a:pt x="679" y="213"/>
                        <a:pt x="524" y="1011"/>
                        <a:pt x="703" y="1356"/>
                      </a:cubicBezTo>
                      <a:cubicBezTo>
                        <a:pt x="822" y="1570"/>
                        <a:pt x="989" y="1749"/>
                        <a:pt x="1191" y="1892"/>
                      </a:cubicBezTo>
                      <a:cubicBezTo>
                        <a:pt x="1227" y="2058"/>
                        <a:pt x="1251" y="2118"/>
                        <a:pt x="1251" y="2118"/>
                      </a:cubicBezTo>
                      <a:cubicBezTo>
                        <a:pt x="1251" y="2118"/>
                        <a:pt x="1005" y="2032"/>
                        <a:pt x="743" y="2032"/>
                      </a:cubicBezTo>
                      <a:cubicBezTo>
                        <a:pt x="640" y="2032"/>
                        <a:pt x="535" y="2045"/>
                        <a:pt x="441" y="2082"/>
                      </a:cubicBezTo>
                      <a:cubicBezTo>
                        <a:pt x="108" y="2225"/>
                        <a:pt x="0" y="2713"/>
                        <a:pt x="96" y="2999"/>
                      </a:cubicBezTo>
                      <a:cubicBezTo>
                        <a:pt x="191" y="3237"/>
                        <a:pt x="381" y="3428"/>
                        <a:pt x="608" y="3547"/>
                      </a:cubicBezTo>
                      <a:cubicBezTo>
                        <a:pt x="722" y="3591"/>
                        <a:pt x="840" y="3613"/>
                        <a:pt x="958" y="3613"/>
                      </a:cubicBezTo>
                      <a:cubicBezTo>
                        <a:pt x="1124" y="3613"/>
                        <a:pt x="1288" y="3570"/>
                        <a:pt x="1441" y="3487"/>
                      </a:cubicBezTo>
                      <a:cubicBezTo>
                        <a:pt x="1477" y="3463"/>
                        <a:pt x="1524" y="3440"/>
                        <a:pt x="1572" y="3404"/>
                      </a:cubicBezTo>
                      <a:cubicBezTo>
                        <a:pt x="1608" y="3416"/>
                        <a:pt x="1644" y="3428"/>
                        <a:pt x="1667" y="3428"/>
                      </a:cubicBezTo>
                      <a:cubicBezTo>
                        <a:pt x="1894" y="3475"/>
                        <a:pt x="2977" y="3642"/>
                        <a:pt x="3394" y="3666"/>
                      </a:cubicBezTo>
                      <a:lnTo>
                        <a:pt x="3394" y="3797"/>
                      </a:lnTo>
                      <a:cubicBezTo>
                        <a:pt x="3358" y="4106"/>
                        <a:pt x="3465" y="4416"/>
                        <a:pt x="3679" y="4642"/>
                      </a:cubicBezTo>
                      <a:cubicBezTo>
                        <a:pt x="3800" y="4763"/>
                        <a:pt x="3972" y="4807"/>
                        <a:pt x="4146" y="4807"/>
                      </a:cubicBezTo>
                      <a:cubicBezTo>
                        <a:pt x="4453" y="4807"/>
                        <a:pt x="4765" y="4669"/>
                        <a:pt x="4811" y="4571"/>
                      </a:cubicBezTo>
                      <a:cubicBezTo>
                        <a:pt x="4882" y="4404"/>
                        <a:pt x="4775" y="4035"/>
                        <a:pt x="4608" y="3392"/>
                      </a:cubicBezTo>
                      <a:cubicBezTo>
                        <a:pt x="4525" y="3082"/>
                        <a:pt x="4453" y="2439"/>
                        <a:pt x="4370" y="1868"/>
                      </a:cubicBezTo>
                      <a:lnTo>
                        <a:pt x="4370" y="1868"/>
                      </a:lnTo>
                      <a:lnTo>
                        <a:pt x="4656" y="2082"/>
                      </a:lnTo>
                      <a:cubicBezTo>
                        <a:pt x="4811" y="2201"/>
                        <a:pt x="4846" y="2451"/>
                        <a:pt x="5382" y="2666"/>
                      </a:cubicBezTo>
                      <a:cubicBezTo>
                        <a:pt x="5506" y="2712"/>
                        <a:pt x="5615" y="2732"/>
                        <a:pt x="5710" y="2732"/>
                      </a:cubicBezTo>
                      <a:cubicBezTo>
                        <a:pt x="6005" y="2732"/>
                        <a:pt x="6164" y="2534"/>
                        <a:pt x="6227" y="2308"/>
                      </a:cubicBezTo>
                      <a:cubicBezTo>
                        <a:pt x="6323" y="2023"/>
                        <a:pt x="6192" y="1570"/>
                        <a:pt x="5954" y="1487"/>
                      </a:cubicBezTo>
                      <a:cubicBezTo>
                        <a:pt x="5727" y="1404"/>
                        <a:pt x="3870" y="463"/>
                        <a:pt x="3870" y="463"/>
                      </a:cubicBezTo>
                      <a:cubicBezTo>
                        <a:pt x="3470" y="77"/>
                        <a:pt x="295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3" name="Google Shape;7973;p113"/>
                <p:cNvSpPr/>
                <p:nvPr/>
              </p:nvSpPr>
              <p:spPr>
                <a:xfrm>
                  <a:off x="332475" y="2619350"/>
                  <a:ext cx="163425" cy="125775"/>
                </a:xfrm>
                <a:custGeom>
                  <a:rect b="b" l="l" r="r" t="t"/>
                  <a:pathLst>
                    <a:path extrusionOk="0" h="5031" w="6537">
                      <a:moveTo>
                        <a:pt x="2720" y="227"/>
                      </a:moveTo>
                      <a:cubicBezTo>
                        <a:pt x="3047" y="227"/>
                        <a:pt x="3540" y="298"/>
                        <a:pt x="3917" y="661"/>
                      </a:cubicBezTo>
                      <a:lnTo>
                        <a:pt x="4096" y="828"/>
                      </a:lnTo>
                      <a:lnTo>
                        <a:pt x="4096" y="757"/>
                      </a:lnTo>
                      <a:cubicBezTo>
                        <a:pt x="4548" y="983"/>
                        <a:pt x="5846" y="1626"/>
                        <a:pt x="6049" y="1709"/>
                      </a:cubicBezTo>
                      <a:cubicBezTo>
                        <a:pt x="6215" y="1781"/>
                        <a:pt x="6334" y="2162"/>
                        <a:pt x="6251" y="2412"/>
                      </a:cubicBezTo>
                      <a:cubicBezTo>
                        <a:pt x="6215" y="2543"/>
                        <a:pt x="6132" y="2650"/>
                        <a:pt x="6025" y="2721"/>
                      </a:cubicBezTo>
                      <a:cubicBezTo>
                        <a:pt x="5955" y="2743"/>
                        <a:pt x="5881" y="2754"/>
                        <a:pt x="5806" y="2754"/>
                      </a:cubicBezTo>
                      <a:cubicBezTo>
                        <a:pt x="5714" y="2754"/>
                        <a:pt x="5622" y="2737"/>
                        <a:pt x="5537" y="2697"/>
                      </a:cubicBezTo>
                      <a:cubicBezTo>
                        <a:pt x="5310" y="2614"/>
                        <a:pt x="5120" y="2471"/>
                        <a:pt x="4977" y="2281"/>
                      </a:cubicBezTo>
                      <a:cubicBezTo>
                        <a:pt x="4941" y="2233"/>
                        <a:pt x="4894" y="2173"/>
                        <a:pt x="4846" y="2138"/>
                      </a:cubicBezTo>
                      <a:cubicBezTo>
                        <a:pt x="4751" y="2066"/>
                        <a:pt x="4632" y="1983"/>
                        <a:pt x="4548" y="1923"/>
                      </a:cubicBezTo>
                      <a:lnTo>
                        <a:pt x="4346" y="1769"/>
                      </a:lnTo>
                      <a:lnTo>
                        <a:pt x="4346" y="1769"/>
                      </a:lnTo>
                      <a:lnTo>
                        <a:pt x="4382" y="2019"/>
                      </a:lnTo>
                      <a:cubicBezTo>
                        <a:pt x="4394" y="2138"/>
                        <a:pt x="4418" y="2269"/>
                        <a:pt x="4429" y="2388"/>
                      </a:cubicBezTo>
                      <a:cubicBezTo>
                        <a:pt x="4489" y="2852"/>
                        <a:pt x="4548" y="3293"/>
                        <a:pt x="4620" y="3543"/>
                      </a:cubicBezTo>
                      <a:lnTo>
                        <a:pt x="4656" y="3697"/>
                      </a:lnTo>
                      <a:cubicBezTo>
                        <a:pt x="4787" y="4186"/>
                        <a:pt x="4870" y="4543"/>
                        <a:pt x="4822" y="4650"/>
                      </a:cubicBezTo>
                      <a:cubicBezTo>
                        <a:pt x="4703" y="4745"/>
                        <a:pt x="4548" y="4805"/>
                        <a:pt x="4394" y="4817"/>
                      </a:cubicBezTo>
                      <a:cubicBezTo>
                        <a:pt x="4344" y="4829"/>
                        <a:pt x="4295" y="4835"/>
                        <a:pt x="4247" y="4835"/>
                      </a:cubicBezTo>
                      <a:cubicBezTo>
                        <a:pt x="4107" y="4835"/>
                        <a:pt x="3973" y="4786"/>
                        <a:pt x="3858" y="4698"/>
                      </a:cubicBezTo>
                      <a:cubicBezTo>
                        <a:pt x="3667" y="4507"/>
                        <a:pt x="3572" y="4221"/>
                        <a:pt x="3608" y="3959"/>
                      </a:cubicBezTo>
                      <a:lnTo>
                        <a:pt x="3608" y="3912"/>
                      </a:lnTo>
                      <a:lnTo>
                        <a:pt x="3608" y="3781"/>
                      </a:lnTo>
                      <a:lnTo>
                        <a:pt x="3608" y="3674"/>
                      </a:lnTo>
                      <a:lnTo>
                        <a:pt x="3513" y="3674"/>
                      </a:lnTo>
                      <a:cubicBezTo>
                        <a:pt x="3108" y="3662"/>
                        <a:pt x="2048" y="3483"/>
                        <a:pt x="1798" y="3435"/>
                      </a:cubicBezTo>
                      <a:cubicBezTo>
                        <a:pt x="1762" y="3435"/>
                        <a:pt x="1739" y="3424"/>
                        <a:pt x="1703" y="3424"/>
                      </a:cubicBezTo>
                      <a:lnTo>
                        <a:pt x="1667" y="3412"/>
                      </a:lnTo>
                      <a:lnTo>
                        <a:pt x="1620" y="3447"/>
                      </a:lnTo>
                      <a:cubicBezTo>
                        <a:pt x="1572" y="3471"/>
                        <a:pt x="1536" y="3495"/>
                        <a:pt x="1500" y="3519"/>
                      </a:cubicBezTo>
                      <a:cubicBezTo>
                        <a:pt x="1368" y="3595"/>
                        <a:pt x="1220" y="3631"/>
                        <a:pt x="1070" y="3631"/>
                      </a:cubicBezTo>
                      <a:cubicBezTo>
                        <a:pt x="962" y="3631"/>
                        <a:pt x="854" y="3613"/>
                        <a:pt x="750" y="3578"/>
                      </a:cubicBezTo>
                      <a:cubicBezTo>
                        <a:pt x="560" y="3471"/>
                        <a:pt x="393" y="3293"/>
                        <a:pt x="310" y="3090"/>
                      </a:cubicBezTo>
                      <a:cubicBezTo>
                        <a:pt x="238" y="2852"/>
                        <a:pt x="322" y="2435"/>
                        <a:pt x="608" y="2304"/>
                      </a:cubicBezTo>
                      <a:cubicBezTo>
                        <a:pt x="687" y="2271"/>
                        <a:pt x="778" y="2259"/>
                        <a:pt x="869" y="2259"/>
                      </a:cubicBezTo>
                      <a:cubicBezTo>
                        <a:pt x="1104" y="2259"/>
                        <a:pt x="1334" y="2340"/>
                        <a:pt x="1334" y="2340"/>
                      </a:cubicBezTo>
                      <a:lnTo>
                        <a:pt x="1524" y="2412"/>
                      </a:lnTo>
                      <a:lnTo>
                        <a:pt x="1465" y="2209"/>
                      </a:lnTo>
                      <a:cubicBezTo>
                        <a:pt x="1465" y="2209"/>
                        <a:pt x="1453" y="2150"/>
                        <a:pt x="1417" y="1995"/>
                      </a:cubicBezTo>
                      <a:lnTo>
                        <a:pt x="1417" y="1947"/>
                      </a:lnTo>
                      <a:lnTo>
                        <a:pt x="1370" y="1923"/>
                      </a:lnTo>
                      <a:cubicBezTo>
                        <a:pt x="1191" y="1792"/>
                        <a:pt x="1024" y="1626"/>
                        <a:pt x="917" y="1423"/>
                      </a:cubicBezTo>
                      <a:cubicBezTo>
                        <a:pt x="846" y="1269"/>
                        <a:pt x="858" y="1090"/>
                        <a:pt x="941" y="935"/>
                      </a:cubicBezTo>
                      <a:cubicBezTo>
                        <a:pt x="1048" y="733"/>
                        <a:pt x="1381" y="376"/>
                        <a:pt x="2370" y="257"/>
                      </a:cubicBezTo>
                      <a:cubicBezTo>
                        <a:pt x="2370" y="257"/>
                        <a:pt x="2511" y="227"/>
                        <a:pt x="2720" y="227"/>
                      </a:cubicBezTo>
                      <a:close/>
                      <a:moveTo>
                        <a:pt x="2702" y="1"/>
                      </a:moveTo>
                      <a:cubicBezTo>
                        <a:pt x="2481" y="1"/>
                        <a:pt x="2331" y="30"/>
                        <a:pt x="2322" y="30"/>
                      </a:cubicBezTo>
                      <a:cubicBezTo>
                        <a:pt x="1298" y="149"/>
                        <a:pt x="893" y="518"/>
                        <a:pt x="750" y="816"/>
                      </a:cubicBezTo>
                      <a:cubicBezTo>
                        <a:pt x="631" y="1030"/>
                        <a:pt x="619" y="1280"/>
                        <a:pt x="715" y="1507"/>
                      </a:cubicBezTo>
                      <a:cubicBezTo>
                        <a:pt x="846" y="1721"/>
                        <a:pt x="1012" y="1911"/>
                        <a:pt x="1215" y="2054"/>
                      </a:cubicBezTo>
                      <a:lnTo>
                        <a:pt x="1215" y="2078"/>
                      </a:lnTo>
                      <a:cubicBezTo>
                        <a:pt x="1106" y="2051"/>
                        <a:pt x="997" y="2036"/>
                        <a:pt x="888" y="2036"/>
                      </a:cubicBezTo>
                      <a:cubicBezTo>
                        <a:pt x="758" y="2036"/>
                        <a:pt x="629" y="2057"/>
                        <a:pt x="500" y="2102"/>
                      </a:cubicBezTo>
                      <a:cubicBezTo>
                        <a:pt x="107" y="2281"/>
                        <a:pt x="0" y="2828"/>
                        <a:pt x="96" y="3138"/>
                      </a:cubicBezTo>
                      <a:cubicBezTo>
                        <a:pt x="203" y="3412"/>
                        <a:pt x="417" y="3638"/>
                        <a:pt x="679" y="3769"/>
                      </a:cubicBezTo>
                      <a:cubicBezTo>
                        <a:pt x="801" y="3813"/>
                        <a:pt x="928" y="3835"/>
                        <a:pt x="1056" y="3835"/>
                      </a:cubicBezTo>
                      <a:cubicBezTo>
                        <a:pt x="1241" y="3835"/>
                        <a:pt x="1427" y="3789"/>
                        <a:pt x="1596" y="3697"/>
                      </a:cubicBezTo>
                      <a:cubicBezTo>
                        <a:pt x="1631" y="3674"/>
                        <a:pt x="1655" y="3662"/>
                        <a:pt x="1691" y="3638"/>
                      </a:cubicBezTo>
                      <a:lnTo>
                        <a:pt x="1762" y="3650"/>
                      </a:lnTo>
                      <a:cubicBezTo>
                        <a:pt x="1989" y="3697"/>
                        <a:pt x="2929" y="3840"/>
                        <a:pt x="3394" y="3876"/>
                      </a:cubicBezTo>
                      <a:cubicBezTo>
                        <a:pt x="3394" y="3888"/>
                        <a:pt x="3394" y="3900"/>
                        <a:pt x="3394" y="3912"/>
                      </a:cubicBezTo>
                      <a:lnTo>
                        <a:pt x="3394" y="3936"/>
                      </a:lnTo>
                      <a:cubicBezTo>
                        <a:pt x="3358" y="4269"/>
                        <a:pt x="3477" y="4602"/>
                        <a:pt x="3703" y="4828"/>
                      </a:cubicBezTo>
                      <a:cubicBezTo>
                        <a:pt x="3858" y="4971"/>
                        <a:pt x="4048" y="5031"/>
                        <a:pt x="4251" y="5031"/>
                      </a:cubicBezTo>
                      <a:cubicBezTo>
                        <a:pt x="4322" y="5031"/>
                        <a:pt x="4406" y="5019"/>
                        <a:pt x="4477" y="5007"/>
                      </a:cubicBezTo>
                      <a:cubicBezTo>
                        <a:pt x="4703" y="4959"/>
                        <a:pt x="4953" y="4864"/>
                        <a:pt x="5013" y="4721"/>
                      </a:cubicBezTo>
                      <a:cubicBezTo>
                        <a:pt x="5084" y="4555"/>
                        <a:pt x="5013" y="4233"/>
                        <a:pt x="4846" y="3626"/>
                      </a:cubicBezTo>
                      <a:lnTo>
                        <a:pt x="4810" y="3471"/>
                      </a:lnTo>
                      <a:cubicBezTo>
                        <a:pt x="4751" y="3233"/>
                        <a:pt x="4691" y="2781"/>
                        <a:pt x="4632" y="2340"/>
                      </a:cubicBezTo>
                      <a:lnTo>
                        <a:pt x="4608" y="2209"/>
                      </a:lnTo>
                      <a:lnTo>
                        <a:pt x="4608" y="2209"/>
                      </a:lnTo>
                      <a:lnTo>
                        <a:pt x="4703" y="2281"/>
                      </a:lnTo>
                      <a:cubicBezTo>
                        <a:pt x="4739" y="2316"/>
                        <a:pt x="4775" y="2352"/>
                        <a:pt x="4799" y="2388"/>
                      </a:cubicBezTo>
                      <a:cubicBezTo>
                        <a:pt x="4965" y="2614"/>
                        <a:pt x="5191" y="2781"/>
                        <a:pt x="5453" y="2864"/>
                      </a:cubicBezTo>
                      <a:cubicBezTo>
                        <a:pt x="5565" y="2916"/>
                        <a:pt x="5687" y="2944"/>
                        <a:pt x="5808" y="2944"/>
                      </a:cubicBezTo>
                      <a:cubicBezTo>
                        <a:pt x="5907" y="2944"/>
                        <a:pt x="6005" y="2925"/>
                        <a:pt x="6096" y="2888"/>
                      </a:cubicBezTo>
                      <a:cubicBezTo>
                        <a:pt x="6263" y="2793"/>
                        <a:pt x="6394" y="2638"/>
                        <a:pt x="6442" y="2459"/>
                      </a:cubicBezTo>
                      <a:cubicBezTo>
                        <a:pt x="6537" y="2126"/>
                        <a:pt x="6406" y="1614"/>
                        <a:pt x="6108" y="1495"/>
                      </a:cubicBezTo>
                      <a:cubicBezTo>
                        <a:pt x="5894" y="1411"/>
                        <a:pt x="4203" y="566"/>
                        <a:pt x="4037" y="483"/>
                      </a:cubicBezTo>
                      <a:cubicBezTo>
                        <a:pt x="3602" y="78"/>
                        <a:pt x="3059" y="1"/>
                        <a:pt x="2702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4" name="Google Shape;7974;p113"/>
                <p:cNvSpPr/>
                <p:nvPr/>
              </p:nvSpPr>
              <p:spPr>
                <a:xfrm>
                  <a:off x="416700" y="2662500"/>
                  <a:ext cx="19675" cy="53825"/>
                </a:xfrm>
                <a:custGeom>
                  <a:rect b="b" l="l" r="r" t="t"/>
                  <a:pathLst>
                    <a:path extrusionOk="0" h="2153" w="787">
                      <a:moveTo>
                        <a:pt x="434" y="0"/>
                      </a:moveTo>
                      <a:cubicBezTo>
                        <a:pt x="410" y="0"/>
                        <a:pt x="401" y="33"/>
                        <a:pt x="429" y="43"/>
                      </a:cubicBezTo>
                      <a:cubicBezTo>
                        <a:pt x="584" y="162"/>
                        <a:pt x="668" y="340"/>
                        <a:pt x="656" y="543"/>
                      </a:cubicBezTo>
                      <a:cubicBezTo>
                        <a:pt x="668" y="745"/>
                        <a:pt x="656" y="936"/>
                        <a:pt x="632" y="1138"/>
                      </a:cubicBezTo>
                      <a:cubicBezTo>
                        <a:pt x="596" y="1340"/>
                        <a:pt x="560" y="1531"/>
                        <a:pt x="513" y="1733"/>
                      </a:cubicBezTo>
                      <a:cubicBezTo>
                        <a:pt x="489" y="1805"/>
                        <a:pt x="441" y="1864"/>
                        <a:pt x="370" y="1900"/>
                      </a:cubicBezTo>
                      <a:cubicBezTo>
                        <a:pt x="334" y="1924"/>
                        <a:pt x="298" y="1936"/>
                        <a:pt x="263" y="1948"/>
                      </a:cubicBezTo>
                      <a:lnTo>
                        <a:pt x="144" y="1948"/>
                      </a:lnTo>
                      <a:cubicBezTo>
                        <a:pt x="140" y="1947"/>
                        <a:pt x="136" y="1947"/>
                        <a:pt x="132" y="1947"/>
                      </a:cubicBezTo>
                      <a:cubicBezTo>
                        <a:pt x="1" y="1947"/>
                        <a:pt x="5" y="2150"/>
                        <a:pt x="144" y="2150"/>
                      </a:cubicBezTo>
                      <a:cubicBezTo>
                        <a:pt x="160" y="2152"/>
                        <a:pt x="175" y="2152"/>
                        <a:pt x="191" y="2152"/>
                      </a:cubicBezTo>
                      <a:cubicBezTo>
                        <a:pt x="423" y="2152"/>
                        <a:pt x="636" y="1991"/>
                        <a:pt x="691" y="1757"/>
                      </a:cubicBezTo>
                      <a:cubicBezTo>
                        <a:pt x="715" y="1567"/>
                        <a:pt x="751" y="1364"/>
                        <a:pt x="763" y="1162"/>
                      </a:cubicBezTo>
                      <a:cubicBezTo>
                        <a:pt x="787" y="959"/>
                        <a:pt x="775" y="745"/>
                        <a:pt x="763" y="543"/>
                      </a:cubicBezTo>
                      <a:cubicBezTo>
                        <a:pt x="739" y="436"/>
                        <a:pt x="715" y="340"/>
                        <a:pt x="679" y="245"/>
                      </a:cubicBezTo>
                      <a:cubicBezTo>
                        <a:pt x="668" y="221"/>
                        <a:pt x="656" y="197"/>
                        <a:pt x="632" y="174"/>
                      </a:cubicBezTo>
                      <a:lnTo>
                        <a:pt x="584" y="114"/>
                      </a:lnTo>
                      <a:cubicBezTo>
                        <a:pt x="548" y="78"/>
                        <a:pt x="501" y="43"/>
                        <a:pt x="453" y="19"/>
                      </a:cubicBezTo>
                      <a:lnTo>
                        <a:pt x="453" y="7"/>
                      </a:lnTo>
                      <a:cubicBezTo>
                        <a:pt x="446" y="2"/>
                        <a:pt x="440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5" name="Google Shape;7975;p113"/>
                <p:cNvSpPr/>
                <p:nvPr/>
              </p:nvSpPr>
              <p:spPr>
                <a:xfrm>
                  <a:off x="370475" y="2659550"/>
                  <a:ext cx="34050" cy="50425"/>
                </a:xfrm>
                <a:custGeom>
                  <a:rect b="b" l="l" r="r" t="t"/>
                  <a:pathLst>
                    <a:path extrusionOk="0" h="2017" w="1362">
                      <a:moveTo>
                        <a:pt x="993" y="1"/>
                      </a:moveTo>
                      <a:cubicBezTo>
                        <a:pt x="989" y="1"/>
                        <a:pt x="984" y="2"/>
                        <a:pt x="981" y="6"/>
                      </a:cubicBezTo>
                      <a:cubicBezTo>
                        <a:pt x="969" y="6"/>
                        <a:pt x="969" y="30"/>
                        <a:pt x="969" y="42"/>
                      </a:cubicBezTo>
                      <a:cubicBezTo>
                        <a:pt x="1040" y="232"/>
                        <a:pt x="1123" y="423"/>
                        <a:pt x="1183" y="613"/>
                      </a:cubicBezTo>
                      <a:cubicBezTo>
                        <a:pt x="1207" y="661"/>
                        <a:pt x="1219" y="708"/>
                        <a:pt x="1231" y="756"/>
                      </a:cubicBezTo>
                      <a:cubicBezTo>
                        <a:pt x="1243" y="780"/>
                        <a:pt x="1243" y="804"/>
                        <a:pt x="1254" y="827"/>
                      </a:cubicBezTo>
                      <a:lnTo>
                        <a:pt x="1231" y="863"/>
                      </a:lnTo>
                      <a:cubicBezTo>
                        <a:pt x="1171" y="935"/>
                        <a:pt x="1100" y="1006"/>
                        <a:pt x="1016" y="1077"/>
                      </a:cubicBezTo>
                      <a:cubicBezTo>
                        <a:pt x="885" y="1220"/>
                        <a:pt x="719" y="1351"/>
                        <a:pt x="576" y="1470"/>
                      </a:cubicBezTo>
                      <a:cubicBezTo>
                        <a:pt x="421" y="1601"/>
                        <a:pt x="254" y="1720"/>
                        <a:pt x="88" y="1827"/>
                      </a:cubicBezTo>
                      <a:cubicBezTo>
                        <a:pt x="1" y="1895"/>
                        <a:pt x="62" y="2017"/>
                        <a:pt x="152" y="2017"/>
                      </a:cubicBezTo>
                      <a:cubicBezTo>
                        <a:pt x="173" y="2017"/>
                        <a:pt x="196" y="2010"/>
                        <a:pt x="219" y="1994"/>
                      </a:cubicBezTo>
                      <a:cubicBezTo>
                        <a:pt x="385" y="1875"/>
                        <a:pt x="540" y="1744"/>
                        <a:pt x="695" y="1601"/>
                      </a:cubicBezTo>
                      <a:cubicBezTo>
                        <a:pt x="850" y="1458"/>
                        <a:pt x="993" y="1304"/>
                        <a:pt x="1135" y="1161"/>
                      </a:cubicBezTo>
                      <a:cubicBezTo>
                        <a:pt x="1207" y="1077"/>
                        <a:pt x="1266" y="994"/>
                        <a:pt x="1326" y="911"/>
                      </a:cubicBezTo>
                      <a:lnTo>
                        <a:pt x="1350" y="875"/>
                      </a:lnTo>
                      <a:cubicBezTo>
                        <a:pt x="1362" y="851"/>
                        <a:pt x="1362" y="827"/>
                        <a:pt x="1362" y="804"/>
                      </a:cubicBezTo>
                      <a:cubicBezTo>
                        <a:pt x="1350" y="780"/>
                        <a:pt x="1338" y="756"/>
                        <a:pt x="1338" y="732"/>
                      </a:cubicBezTo>
                      <a:cubicBezTo>
                        <a:pt x="1314" y="673"/>
                        <a:pt x="1302" y="625"/>
                        <a:pt x="1278" y="577"/>
                      </a:cubicBezTo>
                      <a:cubicBezTo>
                        <a:pt x="1195" y="387"/>
                        <a:pt x="1112" y="208"/>
                        <a:pt x="1016" y="18"/>
                      </a:cubicBezTo>
                      <a:cubicBezTo>
                        <a:pt x="1016" y="9"/>
                        <a:pt x="1004" y="1"/>
                        <a:pt x="993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6" name="Google Shape;7976;p113"/>
                <p:cNvSpPr/>
                <p:nvPr/>
              </p:nvSpPr>
              <p:spPr>
                <a:xfrm>
                  <a:off x="680425" y="2501900"/>
                  <a:ext cx="95575" cy="174275"/>
                </a:xfrm>
                <a:custGeom>
                  <a:rect b="b" l="l" r="r" t="t"/>
                  <a:pathLst>
                    <a:path extrusionOk="0" h="6971" w="3823">
                      <a:moveTo>
                        <a:pt x="2632" y="1"/>
                      </a:moveTo>
                      <a:cubicBezTo>
                        <a:pt x="2624" y="1"/>
                        <a:pt x="2616" y="1"/>
                        <a:pt x="2608" y="2"/>
                      </a:cubicBezTo>
                      <a:cubicBezTo>
                        <a:pt x="2406" y="25"/>
                        <a:pt x="2275" y="204"/>
                        <a:pt x="2299" y="406"/>
                      </a:cubicBezTo>
                      <a:lnTo>
                        <a:pt x="3001" y="5836"/>
                      </a:lnTo>
                      <a:lnTo>
                        <a:pt x="25" y="3573"/>
                      </a:lnTo>
                      <a:lnTo>
                        <a:pt x="1" y="4454"/>
                      </a:lnTo>
                      <a:lnTo>
                        <a:pt x="3203" y="6895"/>
                      </a:lnTo>
                      <a:cubicBezTo>
                        <a:pt x="3262" y="6946"/>
                        <a:pt x="3339" y="6971"/>
                        <a:pt x="3417" y="6971"/>
                      </a:cubicBezTo>
                      <a:cubicBezTo>
                        <a:pt x="3465" y="6971"/>
                        <a:pt x="3515" y="6961"/>
                        <a:pt x="3561" y="6943"/>
                      </a:cubicBezTo>
                      <a:lnTo>
                        <a:pt x="3584" y="6931"/>
                      </a:lnTo>
                      <a:lnTo>
                        <a:pt x="3596" y="6931"/>
                      </a:lnTo>
                      <a:cubicBezTo>
                        <a:pt x="3739" y="6871"/>
                        <a:pt x="3823" y="6717"/>
                        <a:pt x="3799" y="6574"/>
                      </a:cubicBezTo>
                      <a:lnTo>
                        <a:pt x="3001" y="323"/>
                      </a:lnTo>
                      <a:cubicBezTo>
                        <a:pt x="2978" y="129"/>
                        <a:pt x="2813" y="1"/>
                        <a:pt x="2632" y="1"/>
                      </a:cubicBezTo>
                      <a:close/>
                    </a:path>
                  </a:pathLst>
                </a:custGeom>
                <a:solidFill>
                  <a:srgbClr val="98C926"/>
                </a:solidFill>
                <a:ln cap="flat" cmpd="sng" w="19050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7" name="Google Shape;7977;p113"/>
                <p:cNvSpPr/>
                <p:nvPr/>
              </p:nvSpPr>
              <p:spPr>
                <a:xfrm>
                  <a:off x="721500" y="2547075"/>
                  <a:ext cx="52125" cy="34350"/>
                </a:xfrm>
                <a:custGeom>
                  <a:rect b="b" l="l" r="r" t="t"/>
                  <a:pathLst>
                    <a:path extrusionOk="0" h="1374" w="2085">
                      <a:moveTo>
                        <a:pt x="1485" y="0"/>
                      </a:moveTo>
                      <a:cubicBezTo>
                        <a:pt x="684" y="0"/>
                        <a:pt x="47" y="354"/>
                        <a:pt x="25" y="433"/>
                      </a:cubicBezTo>
                      <a:cubicBezTo>
                        <a:pt x="1" y="504"/>
                        <a:pt x="203" y="1171"/>
                        <a:pt x="334" y="1243"/>
                      </a:cubicBezTo>
                      <a:cubicBezTo>
                        <a:pt x="539" y="1329"/>
                        <a:pt x="753" y="1374"/>
                        <a:pt x="968" y="1374"/>
                      </a:cubicBezTo>
                      <a:cubicBezTo>
                        <a:pt x="1079" y="1374"/>
                        <a:pt x="1189" y="1362"/>
                        <a:pt x="1299" y="1338"/>
                      </a:cubicBezTo>
                      <a:cubicBezTo>
                        <a:pt x="1656" y="1231"/>
                        <a:pt x="1965" y="957"/>
                        <a:pt x="2025" y="766"/>
                      </a:cubicBezTo>
                      <a:cubicBezTo>
                        <a:pt x="2084" y="564"/>
                        <a:pt x="1632" y="4"/>
                        <a:pt x="1632" y="4"/>
                      </a:cubicBezTo>
                      <a:cubicBezTo>
                        <a:pt x="1583" y="2"/>
                        <a:pt x="1534" y="0"/>
                        <a:pt x="1485" y="0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8" name="Google Shape;7978;p113"/>
                <p:cNvSpPr/>
                <p:nvPr/>
              </p:nvSpPr>
              <p:spPr>
                <a:xfrm>
                  <a:off x="647400" y="2431200"/>
                  <a:ext cx="101825" cy="56800"/>
                </a:xfrm>
                <a:custGeom>
                  <a:rect b="b" l="l" r="r" t="t"/>
                  <a:pathLst>
                    <a:path extrusionOk="0" h="2272" w="4073">
                      <a:moveTo>
                        <a:pt x="984" y="0"/>
                      </a:moveTo>
                      <a:cubicBezTo>
                        <a:pt x="519" y="0"/>
                        <a:pt x="0" y="102"/>
                        <a:pt x="0" y="555"/>
                      </a:cubicBezTo>
                      <a:cubicBezTo>
                        <a:pt x="0" y="555"/>
                        <a:pt x="143" y="1484"/>
                        <a:pt x="822" y="1532"/>
                      </a:cubicBezTo>
                      <a:cubicBezTo>
                        <a:pt x="879" y="1535"/>
                        <a:pt x="932" y="1536"/>
                        <a:pt x="982" y="1536"/>
                      </a:cubicBezTo>
                      <a:cubicBezTo>
                        <a:pt x="1516" y="1536"/>
                        <a:pt x="1655" y="1377"/>
                        <a:pt x="1655" y="1377"/>
                      </a:cubicBezTo>
                      <a:lnTo>
                        <a:pt x="2822" y="2187"/>
                      </a:lnTo>
                      <a:cubicBezTo>
                        <a:pt x="2822" y="2187"/>
                        <a:pt x="2891" y="2271"/>
                        <a:pt x="3007" y="2271"/>
                      </a:cubicBezTo>
                      <a:cubicBezTo>
                        <a:pt x="3065" y="2271"/>
                        <a:pt x="3135" y="2250"/>
                        <a:pt x="3215" y="2187"/>
                      </a:cubicBezTo>
                      <a:cubicBezTo>
                        <a:pt x="3453" y="2008"/>
                        <a:pt x="4072" y="1484"/>
                        <a:pt x="3727" y="1151"/>
                      </a:cubicBezTo>
                      <a:cubicBezTo>
                        <a:pt x="3370" y="817"/>
                        <a:pt x="1703" y="67"/>
                        <a:pt x="1703" y="67"/>
                      </a:cubicBezTo>
                      <a:cubicBezTo>
                        <a:pt x="1703" y="67"/>
                        <a:pt x="1361" y="0"/>
                        <a:pt x="984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9" name="Google Shape;7979;p113"/>
                <p:cNvSpPr/>
                <p:nvPr/>
              </p:nvSpPr>
              <p:spPr>
                <a:xfrm>
                  <a:off x="644700" y="2428675"/>
                  <a:ext cx="101250" cy="62250"/>
                </a:xfrm>
                <a:custGeom>
                  <a:rect b="b" l="l" r="r" t="t"/>
                  <a:pathLst>
                    <a:path extrusionOk="0" h="2490" w="4050">
                      <a:moveTo>
                        <a:pt x="1094" y="213"/>
                      </a:moveTo>
                      <a:cubicBezTo>
                        <a:pt x="1369" y="213"/>
                        <a:pt x="1638" y="247"/>
                        <a:pt x="1787" y="275"/>
                      </a:cubicBezTo>
                      <a:cubicBezTo>
                        <a:pt x="1930" y="347"/>
                        <a:pt x="3442" y="1037"/>
                        <a:pt x="3763" y="1335"/>
                      </a:cubicBezTo>
                      <a:cubicBezTo>
                        <a:pt x="3811" y="1371"/>
                        <a:pt x="3835" y="1430"/>
                        <a:pt x="3835" y="1502"/>
                      </a:cubicBezTo>
                      <a:cubicBezTo>
                        <a:pt x="3823" y="1597"/>
                        <a:pt x="3751" y="1835"/>
                        <a:pt x="3251" y="2216"/>
                      </a:cubicBezTo>
                      <a:cubicBezTo>
                        <a:pt x="3194" y="2259"/>
                        <a:pt x="3148" y="2273"/>
                        <a:pt x="3112" y="2273"/>
                      </a:cubicBezTo>
                      <a:cubicBezTo>
                        <a:pt x="3059" y="2273"/>
                        <a:pt x="3027" y="2242"/>
                        <a:pt x="3013" y="2228"/>
                      </a:cubicBezTo>
                      <a:lnTo>
                        <a:pt x="1823" y="1395"/>
                      </a:lnTo>
                      <a:lnTo>
                        <a:pt x="1751" y="1359"/>
                      </a:lnTo>
                      <a:lnTo>
                        <a:pt x="1692" y="1418"/>
                      </a:lnTo>
                      <a:cubicBezTo>
                        <a:pt x="1692" y="1418"/>
                        <a:pt x="1560" y="1531"/>
                        <a:pt x="1113" y="1531"/>
                      </a:cubicBezTo>
                      <a:cubicBezTo>
                        <a:pt x="1057" y="1531"/>
                        <a:pt x="996" y="1530"/>
                        <a:pt x="930" y="1526"/>
                      </a:cubicBezTo>
                      <a:cubicBezTo>
                        <a:pt x="382" y="1490"/>
                        <a:pt x="227" y="728"/>
                        <a:pt x="215" y="645"/>
                      </a:cubicBezTo>
                      <a:cubicBezTo>
                        <a:pt x="215" y="549"/>
                        <a:pt x="251" y="454"/>
                        <a:pt x="334" y="383"/>
                      </a:cubicBezTo>
                      <a:cubicBezTo>
                        <a:pt x="495" y="253"/>
                        <a:pt x="798" y="213"/>
                        <a:pt x="1094" y="213"/>
                      </a:cubicBezTo>
                      <a:close/>
                      <a:moveTo>
                        <a:pt x="1086" y="0"/>
                      </a:moveTo>
                      <a:cubicBezTo>
                        <a:pt x="761" y="0"/>
                        <a:pt x="410" y="47"/>
                        <a:pt x="203" y="216"/>
                      </a:cubicBezTo>
                      <a:cubicBezTo>
                        <a:pt x="72" y="323"/>
                        <a:pt x="1" y="490"/>
                        <a:pt x="13" y="656"/>
                      </a:cubicBezTo>
                      <a:lnTo>
                        <a:pt x="13" y="668"/>
                      </a:lnTo>
                      <a:cubicBezTo>
                        <a:pt x="13" y="704"/>
                        <a:pt x="180" y="1680"/>
                        <a:pt x="930" y="1728"/>
                      </a:cubicBezTo>
                      <a:cubicBezTo>
                        <a:pt x="1010" y="1734"/>
                        <a:pt x="1084" y="1737"/>
                        <a:pt x="1151" y="1737"/>
                      </a:cubicBezTo>
                      <a:cubicBezTo>
                        <a:pt x="1493" y="1737"/>
                        <a:pt x="1676" y="1669"/>
                        <a:pt x="1775" y="1609"/>
                      </a:cubicBezTo>
                      <a:lnTo>
                        <a:pt x="2882" y="2383"/>
                      </a:lnTo>
                      <a:cubicBezTo>
                        <a:pt x="2930" y="2430"/>
                        <a:pt x="3001" y="2478"/>
                        <a:pt x="3085" y="2490"/>
                      </a:cubicBezTo>
                      <a:lnTo>
                        <a:pt x="3120" y="2490"/>
                      </a:lnTo>
                      <a:cubicBezTo>
                        <a:pt x="3216" y="2478"/>
                        <a:pt x="3311" y="2442"/>
                        <a:pt x="3394" y="2371"/>
                      </a:cubicBezTo>
                      <a:cubicBezTo>
                        <a:pt x="3811" y="2038"/>
                        <a:pt x="4037" y="1752"/>
                        <a:pt x="4049" y="1502"/>
                      </a:cubicBezTo>
                      <a:cubicBezTo>
                        <a:pt x="4049" y="1383"/>
                        <a:pt x="4001" y="1252"/>
                        <a:pt x="3906" y="1180"/>
                      </a:cubicBezTo>
                      <a:cubicBezTo>
                        <a:pt x="3549" y="835"/>
                        <a:pt x="1930" y="109"/>
                        <a:pt x="1870" y="73"/>
                      </a:cubicBezTo>
                      <a:lnTo>
                        <a:pt x="1846" y="73"/>
                      </a:lnTo>
                      <a:cubicBezTo>
                        <a:pt x="1821" y="67"/>
                        <a:pt x="1472" y="0"/>
                        <a:pt x="1086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0" name="Google Shape;7980;p113"/>
                <p:cNvSpPr/>
                <p:nvPr/>
              </p:nvSpPr>
              <p:spPr>
                <a:xfrm>
                  <a:off x="673433" y="2462109"/>
                  <a:ext cx="115225" cy="104925"/>
                </a:xfrm>
                <a:custGeom>
                  <a:rect b="b" l="l" r="r" t="t"/>
                  <a:pathLst>
                    <a:path extrusionOk="0" h="4197" w="4609">
                      <a:moveTo>
                        <a:pt x="3043" y="1"/>
                      </a:moveTo>
                      <a:cubicBezTo>
                        <a:pt x="2920" y="1"/>
                        <a:pt x="2628" y="341"/>
                        <a:pt x="2382" y="715"/>
                      </a:cubicBezTo>
                      <a:cubicBezTo>
                        <a:pt x="2037" y="715"/>
                        <a:pt x="1704" y="739"/>
                        <a:pt x="1370" y="799"/>
                      </a:cubicBezTo>
                      <a:cubicBezTo>
                        <a:pt x="787" y="906"/>
                        <a:pt x="299" y="1227"/>
                        <a:pt x="144" y="1549"/>
                      </a:cubicBezTo>
                      <a:cubicBezTo>
                        <a:pt x="1" y="1870"/>
                        <a:pt x="406" y="3442"/>
                        <a:pt x="525" y="3692"/>
                      </a:cubicBezTo>
                      <a:cubicBezTo>
                        <a:pt x="636" y="3913"/>
                        <a:pt x="1169" y="4197"/>
                        <a:pt x="1655" y="4197"/>
                      </a:cubicBezTo>
                      <a:cubicBezTo>
                        <a:pt x="1691" y="4197"/>
                        <a:pt x="1727" y="4195"/>
                        <a:pt x="1763" y="4192"/>
                      </a:cubicBezTo>
                      <a:cubicBezTo>
                        <a:pt x="2037" y="4180"/>
                        <a:pt x="2287" y="4049"/>
                        <a:pt x="2454" y="3823"/>
                      </a:cubicBezTo>
                      <a:cubicBezTo>
                        <a:pt x="2454" y="3823"/>
                        <a:pt x="2602" y="3879"/>
                        <a:pt x="2833" y="3879"/>
                      </a:cubicBezTo>
                      <a:cubicBezTo>
                        <a:pt x="3101" y="3879"/>
                        <a:pt x="3481" y="3804"/>
                        <a:pt x="3870" y="3478"/>
                      </a:cubicBezTo>
                      <a:cubicBezTo>
                        <a:pt x="4609" y="2882"/>
                        <a:pt x="4132" y="1704"/>
                        <a:pt x="4132" y="1704"/>
                      </a:cubicBezTo>
                      <a:cubicBezTo>
                        <a:pt x="4121" y="1358"/>
                        <a:pt x="4061" y="1025"/>
                        <a:pt x="3966" y="692"/>
                      </a:cubicBezTo>
                      <a:cubicBezTo>
                        <a:pt x="3811" y="84"/>
                        <a:pt x="3299" y="25"/>
                        <a:pt x="3049" y="1"/>
                      </a:cubicBezTo>
                      <a:cubicBezTo>
                        <a:pt x="3047" y="1"/>
                        <a:pt x="3045" y="1"/>
                        <a:pt x="3043" y="1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1" name="Google Shape;7981;p113"/>
                <p:cNvSpPr/>
                <p:nvPr/>
              </p:nvSpPr>
              <p:spPr>
                <a:xfrm>
                  <a:off x="670300" y="2459625"/>
                  <a:ext cx="120000" cy="109900"/>
                </a:xfrm>
                <a:custGeom>
                  <a:rect b="b" l="l" r="r" t="t"/>
                  <a:pathLst>
                    <a:path extrusionOk="0" h="4396" w="4800">
                      <a:moveTo>
                        <a:pt x="3168" y="204"/>
                      </a:moveTo>
                      <a:cubicBezTo>
                        <a:pt x="3489" y="228"/>
                        <a:pt x="3870" y="323"/>
                        <a:pt x="4001" y="823"/>
                      </a:cubicBezTo>
                      <a:cubicBezTo>
                        <a:pt x="4085" y="1145"/>
                        <a:pt x="4132" y="1478"/>
                        <a:pt x="4156" y="1812"/>
                      </a:cubicBezTo>
                      <a:lnTo>
                        <a:pt x="4156" y="1835"/>
                      </a:lnTo>
                      <a:lnTo>
                        <a:pt x="4156" y="1847"/>
                      </a:lnTo>
                      <a:cubicBezTo>
                        <a:pt x="4156" y="1871"/>
                        <a:pt x="4609" y="2955"/>
                        <a:pt x="3930" y="3502"/>
                      </a:cubicBezTo>
                      <a:cubicBezTo>
                        <a:pt x="3551" y="3814"/>
                        <a:pt x="3191" y="3886"/>
                        <a:pt x="2943" y="3886"/>
                      </a:cubicBezTo>
                      <a:cubicBezTo>
                        <a:pt x="2746" y="3886"/>
                        <a:pt x="2619" y="3841"/>
                        <a:pt x="2608" y="3836"/>
                      </a:cubicBezTo>
                      <a:lnTo>
                        <a:pt x="2537" y="3812"/>
                      </a:lnTo>
                      <a:lnTo>
                        <a:pt x="2489" y="3883"/>
                      </a:lnTo>
                      <a:cubicBezTo>
                        <a:pt x="2335" y="4062"/>
                        <a:pt x="2108" y="4181"/>
                        <a:pt x="1870" y="4193"/>
                      </a:cubicBezTo>
                      <a:cubicBezTo>
                        <a:pt x="1843" y="4195"/>
                        <a:pt x="1816" y="4196"/>
                        <a:pt x="1789" y="4196"/>
                      </a:cubicBezTo>
                      <a:cubicBezTo>
                        <a:pt x="1341" y="4196"/>
                        <a:pt x="828" y="3931"/>
                        <a:pt x="727" y="3740"/>
                      </a:cubicBezTo>
                      <a:lnTo>
                        <a:pt x="739" y="3740"/>
                      </a:lnTo>
                      <a:cubicBezTo>
                        <a:pt x="608" y="3502"/>
                        <a:pt x="251" y="1954"/>
                        <a:pt x="370" y="1693"/>
                      </a:cubicBezTo>
                      <a:cubicBezTo>
                        <a:pt x="489" y="1431"/>
                        <a:pt x="918" y="1121"/>
                        <a:pt x="1513" y="1014"/>
                      </a:cubicBezTo>
                      <a:cubicBezTo>
                        <a:pt x="1834" y="954"/>
                        <a:pt x="2168" y="919"/>
                        <a:pt x="2501" y="919"/>
                      </a:cubicBezTo>
                      <a:lnTo>
                        <a:pt x="2561" y="919"/>
                      </a:lnTo>
                      <a:lnTo>
                        <a:pt x="2596" y="871"/>
                      </a:lnTo>
                      <a:cubicBezTo>
                        <a:pt x="2882" y="442"/>
                        <a:pt x="3108" y="228"/>
                        <a:pt x="3168" y="204"/>
                      </a:cubicBezTo>
                      <a:close/>
                      <a:moveTo>
                        <a:pt x="3151" y="1"/>
                      </a:moveTo>
                      <a:cubicBezTo>
                        <a:pt x="2960" y="1"/>
                        <a:pt x="2661" y="381"/>
                        <a:pt x="2442" y="704"/>
                      </a:cubicBezTo>
                      <a:cubicBezTo>
                        <a:pt x="2108" y="716"/>
                        <a:pt x="1787" y="740"/>
                        <a:pt x="1465" y="800"/>
                      </a:cubicBezTo>
                      <a:cubicBezTo>
                        <a:pt x="870" y="907"/>
                        <a:pt x="334" y="1228"/>
                        <a:pt x="168" y="1609"/>
                      </a:cubicBezTo>
                      <a:cubicBezTo>
                        <a:pt x="1" y="1978"/>
                        <a:pt x="418" y="3586"/>
                        <a:pt x="549" y="3836"/>
                      </a:cubicBezTo>
                      <a:cubicBezTo>
                        <a:pt x="680" y="4098"/>
                        <a:pt x="1251" y="4395"/>
                        <a:pt x="1763" y="4395"/>
                      </a:cubicBezTo>
                      <a:cubicBezTo>
                        <a:pt x="2073" y="4395"/>
                        <a:pt x="2382" y="4276"/>
                        <a:pt x="2608" y="4050"/>
                      </a:cubicBezTo>
                      <a:cubicBezTo>
                        <a:pt x="2677" y="4066"/>
                        <a:pt x="2789" y="4086"/>
                        <a:pt x="2934" y="4086"/>
                      </a:cubicBezTo>
                      <a:cubicBezTo>
                        <a:pt x="3218" y="4086"/>
                        <a:pt x="3623" y="4008"/>
                        <a:pt x="4049" y="3669"/>
                      </a:cubicBezTo>
                      <a:cubicBezTo>
                        <a:pt x="4799" y="3050"/>
                        <a:pt x="4418" y="1954"/>
                        <a:pt x="4347" y="1788"/>
                      </a:cubicBezTo>
                      <a:cubicBezTo>
                        <a:pt x="4335" y="1442"/>
                        <a:pt x="4275" y="1097"/>
                        <a:pt x="4180" y="764"/>
                      </a:cubicBezTo>
                      <a:cubicBezTo>
                        <a:pt x="4001" y="61"/>
                        <a:pt x="3358" y="14"/>
                        <a:pt x="3168" y="2"/>
                      </a:cubicBezTo>
                      <a:cubicBezTo>
                        <a:pt x="3162" y="1"/>
                        <a:pt x="3157" y="1"/>
                        <a:pt x="3151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2" name="Google Shape;7982;p113"/>
                <p:cNvSpPr/>
                <p:nvPr/>
              </p:nvSpPr>
              <p:spPr>
                <a:xfrm>
                  <a:off x="689050" y="2453050"/>
                  <a:ext cx="58075" cy="56575"/>
                </a:xfrm>
                <a:custGeom>
                  <a:rect b="b" l="l" r="r" t="t"/>
                  <a:pathLst>
                    <a:path extrusionOk="0" h="2263" w="2323">
                      <a:moveTo>
                        <a:pt x="1365" y="0"/>
                      </a:moveTo>
                      <a:cubicBezTo>
                        <a:pt x="1309" y="0"/>
                        <a:pt x="1275" y="3"/>
                        <a:pt x="1275" y="3"/>
                      </a:cubicBezTo>
                      <a:cubicBezTo>
                        <a:pt x="977" y="181"/>
                        <a:pt x="703" y="396"/>
                        <a:pt x="453" y="634"/>
                      </a:cubicBezTo>
                      <a:cubicBezTo>
                        <a:pt x="156" y="908"/>
                        <a:pt x="1" y="1313"/>
                        <a:pt x="61" y="1729"/>
                      </a:cubicBezTo>
                      <a:cubicBezTo>
                        <a:pt x="122" y="2121"/>
                        <a:pt x="479" y="2263"/>
                        <a:pt x="751" y="2263"/>
                      </a:cubicBezTo>
                      <a:cubicBezTo>
                        <a:pt x="793" y="2263"/>
                        <a:pt x="833" y="2260"/>
                        <a:pt x="870" y="2253"/>
                      </a:cubicBezTo>
                      <a:cubicBezTo>
                        <a:pt x="1049" y="2217"/>
                        <a:pt x="1192" y="2110"/>
                        <a:pt x="1275" y="1956"/>
                      </a:cubicBezTo>
                      <a:lnTo>
                        <a:pt x="2323" y="408"/>
                      </a:lnTo>
                      <a:cubicBezTo>
                        <a:pt x="2263" y="312"/>
                        <a:pt x="2180" y="229"/>
                        <a:pt x="2085" y="170"/>
                      </a:cubicBezTo>
                      <a:cubicBezTo>
                        <a:pt x="1856" y="20"/>
                        <a:pt x="1523" y="0"/>
                        <a:pt x="1365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3" name="Google Shape;7983;p113"/>
                <p:cNvSpPr/>
                <p:nvPr/>
              </p:nvSpPr>
              <p:spPr>
                <a:xfrm>
                  <a:off x="686375" y="2450375"/>
                  <a:ext cx="63125" cy="61700"/>
                </a:xfrm>
                <a:custGeom>
                  <a:rect b="b" l="l" r="r" t="t"/>
                  <a:pathLst>
                    <a:path extrusionOk="0" h="2468" w="2525">
                      <a:moveTo>
                        <a:pt x="1468" y="1"/>
                      </a:moveTo>
                      <a:cubicBezTo>
                        <a:pt x="1416" y="1"/>
                        <a:pt x="1385" y="3"/>
                        <a:pt x="1382" y="3"/>
                      </a:cubicBezTo>
                      <a:lnTo>
                        <a:pt x="1346" y="3"/>
                      </a:lnTo>
                      <a:lnTo>
                        <a:pt x="1334" y="15"/>
                      </a:lnTo>
                      <a:cubicBezTo>
                        <a:pt x="1025" y="205"/>
                        <a:pt x="739" y="419"/>
                        <a:pt x="489" y="669"/>
                      </a:cubicBezTo>
                      <a:cubicBezTo>
                        <a:pt x="132" y="1039"/>
                        <a:pt x="1" y="1396"/>
                        <a:pt x="72" y="1848"/>
                      </a:cubicBezTo>
                      <a:cubicBezTo>
                        <a:pt x="96" y="2027"/>
                        <a:pt x="191" y="2193"/>
                        <a:pt x="334" y="2313"/>
                      </a:cubicBezTo>
                      <a:cubicBezTo>
                        <a:pt x="489" y="2420"/>
                        <a:pt x="679" y="2467"/>
                        <a:pt x="870" y="2467"/>
                      </a:cubicBezTo>
                      <a:lnTo>
                        <a:pt x="1001" y="2467"/>
                      </a:lnTo>
                      <a:cubicBezTo>
                        <a:pt x="1203" y="2420"/>
                        <a:pt x="1370" y="2301"/>
                        <a:pt x="1477" y="2122"/>
                      </a:cubicBezTo>
                      <a:lnTo>
                        <a:pt x="1299" y="2015"/>
                      </a:lnTo>
                      <a:cubicBezTo>
                        <a:pt x="1227" y="2134"/>
                        <a:pt x="1108" y="2229"/>
                        <a:pt x="965" y="2253"/>
                      </a:cubicBezTo>
                      <a:cubicBezTo>
                        <a:pt x="930" y="2258"/>
                        <a:pt x="894" y="2260"/>
                        <a:pt x="858" y="2260"/>
                      </a:cubicBezTo>
                      <a:cubicBezTo>
                        <a:pt x="717" y="2260"/>
                        <a:pt x="579" y="2222"/>
                        <a:pt x="465" y="2146"/>
                      </a:cubicBezTo>
                      <a:cubicBezTo>
                        <a:pt x="358" y="2063"/>
                        <a:pt x="287" y="1943"/>
                        <a:pt x="275" y="1824"/>
                      </a:cubicBezTo>
                      <a:cubicBezTo>
                        <a:pt x="227" y="1443"/>
                        <a:pt x="334" y="1134"/>
                        <a:pt x="644" y="812"/>
                      </a:cubicBezTo>
                      <a:cubicBezTo>
                        <a:pt x="870" y="586"/>
                        <a:pt x="1132" y="384"/>
                        <a:pt x="1418" y="217"/>
                      </a:cubicBezTo>
                      <a:cubicBezTo>
                        <a:pt x="1455" y="214"/>
                        <a:pt x="1491" y="212"/>
                        <a:pt x="1528" y="212"/>
                      </a:cubicBezTo>
                      <a:cubicBezTo>
                        <a:pt x="1738" y="212"/>
                        <a:pt x="1939" y="269"/>
                        <a:pt x="2132" y="360"/>
                      </a:cubicBezTo>
                      <a:cubicBezTo>
                        <a:pt x="2215" y="408"/>
                        <a:pt x="2287" y="479"/>
                        <a:pt x="2334" y="562"/>
                      </a:cubicBezTo>
                      <a:lnTo>
                        <a:pt x="2525" y="479"/>
                      </a:lnTo>
                      <a:cubicBezTo>
                        <a:pt x="2465" y="360"/>
                        <a:pt x="2358" y="253"/>
                        <a:pt x="2239" y="193"/>
                      </a:cubicBezTo>
                      <a:cubicBezTo>
                        <a:pt x="1986" y="21"/>
                        <a:pt x="1629" y="1"/>
                        <a:pt x="1468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4" name="Google Shape;7984;p113"/>
                <p:cNvSpPr/>
                <p:nvPr/>
              </p:nvSpPr>
              <p:spPr>
                <a:xfrm>
                  <a:off x="720325" y="2462700"/>
                  <a:ext cx="46750" cy="66400"/>
                </a:xfrm>
                <a:custGeom>
                  <a:rect b="b" l="l" r="r" t="t"/>
                  <a:pathLst>
                    <a:path extrusionOk="0" h="2656" w="1870">
                      <a:moveTo>
                        <a:pt x="1066" y="1"/>
                      </a:moveTo>
                      <a:cubicBezTo>
                        <a:pt x="1060" y="1"/>
                        <a:pt x="1054" y="4"/>
                        <a:pt x="1048" y="10"/>
                      </a:cubicBezTo>
                      <a:lnTo>
                        <a:pt x="643" y="474"/>
                      </a:lnTo>
                      <a:lnTo>
                        <a:pt x="441" y="712"/>
                      </a:lnTo>
                      <a:cubicBezTo>
                        <a:pt x="381" y="808"/>
                        <a:pt x="310" y="891"/>
                        <a:pt x="262" y="974"/>
                      </a:cubicBezTo>
                      <a:cubicBezTo>
                        <a:pt x="214" y="1069"/>
                        <a:pt x="167" y="1165"/>
                        <a:pt x="119" y="1260"/>
                      </a:cubicBezTo>
                      <a:cubicBezTo>
                        <a:pt x="60" y="1355"/>
                        <a:pt x="24" y="1462"/>
                        <a:pt x="12" y="1570"/>
                      </a:cubicBezTo>
                      <a:cubicBezTo>
                        <a:pt x="0" y="1593"/>
                        <a:pt x="0" y="1617"/>
                        <a:pt x="12" y="1629"/>
                      </a:cubicBezTo>
                      <a:lnTo>
                        <a:pt x="24" y="1677"/>
                      </a:lnTo>
                      <a:cubicBezTo>
                        <a:pt x="36" y="1700"/>
                        <a:pt x="48" y="1724"/>
                        <a:pt x="60" y="1748"/>
                      </a:cubicBezTo>
                      <a:cubicBezTo>
                        <a:pt x="83" y="1796"/>
                        <a:pt x="107" y="1843"/>
                        <a:pt x="131" y="1891"/>
                      </a:cubicBezTo>
                      <a:cubicBezTo>
                        <a:pt x="191" y="1986"/>
                        <a:pt x="238" y="2070"/>
                        <a:pt x="310" y="2153"/>
                      </a:cubicBezTo>
                      <a:cubicBezTo>
                        <a:pt x="369" y="2236"/>
                        <a:pt x="429" y="2332"/>
                        <a:pt x="500" y="2415"/>
                      </a:cubicBezTo>
                      <a:cubicBezTo>
                        <a:pt x="512" y="2427"/>
                        <a:pt x="536" y="2451"/>
                        <a:pt x="560" y="2474"/>
                      </a:cubicBezTo>
                      <a:cubicBezTo>
                        <a:pt x="584" y="2498"/>
                        <a:pt x="607" y="2510"/>
                        <a:pt x="643" y="2534"/>
                      </a:cubicBezTo>
                      <a:cubicBezTo>
                        <a:pt x="691" y="2558"/>
                        <a:pt x="738" y="2582"/>
                        <a:pt x="786" y="2593"/>
                      </a:cubicBezTo>
                      <a:cubicBezTo>
                        <a:pt x="893" y="2635"/>
                        <a:pt x="1009" y="2656"/>
                        <a:pt x="1125" y="2656"/>
                      </a:cubicBezTo>
                      <a:cubicBezTo>
                        <a:pt x="1241" y="2656"/>
                        <a:pt x="1357" y="2635"/>
                        <a:pt x="1465" y="2593"/>
                      </a:cubicBezTo>
                      <a:cubicBezTo>
                        <a:pt x="1691" y="2486"/>
                        <a:pt x="1834" y="2272"/>
                        <a:pt x="1858" y="2022"/>
                      </a:cubicBezTo>
                      <a:cubicBezTo>
                        <a:pt x="1869" y="1796"/>
                        <a:pt x="1822" y="1558"/>
                        <a:pt x="1703" y="1367"/>
                      </a:cubicBezTo>
                      <a:lnTo>
                        <a:pt x="1715" y="1367"/>
                      </a:lnTo>
                      <a:cubicBezTo>
                        <a:pt x="1691" y="1325"/>
                        <a:pt x="1657" y="1307"/>
                        <a:pt x="1623" y="1307"/>
                      </a:cubicBezTo>
                      <a:cubicBezTo>
                        <a:pt x="1552" y="1307"/>
                        <a:pt x="1484" y="1382"/>
                        <a:pt x="1524" y="1462"/>
                      </a:cubicBezTo>
                      <a:lnTo>
                        <a:pt x="1524" y="1474"/>
                      </a:lnTo>
                      <a:cubicBezTo>
                        <a:pt x="1619" y="1629"/>
                        <a:pt x="1667" y="1820"/>
                        <a:pt x="1655" y="1998"/>
                      </a:cubicBezTo>
                      <a:cubicBezTo>
                        <a:pt x="1643" y="2177"/>
                        <a:pt x="1536" y="2332"/>
                        <a:pt x="1381" y="2415"/>
                      </a:cubicBezTo>
                      <a:cubicBezTo>
                        <a:pt x="1287" y="2455"/>
                        <a:pt x="1184" y="2477"/>
                        <a:pt x="1081" y="2477"/>
                      </a:cubicBezTo>
                      <a:cubicBezTo>
                        <a:pt x="1002" y="2477"/>
                        <a:pt x="923" y="2464"/>
                        <a:pt x="845" y="2439"/>
                      </a:cubicBezTo>
                      <a:cubicBezTo>
                        <a:pt x="798" y="2427"/>
                        <a:pt x="750" y="2403"/>
                        <a:pt x="715" y="2379"/>
                      </a:cubicBezTo>
                      <a:cubicBezTo>
                        <a:pt x="691" y="2379"/>
                        <a:pt x="679" y="2367"/>
                        <a:pt x="667" y="2355"/>
                      </a:cubicBezTo>
                      <a:lnTo>
                        <a:pt x="619" y="2308"/>
                      </a:lnTo>
                      <a:cubicBezTo>
                        <a:pt x="548" y="2224"/>
                        <a:pt x="488" y="2153"/>
                        <a:pt x="429" y="2070"/>
                      </a:cubicBezTo>
                      <a:cubicBezTo>
                        <a:pt x="357" y="1986"/>
                        <a:pt x="298" y="1903"/>
                        <a:pt x="250" y="1820"/>
                      </a:cubicBezTo>
                      <a:cubicBezTo>
                        <a:pt x="214" y="1784"/>
                        <a:pt x="191" y="1736"/>
                        <a:pt x="167" y="1689"/>
                      </a:cubicBezTo>
                      <a:cubicBezTo>
                        <a:pt x="155" y="1665"/>
                        <a:pt x="143" y="1641"/>
                        <a:pt x="143" y="1629"/>
                      </a:cubicBezTo>
                      <a:lnTo>
                        <a:pt x="131" y="1593"/>
                      </a:lnTo>
                      <a:cubicBezTo>
                        <a:pt x="119" y="1581"/>
                        <a:pt x="119" y="1581"/>
                        <a:pt x="131" y="1570"/>
                      </a:cubicBezTo>
                      <a:cubicBezTo>
                        <a:pt x="143" y="1474"/>
                        <a:pt x="167" y="1391"/>
                        <a:pt x="214" y="1308"/>
                      </a:cubicBezTo>
                      <a:cubicBezTo>
                        <a:pt x="250" y="1212"/>
                        <a:pt x="298" y="1117"/>
                        <a:pt x="345" y="1034"/>
                      </a:cubicBezTo>
                      <a:cubicBezTo>
                        <a:pt x="405" y="938"/>
                        <a:pt x="453" y="855"/>
                        <a:pt x="512" y="760"/>
                      </a:cubicBezTo>
                      <a:lnTo>
                        <a:pt x="691" y="534"/>
                      </a:lnTo>
                      <a:lnTo>
                        <a:pt x="1084" y="46"/>
                      </a:lnTo>
                      <a:cubicBezTo>
                        <a:pt x="1096" y="34"/>
                        <a:pt x="1096" y="22"/>
                        <a:pt x="1084" y="10"/>
                      </a:cubicBezTo>
                      <a:cubicBezTo>
                        <a:pt x="1078" y="4"/>
                        <a:pt x="1072" y="1"/>
                        <a:pt x="1066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 cap="flat" cmpd="sng" w="9525">
                  <a:solidFill>
                    <a:srgbClr val="005A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5" name="Google Shape;7985;p113"/>
                <p:cNvSpPr/>
                <p:nvPr/>
              </p:nvSpPr>
              <p:spPr>
                <a:xfrm>
                  <a:off x="657500" y="2501900"/>
                  <a:ext cx="78025" cy="39925"/>
                </a:xfrm>
                <a:custGeom>
                  <a:rect b="b" l="l" r="r" t="t"/>
                  <a:pathLst>
                    <a:path extrusionOk="0" h="1597" w="3121">
                      <a:moveTo>
                        <a:pt x="1751" y="0"/>
                      </a:moveTo>
                      <a:cubicBezTo>
                        <a:pt x="1271" y="0"/>
                        <a:pt x="715" y="85"/>
                        <a:pt x="715" y="85"/>
                      </a:cubicBezTo>
                      <a:cubicBezTo>
                        <a:pt x="1" y="490"/>
                        <a:pt x="406" y="1395"/>
                        <a:pt x="715" y="1561"/>
                      </a:cubicBezTo>
                      <a:cubicBezTo>
                        <a:pt x="767" y="1586"/>
                        <a:pt x="814" y="1597"/>
                        <a:pt x="856" y="1597"/>
                      </a:cubicBezTo>
                      <a:cubicBezTo>
                        <a:pt x="1075" y="1597"/>
                        <a:pt x="1168" y="1311"/>
                        <a:pt x="1168" y="1311"/>
                      </a:cubicBezTo>
                      <a:cubicBezTo>
                        <a:pt x="1239" y="1299"/>
                        <a:pt x="1311" y="1275"/>
                        <a:pt x="1382" y="1240"/>
                      </a:cubicBezTo>
                      <a:cubicBezTo>
                        <a:pt x="1382" y="1240"/>
                        <a:pt x="1868" y="1556"/>
                        <a:pt x="2286" y="1556"/>
                      </a:cubicBezTo>
                      <a:cubicBezTo>
                        <a:pt x="2464" y="1556"/>
                        <a:pt x="2629" y="1499"/>
                        <a:pt x="2739" y="1335"/>
                      </a:cubicBezTo>
                      <a:cubicBezTo>
                        <a:pt x="3120" y="787"/>
                        <a:pt x="2704" y="287"/>
                        <a:pt x="2335" y="85"/>
                      </a:cubicBezTo>
                      <a:cubicBezTo>
                        <a:pt x="2212" y="21"/>
                        <a:pt x="1991" y="0"/>
                        <a:pt x="1751" y="0"/>
                      </a:cubicBezTo>
                      <a:close/>
                    </a:path>
                  </a:pathLst>
                </a:custGeom>
                <a:solidFill>
                  <a:srgbClr val="F8911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6" name="Google Shape;7986;p113"/>
                <p:cNvSpPr/>
                <p:nvPr/>
              </p:nvSpPr>
              <p:spPr>
                <a:xfrm>
                  <a:off x="662575" y="2499450"/>
                  <a:ext cx="70575" cy="45075"/>
                </a:xfrm>
                <a:custGeom>
                  <a:rect b="b" l="l" r="r" t="t"/>
                  <a:pathLst>
                    <a:path extrusionOk="0" h="1803" w="2823">
                      <a:moveTo>
                        <a:pt x="1522" y="206"/>
                      </a:moveTo>
                      <a:cubicBezTo>
                        <a:pt x="1758" y="206"/>
                        <a:pt x="1967" y="228"/>
                        <a:pt x="2072" y="290"/>
                      </a:cubicBezTo>
                      <a:cubicBezTo>
                        <a:pt x="2310" y="397"/>
                        <a:pt x="2477" y="600"/>
                        <a:pt x="2560" y="850"/>
                      </a:cubicBezTo>
                      <a:cubicBezTo>
                        <a:pt x="2596" y="1028"/>
                        <a:pt x="2560" y="1231"/>
                        <a:pt x="2453" y="1385"/>
                      </a:cubicBezTo>
                      <a:cubicBezTo>
                        <a:pt x="2365" y="1514"/>
                        <a:pt x="2230" y="1560"/>
                        <a:pt x="2080" y="1560"/>
                      </a:cubicBezTo>
                      <a:cubicBezTo>
                        <a:pt x="1703" y="1560"/>
                        <a:pt x="1239" y="1266"/>
                        <a:pt x="1239" y="1266"/>
                      </a:cubicBezTo>
                      <a:lnTo>
                        <a:pt x="1179" y="1231"/>
                      </a:lnTo>
                      <a:lnTo>
                        <a:pt x="1131" y="1254"/>
                      </a:lnTo>
                      <a:cubicBezTo>
                        <a:pt x="1072" y="1290"/>
                        <a:pt x="1012" y="1302"/>
                        <a:pt x="953" y="1314"/>
                      </a:cubicBezTo>
                      <a:lnTo>
                        <a:pt x="881" y="1314"/>
                      </a:lnTo>
                      <a:lnTo>
                        <a:pt x="858" y="1373"/>
                      </a:lnTo>
                      <a:cubicBezTo>
                        <a:pt x="834" y="1457"/>
                        <a:pt x="786" y="1528"/>
                        <a:pt x="715" y="1576"/>
                      </a:cubicBezTo>
                      <a:cubicBezTo>
                        <a:pt x="692" y="1585"/>
                        <a:pt x="671" y="1589"/>
                        <a:pt x="651" y="1589"/>
                      </a:cubicBezTo>
                      <a:cubicBezTo>
                        <a:pt x="619" y="1589"/>
                        <a:pt x="589" y="1579"/>
                        <a:pt x="560" y="1564"/>
                      </a:cubicBezTo>
                      <a:cubicBezTo>
                        <a:pt x="417" y="1493"/>
                        <a:pt x="215" y="1195"/>
                        <a:pt x="215" y="873"/>
                      </a:cubicBezTo>
                      <a:cubicBezTo>
                        <a:pt x="203" y="623"/>
                        <a:pt x="334" y="397"/>
                        <a:pt x="548" y="290"/>
                      </a:cubicBezTo>
                      <a:cubicBezTo>
                        <a:pt x="762" y="254"/>
                        <a:pt x="1171" y="206"/>
                        <a:pt x="1522" y="206"/>
                      </a:cubicBezTo>
                      <a:close/>
                      <a:moveTo>
                        <a:pt x="1524" y="1"/>
                      </a:moveTo>
                      <a:cubicBezTo>
                        <a:pt x="1075" y="1"/>
                        <a:pt x="583" y="73"/>
                        <a:pt x="500" y="88"/>
                      </a:cubicBezTo>
                      <a:lnTo>
                        <a:pt x="465" y="100"/>
                      </a:lnTo>
                      <a:cubicBezTo>
                        <a:pt x="179" y="242"/>
                        <a:pt x="0" y="552"/>
                        <a:pt x="12" y="873"/>
                      </a:cubicBezTo>
                      <a:cubicBezTo>
                        <a:pt x="24" y="1266"/>
                        <a:pt x="250" y="1635"/>
                        <a:pt x="465" y="1754"/>
                      </a:cubicBezTo>
                      <a:cubicBezTo>
                        <a:pt x="524" y="1778"/>
                        <a:pt x="596" y="1790"/>
                        <a:pt x="655" y="1802"/>
                      </a:cubicBezTo>
                      <a:cubicBezTo>
                        <a:pt x="703" y="1802"/>
                        <a:pt x="750" y="1790"/>
                        <a:pt x="786" y="1766"/>
                      </a:cubicBezTo>
                      <a:cubicBezTo>
                        <a:pt x="905" y="1719"/>
                        <a:pt x="989" y="1624"/>
                        <a:pt x="1036" y="1504"/>
                      </a:cubicBezTo>
                      <a:cubicBezTo>
                        <a:pt x="1084" y="1493"/>
                        <a:pt x="1131" y="1481"/>
                        <a:pt x="1179" y="1457"/>
                      </a:cubicBezTo>
                      <a:cubicBezTo>
                        <a:pt x="1317" y="1541"/>
                        <a:pt x="1719" y="1762"/>
                        <a:pt x="2090" y="1762"/>
                      </a:cubicBezTo>
                      <a:cubicBezTo>
                        <a:pt x="2297" y="1762"/>
                        <a:pt x="2495" y="1693"/>
                        <a:pt x="2632" y="1493"/>
                      </a:cubicBezTo>
                      <a:cubicBezTo>
                        <a:pt x="2774" y="1290"/>
                        <a:pt x="2822" y="1028"/>
                        <a:pt x="2763" y="790"/>
                      </a:cubicBezTo>
                      <a:cubicBezTo>
                        <a:pt x="2667" y="492"/>
                        <a:pt x="2465" y="242"/>
                        <a:pt x="2179" y="100"/>
                      </a:cubicBezTo>
                      <a:cubicBezTo>
                        <a:pt x="2034" y="25"/>
                        <a:pt x="1786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005A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7" name="Google Shape;7987;p113"/>
                <p:cNvSpPr/>
                <p:nvPr/>
              </p:nvSpPr>
              <p:spPr>
                <a:xfrm>
                  <a:off x="812300" y="254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8" name="Google Shape;7988;p113"/>
                <p:cNvSpPr/>
                <p:nvPr/>
              </p:nvSpPr>
              <p:spPr>
                <a:xfrm>
                  <a:off x="812875" y="25424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89" name="Google Shape;7989;p113"/>
              <p:cNvSpPr/>
              <p:nvPr/>
            </p:nvSpPr>
            <p:spPr>
              <a:xfrm>
                <a:off x="-734070" y="2765014"/>
                <a:ext cx="914465" cy="166922"/>
              </a:xfrm>
              <a:custGeom>
                <a:rect b="b" l="l" r="r" t="t"/>
                <a:pathLst>
                  <a:path extrusionOk="0" h="2406" w="13181">
                    <a:moveTo>
                      <a:pt x="4418" y="0"/>
                    </a:moveTo>
                    <a:lnTo>
                      <a:pt x="668" y="870"/>
                    </a:lnTo>
                    <a:cubicBezTo>
                      <a:pt x="668" y="870"/>
                      <a:pt x="1" y="1763"/>
                      <a:pt x="120" y="1894"/>
                    </a:cubicBezTo>
                    <a:cubicBezTo>
                      <a:pt x="172" y="1932"/>
                      <a:pt x="234" y="1951"/>
                      <a:pt x="296" y="1951"/>
                    </a:cubicBezTo>
                    <a:cubicBezTo>
                      <a:pt x="388" y="1951"/>
                      <a:pt x="479" y="1908"/>
                      <a:pt x="537" y="1822"/>
                    </a:cubicBezTo>
                    <a:cubicBezTo>
                      <a:pt x="572" y="1727"/>
                      <a:pt x="810" y="1215"/>
                      <a:pt x="810" y="1215"/>
                    </a:cubicBezTo>
                    <a:lnTo>
                      <a:pt x="4406" y="715"/>
                    </a:lnTo>
                    <a:lnTo>
                      <a:pt x="5180" y="2060"/>
                    </a:lnTo>
                    <a:lnTo>
                      <a:pt x="8038" y="2060"/>
                    </a:lnTo>
                    <a:lnTo>
                      <a:pt x="8514" y="572"/>
                    </a:lnTo>
                    <a:lnTo>
                      <a:pt x="9883" y="643"/>
                    </a:lnTo>
                    <a:lnTo>
                      <a:pt x="10395" y="2322"/>
                    </a:lnTo>
                    <a:lnTo>
                      <a:pt x="12871" y="2406"/>
                    </a:lnTo>
                    <a:lnTo>
                      <a:pt x="13181" y="501"/>
                    </a:lnTo>
                    <a:lnTo>
                      <a:pt x="4418" y="0"/>
                    </a:lnTo>
                    <a:close/>
                  </a:path>
                </a:pathLst>
              </a:custGeom>
              <a:solidFill>
                <a:srgbClr val="005A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3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p114"/>
          <p:cNvSpPr txBox="1"/>
          <p:nvPr/>
        </p:nvSpPr>
        <p:spPr>
          <a:xfrm>
            <a:off x="4344878" y="265175"/>
            <a:ext cx="3813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555F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E2555F"/>
                </a:solidFill>
                <a:latin typeface="Impact"/>
                <a:ea typeface="Impact"/>
                <a:cs typeface="Impact"/>
                <a:sym typeface="Impact"/>
              </a:rPr>
              <a:t>OUR TEAM</a:t>
            </a:r>
            <a:endParaRPr/>
          </a:p>
        </p:txBody>
      </p:sp>
      <p:sp>
        <p:nvSpPr>
          <p:cNvPr id="7995" name="Google Shape;7995;p114"/>
          <p:cNvSpPr/>
          <p:nvPr/>
        </p:nvSpPr>
        <p:spPr>
          <a:xfrm flipH="1">
            <a:off x="116922" y="3539634"/>
            <a:ext cx="3814058" cy="763601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Mosamma Sultana Trina</a:t>
            </a:r>
            <a:endParaRPr b="1" i="0" sz="24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996" name="Google Shape;7996;p114"/>
          <p:cNvSpPr/>
          <p:nvPr/>
        </p:nvSpPr>
        <p:spPr>
          <a:xfrm flipH="1">
            <a:off x="4063280" y="3539634"/>
            <a:ext cx="3814058" cy="763601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Mahfuz Sarker Shykot</a:t>
            </a:r>
            <a:endParaRPr b="1" i="0" sz="24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7997" name="Google Shape;7997;p114"/>
          <p:cNvSpPr/>
          <p:nvPr/>
        </p:nvSpPr>
        <p:spPr>
          <a:xfrm flipH="1">
            <a:off x="8009638" y="3539634"/>
            <a:ext cx="3814058" cy="763601"/>
          </a:xfrm>
          <a:prstGeom prst="roundRect">
            <a:avLst>
              <a:gd fmla="val 50000" name="adj"/>
            </a:avLst>
          </a:prstGeom>
          <a:solidFill>
            <a:srgbClr val="E25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na"/>
                <a:ea typeface="Mina"/>
                <a:cs typeface="Mina"/>
                <a:sym typeface="Mina"/>
              </a:rPr>
              <a:t>Fareya Azam Kame</a:t>
            </a:r>
            <a:endParaRPr b="1" i="0" sz="2400" u="none" cap="none" strike="noStrike">
              <a:solidFill>
                <a:schemeClr val="lt1"/>
              </a:solidFill>
              <a:latin typeface="Mina"/>
              <a:ea typeface="Mina"/>
              <a:cs typeface="Mina"/>
              <a:sym typeface="Mina"/>
            </a:endParaRPr>
          </a:p>
        </p:txBody>
      </p:sp>
      <p:pic>
        <p:nvPicPr>
          <p:cNvPr id="7998" name="Google Shape;799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68" y="5682932"/>
            <a:ext cx="897154" cy="1131161"/>
          </a:xfrm>
          <a:prstGeom prst="rect">
            <a:avLst/>
          </a:prstGeom>
          <a:noFill/>
          <a:ln>
            <a:noFill/>
          </a:ln>
        </p:spPr>
      </p:pic>
      <p:sp>
        <p:nvSpPr>
          <p:cNvPr id="7999" name="Google Shape;7999;p114"/>
          <p:cNvSpPr txBox="1"/>
          <p:nvPr/>
        </p:nvSpPr>
        <p:spPr>
          <a:xfrm>
            <a:off x="4771564" y="5915912"/>
            <a:ext cx="4083678" cy="6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Text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University of Dhaka</a:t>
            </a:r>
            <a:endParaRPr/>
          </a:p>
        </p:txBody>
      </p:sp>
      <p:pic>
        <p:nvPicPr>
          <p:cNvPr id="8000" name="Google Shape;800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000" y="1625500"/>
            <a:ext cx="1419501" cy="17442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01" name="Google Shape;8001;p114"/>
          <p:cNvSpPr txBox="1"/>
          <p:nvPr/>
        </p:nvSpPr>
        <p:spPr>
          <a:xfrm>
            <a:off x="943600" y="4303225"/>
            <a:ext cx="1857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67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Team Leader</a:t>
            </a:r>
            <a:endParaRPr b="1" sz="1967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02" name="Google Shape;8002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276" y="1625500"/>
            <a:ext cx="1744200" cy="17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3" name="Google Shape;8003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3250" y="1499650"/>
            <a:ext cx="1605476" cy="18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7" name="Shape 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8" name="Google Shape;8008;p115"/>
          <p:cNvSpPr txBox="1"/>
          <p:nvPr>
            <p:ph type="ctrTitle"/>
          </p:nvPr>
        </p:nvSpPr>
        <p:spPr>
          <a:xfrm>
            <a:off x="3240000" y="1872473"/>
            <a:ext cx="5712000" cy="1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latin typeface="Mina"/>
                <a:ea typeface="Mina"/>
                <a:cs typeface="Mina"/>
                <a:sym typeface="Mina"/>
              </a:rPr>
              <a:t>Thanks</a:t>
            </a:r>
            <a:endParaRPr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8009" name="Google Shape;8009;p115"/>
          <p:cNvSpPr txBox="1"/>
          <p:nvPr>
            <p:ph idx="1" type="subTitle"/>
          </p:nvPr>
        </p:nvSpPr>
        <p:spPr>
          <a:xfrm>
            <a:off x="4275867" y="3202873"/>
            <a:ext cx="36405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na"/>
                <a:ea typeface="Mina"/>
                <a:cs typeface="Mina"/>
                <a:sym typeface="Mina"/>
              </a:rPr>
              <a:t>Do you have any questions?</a:t>
            </a:r>
            <a:endParaRPr>
              <a:latin typeface="Mina"/>
              <a:ea typeface="Mina"/>
              <a:cs typeface="Mina"/>
              <a:sym typeface="Mi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latin typeface="Mina"/>
                <a:ea typeface="Mina"/>
                <a:cs typeface="Mina"/>
                <a:sym typeface="Mina"/>
                <a:hlinkClick r:id="rId3"/>
              </a:rPr>
              <a:t>bsse1328@iit.du.ac.bd</a:t>
            </a:r>
            <a:endParaRPr>
              <a:latin typeface="Mina"/>
              <a:ea typeface="Mina"/>
              <a:cs typeface="Mina"/>
              <a:sym typeface="Mi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latin typeface="Mina"/>
                <a:ea typeface="Mina"/>
                <a:cs typeface="Mina"/>
                <a:sym typeface="Mina"/>
                <a:hlinkClick r:id="rId4"/>
              </a:rPr>
              <a:t>bsse1313@iit.du.ac.bd</a:t>
            </a:r>
            <a:endParaRPr>
              <a:latin typeface="Mina"/>
              <a:ea typeface="Mina"/>
              <a:cs typeface="Mina"/>
              <a:sym typeface="Mi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latin typeface="Mina"/>
                <a:ea typeface="Mina"/>
                <a:cs typeface="Mina"/>
                <a:sym typeface="Mina"/>
                <a:hlinkClick r:id="rId5"/>
              </a:rPr>
              <a:t>bsse1331@iit.du.ac.bd</a:t>
            </a:r>
            <a:endParaRPr>
              <a:latin typeface="Mina"/>
              <a:ea typeface="Mina"/>
              <a:cs typeface="Mina"/>
              <a:sym typeface="Mi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Mina"/>
              <a:ea typeface="Mina"/>
              <a:cs typeface="Mina"/>
              <a:sym typeface="Mina"/>
            </a:endParaRPr>
          </a:p>
        </p:txBody>
      </p:sp>
      <p:grpSp>
        <p:nvGrpSpPr>
          <p:cNvPr id="8010" name="Google Shape;8010;p115"/>
          <p:cNvGrpSpPr/>
          <p:nvPr/>
        </p:nvGrpSpPr>
        <p:grpSpPr>
          <a:xfrm flipH="1" rot="9646258">
            <a:off x="1096295" y="-249677"/>
            <a:ext cx="1448117" cy="2022269"/>
            <a:chOff x="1119225" y="1868950"/>
            <a:chExt cx="788054" cy="1100502"/>
          </a:xfrm>
        </p:grpSpPr>
        <p:sp>
          <p:nvSpPr>
            <p:cNvPr id="8011" name="Google Shape;8011;p115"/>
            <p:cNvSpPr/>
            <p:nvPr/>
          </p:nvSpPr>
          <p:spPr>
            <a:xfrm>
              <a:off x="1119225" y="1938859"/>
              <a:ext cx="300206" cy="488608"/>
            </a:xfrm>
            <a:custGeom>
              <a:rect b="b" l="l" r="r" t="t"/>
              <a:pathLst>
                <a:path extrusionOk="0" h="3872" w="2379">
                  <a:moveTo>
                    <a:pt x="828" y="0"/>
                  </a:moveTo>
                  <a:cubicBezTo>
                    <a:pt x="592" y="0"/>
                    <a:pt x="359" y="128"/>
                    <a:pt x="186" y="425"/>
                  </a:cubicBezTo>
                  <a:cubicBezTo>
                    <a:pt x="59" y="660"/>
                    <a:pt x="0" y="924"/>
                    <a:pt x="10" y="1198"/>
                  </a:cubicBezTo>
                  <a:cubicBezTo>
                    <a:pt x="20" y="2314"/>
                    <a:pt x="676" y="3332"/>
                    <a:pt x="1684" y="3811"/>
                  </a:cubicBezTo>
                  <a:cubicBezTo>
                    <a:pt x="1741" y="3851"/>
                    <a:pt x="1808" y="3871"/>
                    <a:pt x="1875" y="3871"/>
                  </a:cubicBezTo>
                  <a:cubicBezTo>
                    <a:pt x="1923" y="3871"/>
                    <a:pt x="1972" y="3861"/>
                    <a:pt x="2016" y="3841"/>
                  </a:cubicBezTo>
                  <a:cubicBezTo>
                    <a:pt x="2065" y="3802"/>
                    <a:pt x="2095" y="3762"/>
                    <a:pt x="2114" y="3704"/>
                  </a:cubicBezTo>
                  <a:cubicBezTo>
                    <a:pt x="2379" y="3146"/>
                    <a:pt x="2271" y="2471"/>
                    <a:pt x="2124" y="1864"/>
                  </a:cubicBezTo>
                  <a:cubicBezTo>
                    <a:pt x="2007" y="1384"/>
                    <a:pt x="1870" y="905"/>
                    <a:pt x="1605" y="494"/>
                  </a:cubicBezTo>
                  <a:cubicBezTo>
                    <a:pt x="1407" y="188"/>
                    <a:pt x="1115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2" name="Google Shape;8012;p115"/>
            <p:cNvSpPr/>
            <p:nvPr/>
          </p:nvSpPr>
          <p:spPr>
            <a:xfrm>
              <a:off x="1448957" y="2117796"/>
              <a:ext cx="458322" cy="383744"/>
            </a:xfrm>
            <a:custGeom>
              <a:rect b="b" l="l" r="r" t="t"/>
              <a:pathLst>
                <a:path extrusionOk="0" h="3041" w="3632">
                  <a:moveTo>
                    <a:pt x="2850" y="0"/>
                  </a:moveTo>
                  <a:cubicBezTo>
                    <a:pt x="2377" y="0"/>
                    <a:pt x="1845" y="376"/>
                    <a:pt x="1537" y="622"/>
                  </a:cubicBezTo>
                  <a:cubicBezTo>
                    <a:pt x="920" y="1101"/>
                    <a:pt x="431" y="1708"/>
                    <a:pt x="88" y="2403"/>
                  </a:cubicBezTo>
                  <a:cubicBezTo>
                    <a:pt x="30" y="2491"/>
                    <a:pt x="0" y="2599"/>
                    <a:pt x="10" y="2707"/>
                  </a:cubicBezTo>
                  <a:cubicBezTo>
                    <a:pt x="40" y="2814"/>
                    <a:pt x="118" y="2902"/>
                    <a:pt x="225" y="2951"/>
                  </a:cubicBezTo>
                  <a:cubicBezTo>
                    <a:pt x="342" y="3015"/>
                    <a:pt x="470" y="3040"/>
                    <a:pt x="602" y="3040"/>
                  </a:cubicBezTo>
                  <a:cubicBezTo>
                    <a:pt x="790" y="3040"/>
                    <a:pt x="986" y="2989"/>
                    <a:pt x="1165" y="2932"/>
                  </a:cubicBezTo>
                  <a:cubicBezTo>
                    <a:pt x="1762" y="2726"/>
                    <a:pt x="2320" y="2413"/>
                    <a:pt x="2809" y="2021"/>
                  </a:cubicBezTo>
                  <a:cubicBezTo>
                    <a:pt x="3230" y="1669"/>
                    <a:pt x="3631" y="1170"/>
                    <a:pt x="3563" y="622"/>
                  </a:cubicBezTo>
                  <a:cubicBezTo>
                    <a:pt x="3543" y="485"/>
                    <a:pt x="3494" y="358"/>
                    <a:pt x="3406" y="250"/>
                  </a:cubicBezTo>
                  <a:cubicBezTo>
                    <a:pt x="3247" y="70"/>
                    <a:pt x="305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3" name="Google Shape;8013;p115"/>
            <p:cNvSpPr/>
            <p:nvPr/>
          </p:nvSpPr>
          <p:spPr>
            <a:xfrm>
              <a:off x="1255004" y="1868950"/>
              <a:ext cx="270551" cy="574417"/>
            </a:xfrm>
            <a:custGeom>
              <a:rect b="b" l="l" r="r" t="t"/>
              <a:pathLst>
                <a:path extrusionOk="0" h="4552" w="2144">
                  <a:moveTo>
                    <a:pt x="1089" y="0"/>
                  </a:moveTo>
                  <a:cubicBezTo>
                    <a:pt x="1085" y="0"/>
                    <a:pt x="1081" y="0"/>
                    <a:pt x="1077" y="0"/>
                  </a:cubicBezTo>
                  <a:cubicBezTo>
                    <a:pt x="833" y="10"/>
                    <a:pt x="617" y="128"/>
                    <a:pt x="471" y="323"/>
                  </a:cubicBezTo>
                  <a:cubicBezTo>
                    <a:pt x="324" y="509"/>
                    <a:pt x="226" y="734"/>
                    <a:pt x="177" y="959"/>
                  </a:cubicBezTo>
                  <a:cubicBezTo>
                    <a:pt x="1" y="1713"/>
                    <a:pt x="50" y="2506"/>
                    <a:pt x="304" y="3230"/>
                  </a:cubicBezTo>
                  <a:cubicBezTo>
                    <a:pt x="431" y="3680"/>
                    <a:pt x="676" y="4082"/>
                    <a:pt x="999" y="4404"/>
                  </a:cubicBezTo>
                  <a:cubicBezTo>
                    <a:pt x="1077" y="4493"/>
                    <a:pt x="1195" y="4541"/>
                    <a:pt x="1312" y="4551"/>
                  </a:cubicBezTo>
                  <a:cubicBezTo>
                    <a:pt x="1498" y="4532"/>
                    <a:pt x="1586" y="4316"/>
                    <a:pt x="1635" y="4140"/>
                  </a:cubicBezTo>
                  <a:cubicBezTo>
                    <a:pt x="1841" y="3269"/>
                    <a:pt x="1988" y="2379"/>
                    <a:pt x="2066" y="1488"/>
                  </a:cubicBezTo>
                  <a:cubicBezTo>
                    <a:pt x="2144" y="904"/>
                    <a:pt x="178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4" name="Google Shape;8014;p115"/>
            <p:cNvSpPr/>
            <p:nvPr/>
          </p:nvSpPr>
          <p:spPr>
            <a:xfrm>
              <a:off x="1317973" y="1896081"/>
              <a:ext cx="463370" cy="585900"/>
            </a:xfrm>
            <a:custGeom>
              <a:rect b="b" l="l" r="r" t="t"/>
              <a:pathLst>
                <a:path extrusionOk="0" h="4643" w="3672">
                  <a:moveTo>
                    <a:pt x="2462" y="0"/>
                  </a:moveTo>
                  <a:cubicBezTo>
                    <a:pt x="2335" y="0"/>
                    <a:pt x="2207" y="17"/>
                    <a:pt x="2086" y="50"/>
                  </a:cubicBezTo>
                  <a:cubicBezTo>
                    <a:pt x="1577" y="196"/>
                    <a:pt x="1166" y="568"/>
                    <a:pt x="833" y="979"/>
                  </a:cubicBezTo>
                  <a:cubicBezTo>
                    <a:pt x="392" y="1527"/>
                    <a:pt x="60" y="2183"/>
                    <a:pt x="30" y="2888"/>
                  </a:cubicBezTo>
                  <a:cubicBezTo>
                    <a:pt x="1" y="3455"/>
                    <a:pt x="206" y="4150"/>
                    <a:pt x="676" y="4503"/>
                  </a:cubicBezTo>
                  <a:cubicBezTo>
                    <a:pt x="804" y="4602"/>
                    <a:pt x="961" y="4642"/>
                    <a:pt x="1128" y="4642"/>
                  </a:cubicBezTo>
                  <a:cubicBezTo>
                    <a:pt x="1485" y="4642"/>
                    <a:pt x="1884" y="4458"/>
                    <a:pt x="2125" y="4278"/>
                  </a:cubicBezTo>
                  <a:cubicBezTo>
                    <a:pt x="2438" y="4043"/>
                    <a:pt x="2692" y="3749"/>
                    <a:pt x="2898" y="3426"/>
                  </a:cubicBezTo>
                  <a:cubicBezTo>
                    <a:pt x="3329" y="2780"/>
                    <a:pt x="3671" y="2036"/>
                    <a:pt x="3671" y="1263"/>
                  </a:cubicBezTo>
                  <a:cubicBezTo>
                    <a:pt x="3671" y="999"/>
                    <a:pt x="3612" y="735"/>
                    <a:pt x="3485" y="510"/>
                  </a:cubicBezTo>
                  <a:cubicBezTo>
                    <a:pt x="3269" y="167"/>
                    <a:pt x="2867" y="0"/>
                    <a:pt x="2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5" name="Google Shape;8015;p115"/>
            <p:cNvSpPr/>
            <p:nvPr/>
          </p:nvSpPr>
          <p:spPr>
            <a:xfrm>
              <a:off x="1129068" y="2375349"/>
              <a:ext cx="327463" cy="126695"/>
            </a:xfrm>
            <a:custGeom>
              <a:rect b="b" l="l" r="r" t="t"/>
              <a:pathLst>
                <a:path extrusionOk="0" h="1004" w="2595">
                  <a:moveTo>
                    <a:pt x="1" y="0"/>
                  </a:moveTo>
                  <a:cubicBezTo>
                    <a:pt x="118" y="391"/>
                    <a:pt x="343" y="793"/>
                    <a:pt x="725" y="930"/>
                  </a:cubicBezTo>
                  <a:cubicBezTo>
                    <a:pt x="866" y="984"/>
                    <a:pt x="1017" y="1004"/>
                    <a:pt x="1172" y="1004"/>
                  </a:cubicBezTo>
                  <a:cubicBezTo>
                    <a:pt x="1436" y="1004"/>
                    <a:pt x="1712" y="947"/>
                    <a:pt x="1978" y="910"/>
                  </a:cubicBezTo>
                  <a:cubicBezTo>
                    <a:pt x="2075" y="896"/>
                    <a:pt x="2195" y="873"/>
                    <a:pt x="2308" y="873"/>
                  </a:cubicBezTo>
                  <a:cubicBezTo>
                    <a:pt x="2420" y="873"/>
                    <a:pt x="2526" y="896"/>
                    <a:pt x="2594" y="969"/>
                  </a:cubicBezTo>
                  <a:cubicBezTo>
                    <a:pt x="2477" y="626"/>
                    <a:pt x="2183" y="372"/>
                    <a:pt x="1831" y="323"/>
                  </a:cubicBezTo>
                  <a:cubicBezTo>
                    <a:pt x="1776" y="314"/>
                    <a:pt x="1722" y="311"/>
                    <a:pt x="1668" y="311"/>
                  </a:cubicBezTo>
                  <a:cubicBezTo>
                    <a:pt x="1421" y="311"/>
                    <a:pt x="1175" y="382"/>
                    <a:pt x="929" y="382"/>
                  </a:cubicBezTo>
                  <a:cubicBezTo>
                    <a:pt x="916" y="382"/>
                    <a:pt x="904" y="382"/>
                    <a:pt x="891" y="382"/>
                  </a:cubicBezTo>
                  <a:cubicBezTo>
                    <a:pt x="558" y="382"/>
                    <a:pt x="235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6" name="Google Shape;8016;p115"/>
            <p:cNvSpPr/>
            <p:nvPr/>
          </p:nvSpPr>
          <p:spPr>
            <a:xfrm>
              <a:off x="1426747" y="2458887"/>
              <a:ext cx="336044" cy="173259"/>
            </a:xfrm>
            <a:custGeom>
              <a:rect b="b" l="l" r="r" t="t"/>
              <a:pathLst>
                <a:path extrusionOk="0" h="1373" w="2663">
                  <a:moveTo>
                    <a:pt x="629" y="1"/>
                  </a:moveTo>
                  <a:cubicBezTo>
                    <a:pt x="405" y="1"/>
                    <a:pt x="184" y="70"/>
                    <a:pt x="0" y="209"/>
                  </a:cubicBezTo>
                  <a:cubicBezTo>
                    <a:pt x="52" y="201"/>
                    <a:pt x="103" y="197"/>
                    <a:pt x="154" y="197"/>
                  </a:cubicBezTo>
                  <a:cubicBezTo>
                    <a:pt x="528" y="197"/>
                    <a:pt x="874" y="414"/>
                    <a:pt x="1038" y="767"/>
                  </a:cubicBezTo>
                  <a:cubicBezTo>
                    <a:pt x="1077" y="875"/>
                    <a:pt x="1116" y="982"/>
                    <a:pt x="1175" y="1080"/>
                  </a:cubicBezTo>
                  <a:cubicBezTo>
                    <a:pt x="1299" y="1279"/>
                    <a:pt x="1543" y="1373"/>
                    <a:pt x="1782" y="1373"/>
                  </a:cubicBezTo>
                  <a:cubicBezTo>
                    <a:pt x="1824" y="1373"/>
                    <a:pt x="1867" y="1370"/>
                    <a:pt x="1909" y="1364"/>
                  </a:cubicBezTo>
                  <a:cubicBezTo>
                    <a:pt x="2183" y="1325"/>
                    <a:pt x="2418" y="1168"/>
                    <a:pt x="2662" y="1031"/>
                  </a:cubicBezTo>
                  <a:lnTo>
                    <a:pt x="2662" y="1031"/>
                  </a:lnTo>
                  <a:cubicBezTo>
                    <a:pt x="2603" y="1051"/>
                    <a:pt x="2543" y="1060"/>
                    <a:pt x="2482" y="1060"/>
                  </a:cubicBezTo>
                  <a:cubicBezTo>
                    <a:pt x="2242" y="1060"/>
                    <a:pt x="2000" y="919"/>
                    <a:pt x="1821" y="747"/>
                  </a:cubicBezTo>
                  <a:cubicBezTo>
                    <a:pt x="1595" y="532"/>
                    <a:pt x="1400" y="278"/>
                    <a:pt x="1126" y="121"/>
                  </a:cubicBezTo>
                  <a:cubicBezTo>
                    <a:pt x="969" y="41"/>
                    <a:pt x="798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7" name="Google Shape;8017;p115"/>
            <p:cNvSpPr/>
            <p:nvPr/>
          </p:nvSpPr>
          <p:spPr>
            <a:xfrm>
              <a:off x="1431669" y="2203605"/>
              <a:ext cx="170483" cy="278123"/>
            </a:xfrm>
            <a:custGeom>
              <a:rect b="b" l="l" r="r" t="t"/>
              <a:pathLst>
                <a:path extrusionOk="0" h="2204" w="1351">
                  <a:moveTo>
                    <a:pt x="1351" y="1"/>
                  </a:moveTo>
                  <a:cubicBezTo>
                    <a:pt x="1126" y="363"/>
                    <a:pt x="676" y="529"/>
                    <a:pt x="382" y="842"/>
                  </a:cubicBezTo>
                  <a:cubicBezTo>
                    <a:pt x="128" y="1107"/>
                    <a:pt x="0" y="1478"/>
                    <a:pt x="30" y="1850"/>
                  </a:cubicBezTo>
                  <a:cubicBezTo>
                    <a:pt x="30" y="1925"/>
                    <a:pt x="58" y="2203"/>
                    <a:pt x="144" y="2203"/>
                  </a:cubicBezTo>
                  <a:cubicBezTo>
                    <a:pt x="159" y="2203"/>
                    <a:pt x="177" y="2194"/>
                    <a:pt x="196" y="2173"/>
                  </a:cubicBezTo>
                  <a:cubicBezTo>
                    <a:pt x="235" y="2124"/>
                    <a:pt x="255" y="1958"/>
                    <a:pt x="294" y="1889"/>
                  </a:cubicBezTo>
                  <a:cubicBezTo>
                    <a:pt x="343" y="1801"/>
                    <a:pt x="411" y="1713"/>
                    <a:pt x="480" y="1635"/>
                  </a:cubicBezTo>
                  <a:cubicBezTo>
                    <a:pt x="656" y="1439"/>
                    <a:pt x="862" y="1273"/>
                    <a:pt x="1018" y="1058"/>
                  </a:cubicBezTo>
                  <a:cubicBezTo>
                    <a:pt x="1224" y="744"/>
                    <a:pt x="1292" y="363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  <p:sp>
          <p:nvSpPr>
            <p:cNvPr id="8018" name="Google Shape;8018;p115"/>
            <p:cNvSpPr/>
            <p:nvPr/>
          </p:nvSpPr>
          <p:spPr>
            <a:xfrm>
              <a:off x="1247685" y="2465449"/>
              <a:ext cx="207583" cy="504003"/>
            </a:xfrm>
            <a:custGeom>
              <a:rect b="b" l="l" r="r" t="t"/>
              <a:pathLst>
                <a:path extrusionOk="0" fill="none" h="3994" w="1645">
                  <a:moveTo>
                    <a:pt x="1644" y="0"/>
                  </a:moveTo>
                  <a:cubicBezTo>
                    <a:pt x="1586" y="1175"/>
                    <a:pt x="1038" y="2261"/>
                    <a:pt x="460" y="3289"/>
                  </a:cubicBezTo>
                  <a:cubicBezTo>
                    <a:pt x="333" y="3543"/>
                    <a:pt x="176" y="3778"/>
                    <a:pt x="0" y="399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4E7D77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endParaRPr>
            </a:p>
          </p:txBody>
        </p:sp>
      </p:grpSp>
      <p:sp>
        <p:nvSpPr>
          <p:cNvPr id="8019" name="Google Shape;8019;p115"/>
          <p:cNvSpPr/>
          <p:nvPr/>
        </p:nvSpPr>
        <p:spPr>
          <a:xfrm>
            <a:off x="2686427" y="4620126"/>
            <a:ext cx="6833100" cy="846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9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p94"/>
          <p:cNvSpPr/>
          <p:nvPr/>
        </p:nvSpPr>
        <p:spPr>
          <a:xfrm>
            <a:off x="9300867" y="5962667"/>
            <a:ext cx="2421200" cy="37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1" name="Google Shape;6561;p94"/>
          <p:cNvGrpSpPr/>
          <p:nvPr/>
        </p:nvGrpSpPr>
        <p:grpSpPr>
          <a:xfrm>
            <a:off x="9525919" y="3212629"/>
            <a:ext cx="2113551" cy="2921943"/>
            <a:chOff x="-656375" y="1336891"/>
            <a:chExt cx="685061" cy="947084"/>
          </a:xfrm>
        </p:grpSpPr>
        <p:sp>
          <p:nvSpPr>
            <p:cNvPr id="6562" name="Google Shape;6562;p94"/>
            <p:cNvSpPr/>
            <p:nvPr/>
          </p:nvSpPr>
          <p:spPr>
            <a:xfrm>
              <a:off x="-563799" y="2175635"/>
              <a:ext cx="36514" cy="108340"/>
            </a:xfrm>
            <a:custGeom>
              <a:rect b="b" l="l" r="r" t="t"/>
              <a:pathLst>
                <a:path extrusionOk="0" h="1890" w="637">
                  <a:moveTo>
                    <a:pt x="323" y="0"/>
                  </a:moveTo>
                  <a:cubicBezTo>
                    <a:pt x="137" y="0"/>
                    <a:pt x="0" y="147"/>
                    <a:pt x="0" y="323"/>
                  </a:cubicBezTo>
                  <a:lnTo>
                    <a:pt x="0" y="1566"/>
                  </a:lnTo>
                  <a:cubicBezTo>
                    <a:pt x="0" y="1742"/>
                    <a:pt x="137" y="1889"/>
                    <a:pt x="323" y="1889"/>
                  </a:cubicBezTo>
                  <a:cubicBezTo>
                    <a:pt x="499" y="1889"/>
                    <a:pt x="636" y="1742"/>
                    <a:pt x="636" y="1566"/>
                  </a:cubicBezTo>
                  <a:lnTo>
                    <a:pt x="636" y="323"/>
                  </a:lnTo>
                  <a:cubicBezTo>
                    <a:pt x="63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94"/>
            <p:cNvSpPr/>
            <p:nvPr/>
          </p:nvSpPr>
          <p:spPr>
            <a:xfrm>
              <a:off x="-116683" y="2175635"/>
              <a:ext cx="37088" cy="108340"/>
            </a:xfrm>
            <a:custGeom>
              <a:rect b="b" l="l" r="r" t="t"/>
              <a:pathLst>
                <a:path extrusionOk="0" h="1890" w="647">
                  <a:moveTo>
                    <a:pt x="323" y="0"/>
                  </a:moveTo>
                  <a:cubicBezTo>
                    <a:pt x="147" y="0"/>
                    <a:pt x="0" y="147"/>
                    <a:pt x="10" y="323"/>
                  </a:cubicBezTo>
                  <a:lnTo>
                    <a:pt x="10" y="1566"/>
                  </a:lnTo>
                  <a:cubicBezTo>
                    <a:pt x="10" y="1742"/>
                    <a:pt x="147" y="1889"/>
                    <a:pt x="323" y="1889"/>
                  </a:cubicBezTo>
                  <a:cubicBezTo>
                    <a:pt x="499" y="1889"/>
                    <a:pt x="646" y="1742"/>
                    <a:pt x="646" y="1566"/>
                  </a:cubicBezTo>
                  <a:lnTo>
                    <a:pt x="646" y="323"/>
                  </a:lnTo>
                  <a:cubicBezTo>
                    <a:pt x="64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94"/>
            <p:cNvSpPr/>
            <p:nvPr/>
          </p:nvSpPr>
          <p:spPr>
            <a:xfrm>
              <a:off x="-637860" y="1363259"/>
              <a:ext cx="645222" cy="918994"/>
            </a:xfrm>
            <a:custGeom>
              <a:rect b="b" l="l" r="r" t="t"/>
              <a:pathLst>
                <a:path extrusionOk="0" h="16032" w="11256">
                  <a:moveTo>
                    <a:pt x="0" y="1"/>
                  </a:moveTo>
                  <a:lnTo>
                    <a:pt x="1126" y="13859"/>
                  </a:lnTo>
                  <a:cubicBezTo>
                    <a:pt x="1135" y="14065"/>
                    <a:pt x="1312" y="14221"/>
                    <a:pt x="1517" y="14221"/>
                  </a:cubicBezTo>
                  <a:cubicBezTo>
                    <a:pt x="1523" y="14221"/>
                    <a:pt x="1529" y="14221"/>
                    <a:pt x="1535" y="14221"/>
                  </a:cubicBezTo>
                  <a:cubicBezTo>
                    <a:pt x="1801" y="14221"/>
                    <a:pt x="2007" y="14433"/>
                    <a:pt x="2016" y="14701"/>
                  </a:cubicBezTo>
                  <a:lnTo>
                    <a:pt x="2016" y="14711"/>
                  </a:lnTo>
                  <a:lnTo>
                    <a:pt x="2016" y="15406"/>
                  </a:lnTo>
                  <a:cubicBezTo>
                    <a:pt x="2016" y="15748"/>
                    <a:pt x="2300" y="16032"/>
                    <a:pt x="2643" y="16032"/>
                  </a:cubicBezTo>
                  <a:lnTo>
                    <a:pt x="8456" y="16032"/>
                  </a:lnTo>
                  <a:cubicBezTo>
                    <a:pt x="8799" y="16032"/>
                    <a:pt x="9082" y="15748"/>
                    <a:pt x="9082" y="15406"/>
                  </a:cubicBezTo>
                  <a:lnTo>
                    <a:pt x="9082" y="14711"/>
                  </a:lnTo>
                  <a:cubicBezTo>
                    <a:pt x="9082" y="14437"/>
                    <a:pt x="9298" y="14221"/>
                    <a:pt x="9572" y="14221"/>
                  </a:cubicBezTo>
                  <a:lnTo>
                    <a:pt x="9738" y="14221"/>
                  </a:lnTo>
                  <a:cubicBezTo>
                    <a:pt x="9944" y="14221"/>
                    <a:pt x="10120" y="14065"/>
                    <a:pt x="10130" y="1385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94"/>
            <p:cNvSpPr/>
            <p:nvPr/>
          </p:nvSpPr>
          <p:spPr>
            <a:xfrm>
              <a:off x="-610402" y="1336891"/>
              <a:ext cx="603721" cy="26999"/>
            </a:xfrm>
            <a:custGeom>
              <a:rect b="b" l="l" r="r" t="t"/>
              <a:pathLst>
                <a:path extrusionOk="0" h="471" w="10532">
                  <a:moveTo>
                    <a:pt x="1" y="1"/>
                  </a:moveTo>
                  <a:lnTo>
                    <a:pt x="1" y="471"/>
                  </a:lnTo>
                  <a:lnTo>
                    <a:pt x="10531" y="47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94"/>
            <p:cNvSpPr/>
            <p:nvPr/>
          </p:nvSpPr>
          <p:spPr>
            <a:xfrm>
              <a:off x="-656375" y="1357699"/>
              <a:ext cx="685061" cy="63972"/>
            </a:xfrm>
            <a:custGeom>
              <a:rect b="b" l="l" r="r" t="t"/>
              <a:pathLst>
                <a:path extrusionOk="0" h="1116" w="11951">
                  <a:moveTo>
                    <a:pt x="0" y="0"/>
                  </a:moveTo>
                  <a:lnTo>
                    <a:pt x="0" y="1116"/>
                  </a:lnTo>
                  <a:lnTo>
                    <a:pt x="11950" y="1116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94"/>
            <p:cNvSpPr/>
            <p:nvPr/>
          </p:nvSpPr>
          <p:spPr>
            <a:xfrm>
              <a:off x="-353998" y="1516999"/>
              <a:ext cx="162165" cy="105531"/>
            </a:xfrm>
            <a:custGeom>
              <a:rect b="b" l="l" r="r" t="t"/>
              <a:pathLst>
                <a:path extrusionOk="0" h="1841" w="2829">
                  <a:moveTo>
                    <a:pt x="1674" y="1"/>
                  </a:moveTo>
                  <a:lnTo>
                    <a:pt x="411" y="10"/>
                  </a:lnTo>
                  <a:cubicBezTo>
                    <a:pt x="362" y="10"/>
                    <a:pt x="323" y="20"/>
                    <a:pt x="284" y="20"/>
                  </a:cubicBezTo>
                  <a:lnTo>
                    <a:pt x="0" y="20"/>
                  </a:lnTo>
                  <a:cubicBezTo>
                    <a:pt x="274" y="128"/>
                    <a:pt x="499" y="324"/>
                    <a:pt x="637" y="588"/>
                  </a:cubicBezTo>
                  <a:cubicBezTo>
                    <a:pt x="774" y="813"/>
                    <a:pt x="891" y="1048"/>
                    <a:pt x="1018" y="1273"/>
                  </a:cubicBezTo>
                  <a:lnTo>
                    <a:pt x="1185" y="1596"/>
                  </a:lnTo>
                  <a:lnTo>
                    <a:pt x="832" y="1831"/>
                  </a:lnTo>
                  <a:lnTo>
                    <a:pt x="871" y="1831"/>
                  </a:lnTo>
                  <a:cubicBezTo>
                    <a:pt x="1282" y="1831"/>
                    <a:pt x="1684" y="1841"/>
                    <a:pt x="2095" y="1841"/>
                  </a:cubicBezTo>
                  <a:cubicBezTo>
                    <a:pt x="2124" y="1841"/>
                    <a:pt x="2153" y="1821"/>
                    <a:pt x="2163" y="1801"/>
                  </a:cubicBezTo>
                  <a:cubicBezTo>
                    <a:pt x="2320" y="1537"/>
                    <a:pt x="2486" y="1283"/>
                    <a:pt x="2643" y="1018"/>
                  </a:cubicBezTo>
                  <a:lnTo>
                    <a:pt x="2829" y="705"/>
                  </a:lnTo>
                  <a:lnTo>
                    <a:pt x="2428" y="911"/>
                  </a:lnTo>
                  <a:cubicBezTo>
                    <a:pt x="2330" y="725"/>
                    <a:pt x="2242" y="549"/>
                    <a:pt x="2144" y="382"/>
                  </a:cubicBezTo>
                  <a:cubicBezTo>
                    <a:pt x="2095" y="304"/>
                    <a:pt x="2046" y="226"/>
                    <a:pt x="1977" y="157"/>
                  </a:cubicBezTo>
                  <a:cubicBezTo>
                    <a:pt x="1889" y="89"/>
                    <a:pt x="1791" y="30"/>
                    <a:pt x="1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94"/>
            <p:cNvSpPr/>
            <p:nvPr/>
          </p:nvSpPr>
          <p:spPr>
            <a:xfrm>
              <a:off x="-478560" y="1625109"/>
              <a:ext cx="117855" cy="106964"/>
            </a:xfrm>
            <a:custGeom>
              <a:rect b="b" l="l" r="r" t="t"/>
              <a:pathLst>
                <a:path extrusionOk="0" h="1866" w="2056">
                  <a:moveTo>
                    <a:pt x="1357" y="1"/>
                  </a:moveTo>
                  <a:cubicBezTo>
                    <a:pt x="1352" y="1"/>
                    <a:pt x="1347" y="2"/>
                    <a:pt x="1341" y="3"/>
                  </a:cubicBezTo>
                  <a:lnTo>
                    <a:pt x="99" y="13"/>
                  </a:lnTo>
                  <a:lnTo>
                    <a:pt x="40" y="13"/>
                  </a:lnTo>
                  <a:lnTo>
                    <a:pt x="402" y="307"/>
                  </a:lnTo>
                  <a:lnTo>
                    <a:pt x="1" y="1119"/>
                  </a:lnTo>
                  <a:lnTo>
                    <a:pt x="1" y="1286"/>
                  </a:lnTo>
                  <a:cubicBezTo>
                    <a:pt x="1" y="1286"/>
                    <a:pt x="10" y="1295"/>
                    <a:pt x="10" y="1295"/>
                  </a:cubicBezTo>
                  <a:cubicBezTo>
                    <a:pt x="89" y="1569"/>
                    <a:pt x="314" y="1765"/>
                    <a:pt x="588" y="1824"/>
                  </a:cubicBezTo>
                  <a:cubicBezTo>
                    <a:pt x="764" y="1843"/>
                    <a:pt x="930" y="1863"/>
                    <a:pt x="1107" y="1863"/>
                  </a:cubicBezTo>
                  <a:cubicBezTo>
                    <a:pt x="1114" y="1865"/>
                    <a:pt x="1120" y="1866"/>
                    <a:pt x="1126" y="1866"/>
                  </a:cubicBezTo>
                  <a:cubicBezTo>
                    <a:pt x="1156" y="1866"/>
                    <a:pt x="1177" y="1848"/>
                    <a:pt x="1185" y="1824"/>
                  </a:cubicBezTo>
                  <a:lnTo>
                    <a:pt x="1459" y="1383"/>
                  </a:lnTo>
                  <a:lnTo>
                    <a:pt x="1674" y="1041"/>
                  </a:lnTo>
                  <a:lnTo>
                    <a:pt x="2056" y="1237"/>
                  </a:lnTo>
                  <a:cubicBezTo>
                    <a:pt x="2046" y="1217"/>
                    <a:pt x="2036" y="1207"/>
                    <a:pt x="2036" y="1188"/>
                  </a:cubicBezTo>
                  <a:cubicBezTo>
                    <a:pt x="1831" y="806"/>
                    <a:pt x="1625" y="434"/>
                    <a:pt x="1420" y="52"/>
                  </a:cubicBezTo>
                  <a:cubicBezTo>
                    <a:pt x="1412" y="20"/>
                    <a:pt x="1383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94"/>
            <p:cNvSpPr/>
            <p:nvPr/>
          </p:nvSpPr>
          <p:spPr>
            <a:xfrm>
              <a:off x="-252996" y="1624135"/>
              <a:ext cx="103238" cy="106677"/>
            </a:xfrm>
            <a:custGeom>
              <a:rect b="b" l="l" r="r" t="t"/>
              <a:pathLst>
                <a:path extrusionOk="0" h="1861" w="1801">
                  <a:moveTo>
                    <a:pt x="1223" y="1"/>
                  </a:moveTo>
                  <a:lnTo>
                    <a:pt x="0" y="745"/>
                  </a:lnTo>
                  <a:cubicBezTo>
                    <a:pt x="10" y="754"/>
                    <a:pt x="10" y="764"/>
                    <a:pt x="20" y="774"/>
                  </a:cubicBezTo>
                  <a:cubicBezTo>
                    <a:pt x="206" y="1126"/>
                    <a:pt x="391" y="1479"/>
                    <a:pt x="587" y="1821"/>
                  </a:cubicBezTo>
                  <a:cubicBezTo>
                    <a:pt x="597" y="1841"/>
                    <a:pt x="626" y="1860"/>
                    <a:pt x="646" y="1860"/>
                  </a:cubicBezTo>
                  <a:cubicBezTo>
                    <a:pt x="803" y="1860"/>
                    <a:pt x="949" y="1851"/>
                    <a:pt x="1096" y="1821"/>
                  </a:cubicBezTo>
                  <a:cubicBezTo>
                    <a:pt x="1409" y="1763"/>
                    <a:pt x="1693" y="1655"/>
                    <a:pt x="1801" y="1312"/>
                  </a:cubicBezTo>
                  <a:lnTo>
                    <a:pt x="1791" y="1126"/>
                  </a:lnTo>
                  <a:cubicBezTo>
                    <a:pt x="1771" y="1077"/>
                    <a:pt x="1752" y="1029"/>
                    <a:pt x="1723" y="980"/>
                  </a:cubicBezTo>
                  <a:cubicBezTo>
                    <a:pt x="1595" y="715"/>
                    <a:pt x="1458" y="461"/>
                    <a:pt x="1321" y="197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94"/>
            <p:cNvSpPr/>
            <p:nvPr/>
          </p:nvSpPr>
          <p:spPr>
            <a:xfrm>
              <a:off x="-305217" y="1712239"/>
              <a:ext cx="147605" cy="132472"/>
            </a:xfrm>
            <a:custGeom>
              <a:rect b="b" l="l" r="r" t="t"/>
              <a:pathLst>
                <a:path extrusionOk="0" h="2311" w="2575">
                  <a:moveTo>
                    <a:pt x="627" y="0"/>
                  </a:moveTo>
                  <a:lnTo>
                    <a:pt x="617" y="20"/>
                  </a:lnTo>
                  <a:cubicBezTo>
                    <a:pt x="412" y="382"/>
                    <a:pt x="206" y="744"/>
                    <a:pt x="11" y="1116"/>
                  </a:cubicBezTo>
                  <a:cubicBezTo>
                    <a:pt x="1" y="1136"/>
                    <a:pt x="1" y="1165"/>
                    <a:pt x="11" y="1185"/>
                  </a:cubicBezTo>
                  <a:cubicBezTo>
                    <a:pt x="167" y="1468"/>
                    <a:pt x="314" y="1752"/>
                    <a:pt x="471" y="2036"/>
                  </a:cubicBezTo>
                  <a:lnTo>
                    <a:pt x="627" y="2310"/>
                  </a:lnTo>
                  <a:lnTo>
                    <a:pt x="647" y="2310"/>
                  </a:lnTo>
                  <a:lnTo>
                    <a:pt x="647" y="1860"/>
                  </a:lnTo>
                  <a:lnTo>
                    <a:pt x="1254" y="1860"/>
                  </a:lnTo>
                  <a:cubicBezTo>
                    <a:pt x="1262" y="1860"/>
                    <a:pt x="1271" y="1860"/>
                    <a:pt x="1279" y="1860"/>
                  </a:cubicBezTo>
                  <a:cubicBezTo>
                    <a:pt x="1523" y="1860"/>
                    <a:pt x="1737" y="1725"/>
                    <a:pt x="1851" y="1508"/>
                  </a:cubicBezTo>
                  <a:cubicBezTo>
                    <a:pt x="2066" y="1106"/>
                    <a:pt x="2281" y="705"/>
                    <a:pt x="2496" y="304"/>
                  </a:cubicBezTo>
                  <a:cubicBezTo>
                    <a:pt x="2526" y="245"/>
                    <a:pt x="2555" y="186"/>
                    <a:pt x="2575" y="137"/>
                  </a:cubicBezTo>
                  <a:lnTo>
                    <a:pt x="2575" y="137"/>
                  </a:lnTo>
                  <a:cubicBezTo>
                    <a:pt x="2487" y="196"/>
                    <a:pt x="2399" y="265"/>
                    <a:pt x="2291" y="314"/>
                  </a:cubicBezTo>
                  <a:cubicBezTo>
                    <a:pt x="2124" y="384"/>
                    <a:pt x="1941" y="423"/>
                    <a:pt x="1756" y="423"/>
                  </a:cubicBezTo>
                  <a:cubicBezTo>
                    <a:pt x="1735" y="423"/>
                    <a:pt x="1715" y="422"/>
                    <a:pt x="1694" y="421"/>
                  </a:cubicBezTo>
                  <a:lnTo>
                    <a:pt x="715" y="421"/>
                  </a:lnTo>
                  <a:cubicBezTo>
                    <a:pt x="666" y="421"/>
                    <a:pt x="657" y="402"/>
                    <a:pt x="657" y="363"/>
                  </a:cubicBezTo>
                  <a:cubicBezTo>
                    <a:pt x="647" y="245"/>
                    <a:pt x="637" y="128"/>
                    <a:pt x="637" y="10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94"/>
            <p:cNvSpPr/>
            <p:nvPr/>
          </p:nvSpPr>
          <p:spPr>
            <a:xfrm>
              <a:off x="-472943" y="1718946"/>
              <a:ext cx="141988" cy="100486"/>
            </a:xfrm>
            <a:custGeom>
              <a:rect b="b" l="l" r="r" t="t"/>
              <a:pathLst>
                <a:path extrusionOk="0" h="1753" w="2477">
                  <a:moveTo>
                    <a:pt x="1" y="1"/>
                  </a:moveTo>
                  <a:cubicBezTo>
                    <a:pt x="10" y="20"/>
                    <a:pt x="20" y="30"/>
                    <a:pt x="20" y="40"/>
                  </a:cubicBezTo>
                  <a:cubicBezTo>
                    <a:pt x="275" y="520"/>
                    <a:pt x="539" y="999"/>
                    <a:pt x="793" y="1469"/>
                  </a:cubicBezTo>
                  <a:cubicBezTo>
                    <a:pt x="813" y="1498"/>
                    <a:pt x="832" y="1528"/>
                    <a:pt x="862" y="1557"/>
                  </a:cubicBezTo>
                  <a:cubicBezTo>
                    <a:pt x="1009" y="1684"/>
                    <a:pt x="1204" y="1753"/>
                    <a:pt x="1410" y="1753"/>
                  </a:cubicBezTo>
                  <a:lnTo>
                    <a:pt x="2477" y="1753"/>
                  </a:lnTo>
                  <a:lnTo>
                    <a:pt x="2477" y="314"/>
                  </a:lnTo>
                  <a:cubicBezTo>
                    <a:pt x="2447" y="304"/>
                    <a:pt x="2428" y="304"/>
                    <a:pt x="2398" y="304"/>
                  </a:cubicBezTo>
                  <a:cubicBezTo>
                    <a:pt x="1870" y="294"/>
                    <a:pt x="1341" y="294"/>
                    <a:pt x="823" y="294"/>
                  </a:cubicBezTo>
                  <a:cubicBezTo>
                    <a:pt x="799" y="296"/>
                    <a:pt x="776" y="297"/>
                    <a:pt x="752" y="297"/>
                  </a:cubicBezTo>
                  <a:cubicBezTo>
                    <a:pt x="474" y="297"/>
                    <a:pt x="208" y="1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94"/>
            <p:cNvSpPr/>
            <p:nvPr/>
          </p:nvSpPr>
          <p:spPr>
            <a:xfrm>
              <a:off x="-422441" y="1520323"/>
              <a:ext cx="107766" cy="108913"/>
            </a:xfrm>
            <a:custGeom>
              <a:rect b="b" l="l" r="r" t="t"/>
              <a:pathLst>
                <a:path extrusionOk="0" h="1900" w="1880">
                  <a:moveTo>
                    <a:pt x="987" y="0"/>
                  </a:moveTo>
                  <a:cubicBezTo>
                    <a:pt x="851" y="0"/>
                    <a:pt x="716" y="68"/>
                    <a:pt x="627" y="187"/>
                  </a:cubicBezTo>
                  <a:cubicBezTo>
                    <a:pt x="451" y="452"/>
                    <a:pt x="284" y="726"/>
                    <a:pt x="108" y="990"/>
                  </a:cubicBezTo>
                  <a:lnTo>
                    <a:pt x="0" y="1166"/>
                  </a:lnTo>
                  <a:lnTo>
                    <a:pt x="1234" y="1900"/>
                  </a:lnTo>
                  <a:lnTo>
                    <a:pt x="1253" y="1871"/>
                  </a:lnTo>
                  <a:cubicBezTo>
                    <a:pt x="1459" y="1528"/>
                    <a:pt x="1664" y="1186"/>
                    <a:pt x="1870" y="853"/>
                  </a:cubicBezTo>
                  <a:cubicBezTo>
                    <a:pt x="1879" y="833"/>
                    <a:pt x="1879" y="804"/>
                    <a:pt x="1870" y="784"/>
                  </a:cubicBezTo>
                  <a:cubicBezTo>
                    <a:pt x="1772" y="579"/>
                    <a:pt x="1635" y="383"/>
                    <a:pt x="1468" y="226"/>
                  </a:cubicBezTo>
                  <a:cubicBezTo>
                    <a:pt x="1371" y="129"/>
                    <a:pt x="1253" y="60"/>
                    <a:pt x="1116" y="21"/>
                  </a:cubicBezTo>
                  <a:cubicBezTo>
                    <a:pt x="1074" y="7"/>
                    <a:pt x="1031" y="0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94"/>
            <p:cNvSpPr/>
            <p:nvPr/>
          </p:nvSpPr>
          <p:spPr>
            <a:xfrm>
              <a:off x="-401691" y="1897391"/>
              <a:ext cx="30897" cy="67927"/>
            </a:xfrm>
            <a:custGeom>
              <a:rect b="b" l="l" r="r" t="t"/>
              <a:pathLst>
                <a:path extrusionOk="0" h="1185" w="539">
                  <a:moveTo>
                    <a:pt x="265" y="118"/>
                  </a:moveTo>
                  <a:cubicBezTo>
                    <a:pt x="363" y="118"/>
                    <a:pt x="402" y="176"/>
                    <a:pt x="402" y="284"/>
                  </a:cubicBezTo>
                  <a:lnTo>
                    <a:pt x="402" y="441"/>
                  </a:lnTo>
                  <a:cubicBezTo>
                    <a:pt x="402" y="558"/>
                    <a:pt x="353" y="597"/>
                    <a:pt x="255" y="597"/>
                  </a:cubicBezTo>
                  <a:lnTo>
                    <a:pt x="147" y="607"/>
                  </a:lnTo>
                  <a:lnTo>
                    <a:pt x="147" y="118"/>
                  </a:lnTo>
                  <a:close/>
                  <a:moveTo>
                    <a:pt x="0" y="0"/>
                  </a:moveTo>
                  <a:lnTo>
                    <a:pt x="0" y="1184"/>
                  </a:lnTo>
                  <a:lnTo>
                    <a:pt x="137" y="1184"/>
                  </a:lnTo>
                  <a:lnTo>
                    <a:pt x="137" y="715"/>
                  </a:lnTo>
                  <a:lnTo>
                    <a:pt x="255" y="715"/>
                  </a:lnTo>
                  <a:cubicBezTo>
                    <a:pt x="451" y="715"/>
                    <a:pt x="539" y="617"/>
                    <a:pt x="539" y="431"/>
                  </a:cubicBezTo>
                  <a:lnTo>
                    <a:pt x="539" y="284"/>
                  </a:lnTo>
                  <a:cubicBezTo>
                    <a:pt x="539" y="10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94"/>
            <p:cNvSpPr/>
            <p:nvPr/>
          </p:nvSpPr>
          <p:spPr>
            <a:xfrm>
              <a:off x="-368042" y="1897391"/>
              <a:ext cx="37088" cy="68500"/>
            </a:xfrm>
            <a:custGeom>
              <a:rect b="b" l="l" r="r" t="t"/>
              <a:pathLst>
                <a:path extrusionOk="0" h="1195" w="647">
                  <a:moveTo>
                    <a:pt x="314" y="147"/>
                  </a:moveTo>
                  <a:lnTo>
                    <a:pt x="451" y="842"/>
                  </a:lnTo>
                  <a:lnTo>
                    <a:pt x="187" y="842"/>
                  </a:lnTo>
                  <a:lnTo>
                    <a:pt x="314" y="147"/>
                  </a:lnTo>
                  <a:close/>
                  <a:moveTo>
                    <a:pt x="226" y="0"/>
                  </a:moveTo>
                  <a:lnTo>
                    <a:pt x="1" y="1194"/>
                  </a:lnTo>
                  <a:lnTo>
                    <a:pt x="118" y="1194"/>
                  </a:lnTo>
                  <a:lnTo>
                    <a:pt x="167" y="949"/>
                  </a:lnTo>
                  <a:lnTo>
                    <a:pt x="461" y="949"/>
                  </a:lnTo>
                  <a:lnTo>
                    <a:pt x="510" y="1194"/>
                  </a:lnTo>
                  <a:lnTo>
                    <a:pt x="647" y="119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94"/>
            <p:cNvSpPr/>
            <p:nvPr/>
          </p:nvSpPr>
          <p:spPr>
            <a:xfrm>
              <a:off x="-325394" y="1897391"/>
              <a:ext cx="30897" cy="67927"/>
            </a:xfrm>
            <a:custGeom>
              <a:rect b="b" l="l" r="r" t="t"/>
              <a:pathLst>
                <a:path extrusionOk="0" h="1185" w="539">
                  <a:moveTo>
                    <a:pt x="265" y="118"/>
                  </a:moveTo>
                  <a:cubicBezTo>
                    <a:pt x="363" y="118"/>
                    <a:pt x="402" y="176"/>
                    <a:pt x="402" y="284"/>
                  </a:cubicBezTo>
                  <a:lnTo>
                    <a:pt x="402" y="441"/>
                  </a:lnTo>
                  <a:cubicBezTo>
                    <a:pt x="402" y="558"/>
                    <a:pt x="353" y="597"/>
                    <a:pt x="255" y="597"/>
                  </a:cubicBezTo>
                  <a:lnTo>
                    <a:pt x="147" y="607"/>
                  </a:lnTo>
                  <a:lnTo>
                    <a:pt x="147" y="118"/>
                  </a:lnTo>
                  <a:close/>
                  <a:moveTo>
                    <a:pt x="0" y="0"/>
                  </a:moveTo>
                  <a:lnTo>
                    <a:pt x="0" y="1184"/>
                  </a:lnTo>
                  <a:lnTo>
                    <a:pt x="138" y="1184"/>
                  </a:lnTo>
                  <a:lnTo>
                    <a:pt x="138" y="715"/>
                  </a:lnTo>
                  <a:lnTo>
                    <a:pt x="255" y="715"/>
                  </a:lnTo>
                  <a:cubicBezTo>
                    <a:pt x="441" y="715"/>
                    <a:pt x="539" y="617"/>
                    <a:pt x="539" y="431"/>
                  </a:cubicBezTo>
                  <a:lnTo>
                    <a:pt x="539" y="284"/>
                  </a:lnTo>
                  <a:cubicBezTo>
                    <a:pt x="539" y="10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94"/>
            <p:cNvSpPr/>
            <p:nvPr/>
          </p:nvSpPr>
          <p:spPr>
            <a:xfrm>
              <a:off x="-288937" y="1897391"/>
              <a:ext cx="28088" cy="68500"/>
            </a:xfrm>
            <a:custGeom>
              <a:rect b="b" l="l" r="r" t="t"/>
              <a:pathLst>
                <a:path extrusionOk="0" h="1195" w="490">
                  <a:moveTo>
                    <a:pt x="1" y="0"/>
                  </a:moveTo>
                  <a:lnTo>
                    <a:pt x="1" y="1194"/>
                  </a:lnTo>
                  <a:lnTo>
                    <a:pt x="490" y="1194"/>
                  </a:lnTo>
                  <a:lnTo>
                    <a:pt x="490" y="1067"/>
                  </a:lnTo>
                  <a:lnTo>
                    <a:pt x="138" y="1067"/>
                  </a:lnTo>
                  <a:lnTo>
                    <a:pt x="138" y="646"/>
                  </a:lnTo>
                  <a:lnTo>
                    <a:pt x="421" y="646"/>
                  </a:lnTo>
                  <a:lnTo>
                    <a:pt x="421" y="529"/>
                  </a:lnTo>
                  <a:lnTo>
                    <a:pt x="138" y="529"/>
                  </a:lnTo>
                  <a:lnTo>
                    <a:pt x="138" y="118"/>
                  </a:lnTo>
                  <a:lnTo>
                    <a:pt x="490" y="11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94"/>
            <p:cNvSpPr/>
            <p:nvPr/>
          </p:nvSpPr>
          <p:spPr>
            <a:xfrm>
              <a:off x="-253569" y="1896818"/>
              <a:ext cx="32043" cy="68500"/>
            </a:xfrm>
            <a:custGeom>
              <a:rect b="b" l="l" r="r" t="t"/>
              <a:pathLst>
                <a:path extrusionOk="0" h="1195" w="559">
                  <a:moveTo>
                    <a:pt x="264" y="128"/>
                  </a:moveTo>
                  <a:cubicBezTo>
                    <a:pt x="362" y="128"/>
                    <a:pt x="401" y="186"/>
                    <a:pt x="401" y="294"/>
                  </a:cubicBezTo>
                  <a:lnTo>
                    <a:pt x="401" y="402"/>
                  </a:lnTo>
                  <a:cubicBezTo>
                    <a:pt x="401" y="539"/>
                    <a:pt x="343" y="568"/>
                    <a:pt x="235" y="568"/>
                  </a:cubicBezTo>
                  <a:lnTo>
                    <a:pt x="137" y="568"/>
                  </a:lnTo>
                  <a:lnTo>
                    <a:pt x="137" y="128"/>
                  </a:lnTo>
                  <a:close/>
                  <a:moveTo>
                    <a:pt x="0" y="0"/>
                  </a:moveTo>
                  <a:lnTo>
                    <a:pt x="0" y="1194"/>
                  </a:lnTo>
                  <a:lnTo>
                    <a:pt x="137" y="1194"/>
                  </a:lnTo>
                  <a:lnTo>
                    <a:pt x="137" y="685"/>
                  </a:lnTo>
                  <a:lnTo>
                    <a:pt x="225" y="685"/>
                  </a:lnTo>
                  <a:cubicBezTo>
                    <a:pt x="343" y="685"/>
                    <a:pt x="401" y="725"/>
                    <a:pt x="401" y="862"/>
                  </a:cubicBezTo>
                  <a:lnTo>
                    <a:pt x="401" y="1048"/>
                  </a:lnTo>
                  <a:cubicBezTo>
                    <a:pt x="401" y="1096"/>
                    <a:pt x="411" y="1145"/>
                    <a:pt x="431" y="1194"/>
                  </a:cubicBezTo>
                  <a:lnTo>
                    <a:pt x="558" y="1194"/>
                  </a:lnTo>
                  <a:cubicBezTo>
                    <a:pt x="539" y="1145"/>
                    <a:pt x="529" y="1096"/>
                    <a:pt x="539" y="1048"/>
                  </a:cubicBezTo>
                  <a:lnTo>
                    <a:pt x="539" y="862"/>
                  </a:lnTo>
                  <a:cubicBezTo>
                    <a:pt x="548" y="754"/>
                    <a:pt x="490" y="656"/>
                    <a:pt x="392" y="617"/>
                  </a:cubicBezTo>
                  <a:cubicBezTo>
                    <a:pt x="490" y="588"/>
                    <a:pt x="539" y="509"/>
                    <a:pt x="539" y="372"/>
                  </a:cubicBezTo>
                  <a:lnTo>
                    <a:pt x="539" y="274"/>
                  </a:lnTo>
                  <a:cubicBezTo>
                    <a:pt x="539" y="98"/>
                    <a:pt x="460" y="10"/>
                    <a:pt x="26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8" name="Google Shape;6578;p94"/>
          <p:cNvSpPr/>
          <p:nvPr/>
        </p:nvSpPr>
        <p:spPr>
          <a:xfrm>
            <a:off x="960000" y="1260000"/>
            <a:ext cx="3816400" cy="4544800"/>
          </a:xfrm>
          <a:prstGeom prst="teardrop">
            <a:avLst>
              <a:gd fmla="val 58179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9" name="Google Shape;6579;p94"/>
          <p:cNvSpPr txBox="1"/>
          <p:nvPr/>
        </p:nvSpPr>
        <p:spPr>
          <a:xfrm>
            <a:off x="3134125" y="561675"/>
            <a:ext cx="5644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/>
          </a:p>
        </p:txBody>
      </p:sp>
      <p:sp>
        <p:nvSpPr>
          <p:cNvPr id="6580" name="Google Shape;6580;p94"/>
          <p:cNvSpPr txBox="1"/>
          <p:nvPr/>
        </p:nvSpPr>
        <p:spPr>
          <a:xfrm>
            <a:off x="1945323" y="2016139"/>
            <a:ext cx="5994459" cy="415548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4A5D75"/>
              </a:buClr>
              <a:buSzPts val="1900"/>
              <a:buFont typeface="Arial"/>
              <a:buNone/>
            </a:pPr>
            <a:r>
              <a:rPr b="1" i="0" lang="en-US" sz="32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Bangladesh, combining all municipalities and towns, generates approximately 18,000 tons of waste per day - estimated to outweigh 47,064 tons in the following 2 decades - which do not get treated or disposed of in a scientifically smart manner.</a:t>
            </a:r>
            <a:endParaRPr/>
          </a:p>
        </p:txBody>
      </p:sp>
      <p:pic>
        <p:nvPicPr>
          <p:cNvPr id="6581" name="Google Shape;6581;p94"/>
          <p:cNvPicPr preferRelativeResize="0"/>
          <p:nvPr/>
        </p:nvPicPr>
        <p:blipFill rotWithShape="1">
          <a:blip r:embed="rId3">
            <a:alphaModFix/>
          </a:blip>
          <a:srcRect b="0" l="22534" r="22528" t="0"/>
          <a:stretch/>
        </p:blipFill>
        <p:spPr>
          <a:xfrm>
            <a:off x="9457192" y="674130"/>
            <a:ext cx="2003241" cy="2426877"/>
          </a:xfrm>
          <a:prstGeom prst="teardrop">
            <a:avLst>
              <a:gd fmla="val 57299" name="adj"/>
            </a:avLst>
          </a:prstGeom>
          <a:noFill/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82" name="Google Shape;6582;p94"/>
          <p:cNvSpPr/>
          <p:nvPr/>
        </p:nvSpPr>
        <p:spPr>
          <a:xfrm>
            <a:off x="9409293" y="631896"/>
            <a:ext cx="2100783" cy="2501740"/>
          </a:xfrm>
          <a:prstGeom prst="teardrop">
            <a:avLst>
              <a:gd fmla="val 58179" name="adj"/>
            </a:avLst>
          </a:prstGeom>
          <a:noFill/>
          <a:ln cap="flat" cmpd="sng" w="19050">
            <a:solidFill>
              <a:srgbClr val="DD3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6" name="Shape 6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" name="Google Shape;6587;p95"/>
          <p:cNvSpPr/>
          <p:nvPr/>
        </p:nvSpPr>
        <p:spPr>
          <a:xfrm>
            <a:off x="396784" y="5560733"/>
            <a:ext cx="5061600" cy="4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8" name="Google Shape;6588;p95"/>
          <p:cNvGrpSpPr/>
          <p:nvPr/>
        </p:nvGrpSpPr>
        <p:grpSpPr>
          <a:xfrm>
            <a:off x="796535" y="3898017"/>
            <a:ext cx="4262091" cy="1877120"/>
            <a:chOff x="-391000" y="2400841"/>
            <a:chExt cx="2150399" cy="947084"/>
          </a:xfrm>
        </p:grpSpPr>
        <p:sp>
          <p:nvSpPr>
            <p:cNvPr id="6589" name="Google Shape;6589;p95"/>
            <p:cNvSpPr/>
            <p:nvPr/>
          </p:nvSpPr>
          <p:spPr>
            <a:xfrm>
              <a:off x="552071" y="3198600"/>
              <a:ext cx="278301" cy="149325"/>
            </a:xfrm>
            <a:custGeom>
              <a:rect b="b" l="l" r="r" t="t"/>
              <a:pathLst>
                <a:path extrusionOk="0" h="2605" w="4855">
                  <a:moveTo>
                    <a:pt x="2124" y="1"/>
                  </a:moveTo>
                  <a:lnTo>
                    <a:pt x="1341" y="862"/>
                  </a:lnTo>
                  <a:cubicBezTo>
                    <a:pt x="1341" y="862"/>
                    <a:pt x="0" y="2086"/>
                    <a:pt x="78" y="2242"/>
                  </a:cubicBezTo>
                  <a:cubicBezTo>
                    <a:pt x="137" y="2360"/>
                    <a:pt x="186" y="2477"/>
                    <a:pt x="225" y="2604"/>
                  </a:cubicBezTo>
                  <a:lnTo>
                    <a:pt x="4590" y="2604"/>
                  </a:lnTo>
                  <a:cubicBezTo>
                    <a:pt x="4590" y="2604"/>
                    <a:pt x="4854" y="2379"/>
                    <a:pt x="4854" y="2272"/>
                  </a:cubicBezTo>
                  <a:cubicBezTo>
                    <a:pt x="4854" y="2164"/>
                    <a:pt x="4776" y="706"/>
                    <a:pt x="4776" y="706"/>
                  </a:cubicBez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95"/>
            <p:cNvSpPr/>
            <p:nvPr/>
          </p:nvSpPr>
          <p:spPr>
            <a:xfrm>
              <a:off x="557632" y="3328779"/>
              <a:ext cx="271594" cy="19146"/>
            </a:xfrm>
            <a:custGeom>
              <a:rect b="b" l="l" r="r" t="t"/>
              <a:pathLst>
                <a:path extrusionOk="0" h="334" w="4738">
                  <a:moveTo>
                    <a:pt x="1" y="1"/>
                  </a:moveTo>
                  <a:lnTo>
                    <a:pt x="1" y="1"/>
                  </a:lnTo>
                  <a:cubicBezTo>
                    <a:pt x="69" y="147"/>
                    <a:pt x="128" y="333"/>
                    <a:pt x="128" y="333"/>
                  </a:cubicBezTo>
                  <a:lnTo>
                    <a:pt x="4493" y="333"/>
                  </a:lnTo>
                  <a:cubicBezTo>
                    <a:pt x="4591" y="245"/>
                    <a:pt x="4679" y="147"/>
                    <a:pt x="4738" y="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95"/>
            <p:cNvSpPr/>
            <p:nvPr/>
          </p:nvSpPr>
          <p:spPr>
            <a:xfrm>
              <a:off x="633412" y="3215452"/>
              <a:ext cx="100486" cy="66265"/>
            </a:xfrm>
            <a:custGeom>
              <a:rect b="b" l="l" r="r" t="t"/>
              <a:pathLst>
                <a:path extrusionOk="0" fill="none" h="1156" w="1753">
                  <a:moveTo>
                    <a:pt x="861" y="1"/>
                  </a:moveTo>
                  <a:lnTo>
                    <a:pt x="264" y="598"/>
                  </a:lnTo>
                  <a:cubicBezTo>
                    <a:pt x="0" y="862"/>
                    <a:pt x="186" y="1155"/>
                    <a:pt x="705" y="1048"/>
                  </a:cubicBezTo>
                  <a:cubicBezTo>
                    <a:pt x="1233" y="930"/>
                    <a:pt x="1752" y="187"/>
                    <a:pt x="1752" y="1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95"/>
            <p:cNvSpPr/>
            <p:nvPr/>
          </p:nvSpPr>
          <p:spPr>
            <a:xfrm>
              <a:off x="1166914" y="3239585"/>
              <a:ext cx="36514" cy="108340"/>
            </a:xfrm>
            <a:custGeom>
              <a:rect b="b" l="l" r="r" t="t"/>
              <a:pathLst>
                <a:path extrusionOk="0" h="1890" w="637">
                  <a:moveTo>
                    <a:pt x="324" y="0"/>
                  </a:moveTo>
                  <a:cubicBezTo>
                    <a:pt x="138" y="0"/>
                    <a:pt x="1" y="147"/>
                    <a:pt x="1" y="323"/>
                  </a:cubicBezTo>
                  <a:lnTo>
                    <a:pt x="1" y="1566"/>
                  </a:lnTo>
                  <a:cubicBezTo>
                    <a:pt x="1" y="1742"/>
                    <a:pt x="147" y="1889"/>
                    <a:pt x="324" y="1889"/>
                  </a:cubicBezTo>
                  <a:cubicBezTo>
                    <a:pt x="500" y="1889"/>
                    <a:pt x="637" y="1742"/>
                    <a:pt x="637" y="1566"/>
                  </a:cubicBezTo>
                  <a:lnTo>
                    <a:pt x="637" y="323"/>
                  </a:lnTo>
                  <a:cubicBezTo>
                    <a:pt x="637" y="147"/>
                    <a:pt x="500" y="0"/>
                    <a:pt x="324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95"/>
            <p:cNvSpPr/>
            <p:nvPr/>
          </p:nvSpPr>
          <p:spPr>
            <a:xfrm>
              <a:off x="1614603" y="3239585"/>
              <a:ext cx="37088" cy="108340"/>
            </a:xfrm>
            <a:custGeom>
              <a:rect b="b" l="l" r="r" t="t"/>
              <a:pathLst>
                <a:path extrusionOk="0" h="1890" w="647">
                  <a:moveTo>
                    <a:pt x="324" y="0"/>
                  </a:moveTo>
                  <a:cubicBezTo>
                    <a:pt x="147" y="0"/>
                    <a:pt x="1" y="147"/>
                    <a:pt x="1" y="323"/>
                  </a:cubicBezTo>
                  <a:lnTo>
                    <a:pt x="1" y="1566"/>
                  </a:lnTo>
                  <a:cubicBezTo>
                    <a:pt x="1" y="1742"/>
                    <a:pt x="147" y="1889"/>
                    <a:pt x="324" y="1889"/>
                  </a:cubicBezTo>
                  <a:cubicBezTo>
                    <a:pt x="500" y="1889"/>
                    <a:pt x="647" y="1742"/>
                    <a:pt x="647" y="1566"/>
                  </a:cubicBezTo>
                  <a:lnTo>
                    <a:pt x="647" y="323"/>
                  </a:lnTo>
                  <a:cubicBezTo>
                    <a:pt x="647" y="147"/>
                    <a:pt x="500" y="0"/>
                    <a:pt x="324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95"/>
            <p:cNvSpPr/>
            <p:nvPr/>
          </p:nvSpPr>
          <p:spPr>
            <a:xfrm>
              <a:off x="1092853" y="2427209"/>
              <a:ext cx="645222" cy="918994"/>
            </a:xfrm>
            <a:custGeom>
              <a:rect b="b" l="l" r="r" t="t"/>
              <a:pathLst>
                <a:path extrusionOk="0" h="16032" w="11256">
                  <a:moveTo>
                    <a:pt x="1" y="1"/>
                  </a:moveTo>
                  <a:lnTo>
                    <a:pt x="1126" y="13859"/>
                  </a:lnTo>
                  <a:cubicBezTo>
                    <a:pt x="1146" y="14065"/>
                    <a:pt x="1312" y="14221"/>
                    <a:pt x="1527" y="14221"/>
                  </a:cubicBezTo>
                  <a:cubicBezTo>
                    <a:pt x="1792" y="14221"/>
                    <a:pt x="2007" y="14437"/>
                    <a:pt x="2017" y="14701"/>
                  </a:cubicBezTo>
                  <a:lnTo>
                    <a:pt x="2017" y="14711"/>
                  </a:lnTo>
                  <a:lnTo>
                    <a:pt x="2017" y="15406"/>
                  </a:lnTo>
                  <a:cubicBezTo>
                    <a:pt x="2017" y="15748"/>
                    <a:pt x="2301" y="16032"/>
                    <a:pt x="2643" y="16032"/>
                  </a:cubicBezTo>
                  <a:lnTo>
                    <a:pt x="8457" y="16032"/>
                  </a:lnTo>
                  <a:cubicBezTo>
                    <a:pt x="8799" y="16032"/>
                    <a:pt x="9083" y="15748"/>
                    <a:pt x="9083" y="15406"/>
                  </a:cubicBezTo>
                  <a:lnTo>
                    <a:pt x="9083" y="14711"/>
                  </a:lnTo>
                  <a:cubicBezTo>
                    <a:pt x="9083" y="14437"/>
                    <a:pt x="9298" y="14221"/>
                    <a:pt x="9572" y="14221"/>
                  </a:cubicBezTo>
                  <a:lnTo>
                    <a:pt x="9739" y="14221"/>
                  </a:lnTo>
                  <a:cubicBezTo>
                    <a:pt x="9944" y="14221"/>
                    <a:pt x="10120" y="14065"/>
                    <a:pt x="10140" y="13859"/>
                  </a:cubicBezTo>
                  <a:lnTo>
                    <a:pt x="1125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95"/>
            <p:cNvSpPr/>
            <p:nvPr/>
          </p:nvSpPr>
          <p:spPr>
            <a:xfrm>
              <a:off x="1120368" y="2400841"/>
              <a:ext cx="603721" cy="26999"/>
            </a:xfrm>
            <a:custGeom>
              <a:rect b="b" l="l" r="r" t="t"/>
              <a:pathLst>
                <a:path extrusionOk="0" h="471" w="10532">
                  <a:moveTo>
                    <a:pt x="0" y="1"/>
                  </a:moveTo>
                  <a:lnTo>
                    <a:pt x="0" y="471"/>
                  </a:lnTo>
                  <a:lnTo>
                    <a:pt x="10531" y="47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95"/>
            <p:cNvSpPr/>
            <p:nvPr/>
          </p:nvSpPr>
          <p:spPr>
            <a:xfrm>
              <a:off x="1074911" y="2421649"/>
              <a:ext cx="684488" cy="63972"/>
            </a:xfrm>
            <a:custGeom>
              <a:rect b="b" l="l" r="r" t="t"/>
              <a:pathLst>
                <a:path extrusionOk="0" h="1116" w="11941">
                  <a:moveTo>
                    <a:pt x="1" y="0"/>
                  </a:moveTo>
                  <a:lnTo>
                    <a:pt x="1" y="1116"/>
                  </a:lnTo>
                  <a:lnTo>
                    <a:pt x="11941" y="1116"/>
                  </a:lnTo>
                  <a:lnTo>
                    <a:pt x="119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95"/>
            <p:cNvSpPr/>
            <p:nvPr/>
          </p:nvSpPr>
          <p:spPr>
            <a:xfrm>
              <a:off x="1377288" y="2580949"/>
              <a:ext cx="162223" cy="105531"/>
            </a:xfrm>
            <a:custGeom>
              <a:rect b="b" l="l" r="r" t="t"/>
              <a:pathLst>
                <a:path extrusionOk="0" h="1841" w="2830">
                  <a:moveTo>
                    <a:pt x="1674" y="1"/>
                  </a:moveTo>
                  <a:lnTo>
                    <a:pt x="402" y="10"/>
                  </a:lnTo>
                  <a:cubicBezTo>
                    <a:pt x="363" y="20"/>
                    <a:pt x="324" y="20"/>
                    <a:pt x="285" y="20"/>
                  </a:cubicBezTo>
                  <a:lnTo>
                    <a:pt x="1" y="20"/>
                  </a:lnTo>
                  <a:cubicBezTo>
                    <a:pt x="275" y="128"/>
                    <a:pt x="490" y="324"/>
                    <a:pt x="627" y="588"/>
                  </a:cubicBezTo>
                  <a:cubicBezTo>
                    <a:pt x="764" y="813"/>
                    <a:pt x="891" y="1048"/>
                    <a:pt x="1009" y="1273"/>
                  </a:cubicBezTo>
                  <a:lnTo>
                    <a:pt x="1185" y="1596"/>
                  </a:lnTo>
                  <a:lnTo>
                    <a:pt x="823" y="1831"/>
                  </a:lnTo>
                  <a:lnTo>
                    <a:pt x="862" y="1831"/>
                  </a:lnTo>
                  <a:cubicBezTo>
                    <a:pt x="1273" y="1831"/>
                    <a:pt x="1684" y="1841"/>
                    <a:pt x="2085" y="1841"/>
                  </a:cubicBezTo>
                  <a:cubicBezTo>
                    <a:pt x="2124" y="1841"/>
                    <a:pt x="2154" y="1821"/>
                    <a:pt x="2164" y="1801"/>
                  </a:cubicBezTo>
                  <a:cubicBezTo>
                    <a:pt x="2320" y="1537"/>
                    <a:pt x="2477" y="1283"/>
                    <a:pt x="2633" y="1018"/>
                  </a:cubicBezTo>
                  <a:cubicBezTo>
                    <a:pt x="2702" y="911"/>
                    <a:pt x="2761" y="803"/>
                    <a:pt x="2829" y="705"/>
                  </a:cubicBezTo>
                  <a:lnTo>
                    <a:pt x="2829" y="705"/>
                  </a:lnTo>
                  <a:lnTo>
                    <a:pt x="2428" y="911"/>
                  </a:lnTo>
                  <a:cubicBezTo>
                    <a:pt x="2330" y="725"/>
                    <a:pt x="2242" y="549"/>
                    <a:pt x="2134" y="382"/>
                  </a:cubicBezTo>
                  <a:cubicBezTo>
                    <a:pt x="2095" y="304"/>
                    <a:pt x="2036" y="226"/>
                    <a:pt x="1968" y="157"/>
                  </a:cubicBezTo>
                  <a:cubicBezTo>
                    <a:pt x="1880" y="89"/>
                    <a:pt x="1782" y="30"/>
                    <a:pt x="1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95"/>
            <p:cNvSpPr/>
            <p:nvPr/>
          </p:nvSpPr>
          <p:spPr>
            <a:xfrm>
              <a:off x="1252210" y="2689059"/>
              <a:ext cx="117855" cy="106964"/>
            </a:xfrm>
            <a:custGeom>
              <a:rect b="b" l="l" r="r" t="t"/>
              <a:pathLst>
                <a:path extrusionOk="0" h="1866" w="2056">
                  <a:moveTo>
                    <a:pt x="1360" y="1"/>
                  </a:moveTo>
                  <a:cubicBezTo>
                    <a:pt x="1354" y="1"/>
                    <a:pt x="1348" y="2"/>
                    <a:pt x="1341" y="3"/>
                  </a:cubicBezTo>
                  <a:lnTo>
                    <a:pt x="98" y="13"/>
                  </a:lnTo>
                  <a:lnTo>
                    <a:pt x="39" y="13"/>
                  </a:lnTo>
                  <a:lnTo>
                    <a:pt x="411" y="307"/>
                  </a:lnTo>
                  <a:lnTo>
                    <a:pt x="0" y="1119"/>
                  </a:lnTo>
                  <a:lnTo>
                    <a:pt x="10" y="1286"/>
                  </a:lnTo>
                  <a:cubicBezTo>
                    <a:pt x="10" y="1286"/>
                    <a:pt x="10" y="1295"/>
                    <a:pt x="10" y="1295"/>
                  </a:cubicBezTo>
                  <a:cubicBezTo>
                    <a:pt x="88" y="1569"/>
                    <a:pt x="313" y="1775"/>
                    <a:pt x="597" y="1824"/>
                  </a:cubicBezTo>
                  <a:cubicBezTo>
                    <a:pt x="764" y="1843"/>
                    <a:pt x="940" y="1863"/>
                    <a:pt x="1116" y="1863"/>
                  </a:cubicBezTo>
                  <a:cubicBezTo>
                    <a:pt x="1121" y="1865"/>
                    <a:pt x="1126" y="1866"/>
                    <a:pt x="1131" y="1866"/>
                  </a:cubicBezTo>
                  <a:cubicBezTo>
                    <a:pt x="1155" y="1866"/>
                    <a:pt x="1178" y="1848"/>
                    <a:pt x="1194" y="1824"/>
                  </a:cubicBezTo>
                  <a:lnTo>
                    <a:pt x="1458" y="1383"/>
                  </a:lnTo>
                  <a:lnTo>
                    <a:pt x="1674" y="1041"/>
                  </a:lnTo>
                  <a:lnTo>
                    <a:pt x="2055" y="1237"/>
                  </a:lnTo>
                  <a:cubicBezTo>
                    <a:pt x="2046" y="1217"/>
                    <a:pt x="2036" y="1207"/>
                    <a:pt x="2036" y="1188"/>
                  </a:cubicBezTo>
                  <a:cubicBezTo>
                    <a:pt x="1830" y="806"/>
                    <a:pt x="1625" y="434"/>
                    <a:pt x="1419" y="52"/>
                  </a:cubicBezTo>
                  <a:cubicBezTo>
                    <a:pt x="1411" y="20"/>
                    <a:pt x="1390" y="1"/>
                    <a:pt x="13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95"/>
            <p:cNvSpPr/>
            <p:nvPr/>
          </p:nvSpPr>
          <p:spPr>
            <a:xfrm>
              <a:off x="1477717" y="2688085"/>
              <a:ext cx="103295" cy="106677"/>
            </a:xfrm>
            <a:custGeom>
              <a:rect b="b" l="l" r="r" t="t"/>
              <a:pathLst>
                <a:path extrusionOk="0" h="1861" w="1802">
                  <a:moveTo>
                    <a:pt x="1224" y="1"/>
                  </a:moveTo>
                  <a:lnTo>
                    <a:pt x="1" y="745"/>
                  </a:lnTo>
                  <a:cubicBezTo>
                    <a:pt x="10" y="754"/>
                    <a:pt x="10" y="764"/>
                    <a:pt x="20" y="774"/>
                  </a:cubicBezTo>
                  <a:cubicBezTo>
                    <a:pt x="206" y="1126"/>
                    <a:pt x="392" y="1479"/>
                    <a:pt x="588" y="1821"/>
                  </a:cubicBezTo>
                  <a:cubicBezTo>
                    <a:pt x="598" y="1841"/>
                    <a:pt x="627" y="1860"/>
                    <a:pt x="656" y="1860"/>
                  </a:cubicBezTo>
                  <a:cubicBezTo>
                    <a:pt x="803" y="1860"/>
                    <a:pt x="950" y="1851"/>
                    <a:pt x="1097" y="1821"/>
                  </a:cubicBezTo>
                  <a:cubicBezTo>
                    <a:pt x="1410" y="1763"/>
                    <a:pt x="1694" y="1655"/>
                    <a:pt x="1801" y="1312"/>
                  </a:cubicBezTo>
                  <a:lnTo>
                    <a:pt x="1792" y="1126"/>
                  </a:lnTo>
                  <a:cubicBezTo>
                    <a:pt x="1772" y="1077"/>
                    <a:pt x="1752" y="1029"/>
                    <a:pt x="1733" y="980"/>
                  </a:cubicBezTo>
                  <a:cubicBezTo>
                    <a:pt x="1596" y="715"/>
                    <a:pt x="1459" y="461"/>
                    <a:pt x="1332" y="197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95"/>
            <p:cNvSpPr/>
            <p:nvPr/>
          </p:nvSpPr>
          <p:spPr>
            <a:xfrm>
              <a:off x="1425553" y="2776189"/>
              <a:ext cx="148179" cy="132472"/>
            </a:xfrm>
            <a:custGeom>
              <a:rect b="b" l="l" r="r" t="t"/>
              <a:pathLst>
                <a:path extrusionOk="0" h="2311" w="2585">
                  <a:moveTo>
                    <a:pt x="627" y="0"/>
                  </a:moveTo>
                  <a:lnTo>
                    <a:pt x="617" y="20"/>
                  </a:lnTo>
                  <a:cubicBezTo>
                    <a:pt x="411" y="382"/>
                    <a:pt x="216" y="744"/>
                    <a:pt x="10" y="1116"/>
                  </a:cubicBezTo>
                  <a:cubicBezTo>
                    <a:pt x="0" y="1136"/>
                    <a:pt x="0" y="1165"/>
                    <a:pt x="10" y="1185"/>
                  </a:cubicBezTo>
                  <a:cubicBezTo>
                    <a:pt x="167" y="1468"/>
                    <a:pt x="323" y="1752"/>
                    <a:pt x="470" y="2036"/>
                  </a:cubicBezTo>
                  <a:lnTo>
                    <a:pt x="627" y="2310"/>
                  </a:lnTo>
                  <a:lnTo>
                    <a:pt x="646" y="2310"/>
                  </a:lnTo>
                  <a:lnTo>
                    <a:pt x="646" y="1860"/>
                  </a:lnTo>
                  <a:lnTo>
                    <a:pt x="1253" y="1860"/>
                  </a:lnTo>
                  <a:cubicBezTo>
                    <a:pt x="1262" y="1860"/>
                    <a:pt x="1270" y="1860"/>
                    <a:pt x="1279" y="1860"/>
                  </a:cubicBezTo>
                  <a:cubicBezTo>
                    <a:pt x="1523" y="1860"/>
                    <a:pt x="1737" y="1725"/>
                    <a:pt x="1850" y="1508"/>
                  </a:cubicBezTo>
                  <a:cubicBezTo>
                    <a:pt x="2065" y="1106"/>
                    <a:pt x="2281" y="705"/>
                    <a:pt x="2496" y="304"/>
                  </a:cubicBezTo>
                  <a:cubicBezTo>
                    <a:pt x="2525" y="245"/>
                    <a:pt x="2555" y="186"/>
                    <a:pt x="2584" y="137"/>
                  </a:cubicBezTo>
                  <a:lnTo>
                    <a:pt x="2584" y="137"/>
                  </a:lnTo>
                  <a:cubicBezTo>
                    <a:pt x="2486" y="196"/>
                    <a:pt x="2398" y="265"/>
                    <a:pt x="2300" y="314"/>
                  </a:cubicBezTo>
                  <a:cubicBezTo>
                    <a:pt x="2124" y="384"/>
                    <a:pt x="1940" y="423"/>
                    <a:pt x="1763" y="423"/>
                  </a:cubicBezTo>
                  <a:cubicBezTo>
                    <a:pt x="1743" y="423"/>
                    <a:pt x="1723" y="422"/>
                    <a:pt x="1703" y="421"/>
                  </a:cubicBezTo>
                  <a:lnTo>
                    <a:pt x="725" y="421"/>
                  </a:lnTo>
                  <a:cubicBezTo>
                    <a:pt x="666" y="421"/>
                    <a:pt x="656" y="402"/>
                    <a:pt x="656" y="363"/>
                  </a:cubicBezTo>
                  <a:cubicBezTo>
                    <a:pt x="656" y="245"/>
                    <a:pt x="637" y="128"/>
                    <a:pt x="637" y="10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95"/>
            <p:cNvSpPr/>
            <p:nvPr/>
          </p:nvSpPr>
          <p:spPr>
            <a:xfrm>
              <a:off x="1258343" y="2782896"/>
              <a:ext cx="141472" cy="100486"/>
            </a:xfrm>
            <a:custGeom>
              <a:rect b="b" l="l" r="r" t="t"/>
              <a:pathLst>
                <a:path extrusionOk="0" h="1753" w="2468">
                  <a:moveTo>
                    <a:pt x="1" y="1"/>
                  </a:moveTo>
                  <a:cubicBezTo>
                    <a:pt x="1" y="20"/>
                    <a:pt x="11" y="30"/>
                    <a:pt x="11" y="40"/>
                  </a:cubicBezTo>
                  <a:cubicBezTo>
                    <a:pt x="275" y="520"/>
                    <a:pt x="529" y="999"/>
                    <a:pt x="784" y="1469"/>
                  </a:cubicBezTo>
                  <a:cubicBezTo>
                    <a:pt x="803" y="1498"/>
                    <a:pt x="823" y="1528"/>
                    <a:pt x="852" y="1557"/>
                  </a:cubicBezTo>
                  <a:cubicBezTo>
                    <a:pt x="999" y="1684"/>
                    <a:pt x="1195" y="1753"/>
                    <a:pt x="1400" y="1753"/>
                  </a:cubicBezTo>
                  <a:lnTo>
                    <a:pt x="2467" y="1753"/>
                  </a:lnTo>
                  <a:lnTo>
                    <a:pt x="2467" y="314"/>
                  </a:lnTo>
                  <a:cubicBezTo>
                    <a:pt x="2448" y="304"/>
                    <a:pt x="2418" y="304"/>
                    <a:pt x="2389" y="304"/>
                  </a:cubicBezTo>
                  <a:cubicBezTo>
                    <a:pt x="1860" y="294"/>
                    <a:pt x="1342" y="294"/>
                    <a:pt x="813" y="294"/>
                  </a:cubicBezTo>
                  <a:cubicBezTo>
                    <a:pt x="790" y="296"/>
                    <a:pt x="766" y="297"/>
                    <a:pt x="743" y="297"/>
                  </a:cubicBezTo>
                  <a:cubicBezTo>
                    <a:pt x="465" y="297"/>
                    <a:pt x="199" y="19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95"/>
            <p:cNvSpPr/>
            <p:nvPr/>
          </p:nvSpPr>
          <p:spPr>
            <a:xfrm>
              <a:off x="1308271" y="2584273"/>
              <a:ext cx="107766" cy="108913"/>
            </a:xfrm>
            <a:custGeom>
              <a:rect b="b" l="l" r="r" t="t"/>
              <a:pathLst>
                <a:path extrusionOk="0" h="1900" w="1880">
                  <a:moveTo>
                    <a:pt x="988" y="0"/>
                  </a:moveTo>
                  <a:cubicBezTo>
                    <a:pt x="851" y="0"/>
                    <a:pt x="717" y="68"/>
                    <a:pt x="627" y="187"/>
                  </a:cubicBezTo>
                  <a:cubicBezTo>
                    <a:pt x="461" y="452"/>
                    <a:pt x="285" y="726"/>
                    <a:pt x="109" y="990"/>
                  </a:cubicBezTo>
                  <a:lnTo>
                    <a:pt x="1" y="1166"/>
                  </a:lnTo>
                  <a:lnTo>
                    <a:pt x="1234" y="1900"/>
                  </a:lnTo>
                  <a:lnTo>
                    <a:pt x="1254" y="1871"/>
                  </a:lnTo>
                  <a:cubicBezTo>
                    <a:pt x="1459" y="1528"/>
                    <a:pt x="1665" y="1186"/>
                    <a:pt x="1880" y="853"/>
                  </a:cubicBezTo>
                  <a:cubicBezTo>
                    <a:pt x="1880" y="833"/>
                    <a:pt x="1880" y="804"/>
                    <a:pt x="1880" y="784"/>
                  </a:cubicBezTo>
                  <a:cubicBezTo>
                    <a:pt x="1772" y="579"/>
                    <a:pt x="1635" y="383"/>
                    <a:pt x="1469" y="226"/>
                  </a:cubicBezTo>
                  <a:cubicBezTo>
                    <a:pt x="1371" y="129"/>
                    <a:pt x="1254" y="60"/>
                    <a:pt x="1117" y="21"/>
                  </a:cubicBezTo>
                  <a:cubicBezTo>
                    <a:pt x="1074" y="7"/>
                    <a:pt x="1031" y="0"/>
                    <a:pt x="9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95"/>
            <p:cNvSpPr/>
            <p:nvPr/>
          </p:nvSpPr>
          <p:spPr>
            <a:xfrm>
              <a:off x="1323978" y="2960768"/>
              <a:ext cx="30381" cy="69074"/>
            </a:xfrm>
            <a:custGeom>
              <a:rect b="b" l="l" r="r" t="t"/>
              <a:pathLst>
                <a:path extrusionOk="0" h="1205" w="530">
                  <a:moveTo>
                    <a:pt x="265" y="0"/>
                  </a:moveTo>
                  <a:cubicBezTo>
                    <a:pt x="79" y="0"/>
                    <a:pt x="1" y="118"/>
                    <a:pt x="1" y="294"/>
                  </a:cubicBezTo>
                  <a:lnTo>
                    <a:pt x="1" y="911"/>
                  </a:lnTo>
                  <a:cubicBezTo>
                    <a:pt x="1" y="1087"/>
                    <a:pt x="79" y="1204"/>
                    <a:pt x="265" y="1204"/>
                  </a:cubicBezTo>
                  <a:cubicBezTo>
                    <a:pt x="451" y="1204"/>
                    <a:pt x="529" y="1087"/>
                    <a:pt x="529" y="911"/>
                  </a:cubicBezTo>
                  <a:lnTo>
                    <a:pt x="529" y="558"/>
                  </a:lnTo>
                  <a:lnTo>
                    <a:pt x="285" y="558"/>
                  </a:lnTo>
                  <a:lnTo>
                    <a:pt x="285" y="676"/>
                  </a:lnTo>
                  <a:lnTo>
                    <a:pt x="412" y="676"/>
                  </a:lnTo>
                  <a:lnTo>
                    <a:pt x="412" y="920"/>
                  </a:lnTo>
                  <a:cubicBezTo>
                    <a:pt x="412" y="1028"/>
                    <a:pt x="363" y="1087"/>
                    <a:pt x="275" y="1087"/>
                  </a:cubicBezTo>
                  <a:cubicBezTo>
                    <a:pt x="177" y="1087"/>
                    <a:pt x="128" y="1028"/>
                    <a:pt x="128" y="920"/>
                  </a:cubicBezTo>
                  <a:lnTo>
                    <a:pt x="128" y="284"/>
                  </a:lnTo>
                  <a:cubicBezTo>
                    <a:pt x="128" y="176"/>
                    <a:pt x="177" y="118"/>
                    <a:pt x="275" y="118"/>
                  </a:cubicBezTo>
                  <a:cubicBezTo>
                    <a:pt x="373" y="118"/>
                    <a:pt x="412" y="176"/>
                    <a:pt x="412" y="284"/>
                  </a:cubicBezTo>
                  <a:lnTo>
                    <a:pt x="412" y="392"/>
                  </a:lnTo>
                  <a:lnTo>
                    <a:pt x="529" y="392"/>
                  </a:lnTo>
                  <a:lnTo>
                    <a:pt x="529" y="294"/>
                  </a:lnTo>
                  <a:cubicBezTo>
                    <a:pt x="529" y="11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95"/>
            <p:cNvSpPr/>
            <p:nvPr/>
          </p:nvSpPr>
          <p:spPr>
            <a:xfrm>
              <a:off x="1361581" y="2961341"/>
              <a:ext cx="26999" cy="68500"/>
            </a:xfrm>
            <a:custGeom>
              <a:rect b="b" l="l" r="r" t="t"/>
              <a:pathLst>
                <a:path extrusionOk="0" h="1195" w="471">
                  <a:moveTo>
                    <a:pt x="1" y="0"/>
                  </a:moveTo>
                  <a:lnTo>
                    <a:pt x="1" y="1184"/>
                  </a:lnTo>
                  <a:lnTo>
                    <a:pt x="470" y="1194"/>
                  </a:lnTo>
                  <a:lnTo>
                    <a:pt x="470" y="1067"/>
                  </a:lnTo>
                  <a:lnTo>
                    <a:pt x="138" y="106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95"/>
            <p:cNvSpPr/>
            <p:nvPr/>
          </p:nvSpPr>
          <p:spPr>
            <a:xfrm>
              <a:off x="1392994" y="2961341"/>
              <a:ext cx="37088" cy="68500"/>
            </a:xfrm>
            <a:custGeom>
              <a:rect b="b" l="l" r="r" t="t"/>
              <a:pathLst>
                <a:path extrusionOk="0" h="1195" w="647">
                  <a:moveTo>
                    <a:pt x="314" y="147"/>
                  </a:moveTo>
                  <a:lnTo>
                    <a:pt x="451" y="832"/>
                  </a:lnTo>
                  <a:lnTo>
                    <a:pt x="187" y="832"/>
                  </a:lnTo>
                  <a:lnTo>
                    <a:pt x="314" y="147"/>
                  </a:lnTo>
                  <a:close/>
                  <a:moveTo>
                    <a:pt x="226" y="0"/>
                  </a:moveTo>
                  <a:lnTo>
                    <a:pt x="1" y="1194"/>
                  </a:lnTo>
                  <a:lnTo>
                    <a:pt x="118" y="1194"/>
                  </a:lnTo>
                  <a:lnTo>
                    <a:pt x="167" y="949"/>
                  </a:lnTo>
                  <a:lnTo>
                    <a:pt x="480" y="949"/>
                  </a:lnTo>
                  <a:lnTo>
                    <a:pt x="519" y="1194"/>
                  </a:lnTo>
                  <a:lnTo>
                    <a:pt x="647" y="119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95"/>
            <p:cNvSpPr/>
            <p:nvPr/>
          </p:nvSpPr>
          <p:spPr>
            <a:xfrm>
              <a:off x="1435069" y="2960768"/>
              <a:ext cx="30954" cy="69590"/>
            </a:xfrm>
            <a:custGeom>
              <a:rect b="b" l="l" r="r" t="t"/>
              <a:pathLst>
                <a:path extrusionOk="0" h="1214" w="540">
                  <a:moveTo>
                    <a:pt x="265" y="0"/>
                  </a:moveTo>
                  <a:cubicBezTo>
                    <a:pt x="89" y="0"/>
                    <a:pt x="1" y="118"/>
                    <a:pt x="1" y="294"/>
                  </a:cubicBezTo>
                  <a:cubicBezTo>
                    <a:pt x="1" y="636"/>
                    <a:pt x="402" y="656"/>
                    <a:pt x="402" y="920"/>
                  </a:cubicBezTo>
                  <a:cubicBezTo>
                    <a:pt x="402" y="1028"/>
                    <a:pt x="353" y="1096"/>
                    <a:pt x="265" y="1096"/>
                  </a:cubicBezTo>
                  <a:cubicBezTo>
                    <a:pt x="167" y="1096"/>
                    <a:pt x="118" y="1028"/>
                    <a:pt x="118" y="920"/>
                  </a:cubicBezTo>
                  <a:lnTo>
                    <a:pt x="118" y="852"/>
                  </a:lnTo>
                  <a:lnTo>
                    <a:pt x="1" y="852"/>
                  </a:lnTo>
                  <a:lnTo>
                    <a:pt x="1" y="911"/>
                  </a:lnTo>
                  <a:cubicBezTo>
                    <a:pt x="1" y="1087"/>
                    <a:pt x="89" y="1214"/>
                    <a:pt x="265" y="1214"/>
                  </a:cubicBezTo>
                  <a:cubicBezTo>
                    <a:pt x="451" y="1214"/>
                    <a:pt x="539" y="1096"/>
                    <a:pt x="539" y="911"/>
                  </a:cubicBezTo>
                  <a:cubicBezTo>
                    <a:pt x="539" y="578"/>
                    <a:pt x="138" y="548"/>
                    <a:pt x="138" y="284"/>
                  </a:cubicBezTo>
                  <a:cubicBezTo>
                    <a:pt x="138" y="176"/>
                    <a:pt x="177" y="118"/>
                    <a:pt x="275" y="118"/>
                  </a:cubicBezTo>
                  <a:cubicBezTo>
                    <a:pt x="373" y="118"/>
                    <a:pt x="412" y="176"/>
                    <a:pt x="412" y="284"/>
                  </a:cubicBezTo>
                  <a:lnTo>
                    <a:pt x="412" y="323"/>
                  </a:lnTo>
                  <a:lnTo>
                    <a:pt x="529" y="323"/>
                  </a:lnTo>
                  <a:lnTo>
                    <a:pt x="529" y="294"/>
                  </a:lnTo>
                  <a:cubicBezTo>
                    <a:pt x="529" y="11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95"/>
            <p:cNvSpPr/>
            <p:nvPr/>
          </p:nvSpPr>
          <p:spPr>
            <a:xfrm>
              <a:off x="1471526" y="2960768"/>
              <a:ext cx="30954" cy="69590"/>
            </a:xfrm>
            <a:custGeom>
              <a:rect b="b" l="l" r="r" t="t"/>
              <a:pathLst>
                <a:path extrusionOk="0" h="1214" w="540">
                  <a:moveTo>
                    <a:pt x="265" y="0"/>
                  </a:moveTo>
                  <a:cubicBezTo>
                    <a:pt x="89" y="0"/>
                    <a:pt x="1" y="118"/>
                    <a:pt x="1" y="294"/>
                  </a:cubicBezTo>
                  <a:cubicBezTo>
                    <a:pt x="1" y="636"/>
                    <a:pt x="402" y="656"/>
                    <a:pt x="402" y="920"/>
                  </a:cubicBezTo>
                  <a:cubicBezTo>
                    <a:pt x="402" y="1028"/>
                    <a:pt x="353" y="1096"/>
                    <a:pt x="265" y="1096"/>
                  </a:cubicBezTo>
                  <a:cubicBezTo>
                    <a:pt x="167" y="1096"/>
                    <a:pt x="118" y="1028"/>
                    <a:pt x="118" y="920"/>
                  </a:cubicBezTo>
                  <a:lnTo>
                    <a:pt x="118" y="852"/>
                  </a:lnTo>
                  <a:lnTo>
                    <a:pt x="1" y="852"/>
                  </a:lnTo>
                  <a:lnTo>
                    <a:pt x="1" y="911"/>
                  </a:lnTo>
                  <a:cubicBezTo>
                    <a:pt x="1" y="1087"/>
                    <a:pt x="79" y="1214"/>
                    <a:pt x="265" y="1214"/>
                  </a:cubicBezTo>
                  <a:cubicBezTo>
                    <a:pt x="451" y="1214"/>
                    <a:pt x="539" y="1096"/>
                    <a:pt x="539" y="911"/>
                  </a:cubicBezTo>
                  <a:cubicBezTo>
                    <a:pt x="539" y="578"/>
                    <a:pt x="138" y="548"/>
                    <a:pt x="138" y="284"/>
                  </a:cubicBezTo>
                  <a:cubicBezTo>
                    <a:pt x="138" y="176"/>
                    <a:pt x="177" y="118"/>
                    <a:pt x="275" y="118"/>
                  </a:cubicBezTo>
                  <a:cubicBezTo>
                    <a:pt x="363" y="118"/>
                    <a:pt x="412" y="176"/>
                    <a:pt x="412" y="284"/>
                  </a:cubicBezTo>
                  <a:lnTo>
                    <a:pt x="412" y="323"/>
                  </a:lnTo>
                  <a:lnTo>
                    <a:pt x="529" y="323"/>
                  </a:lnTo>
                  <a:lnTo>
                    <a:pt x="529" y="294"/>
                  </a:lnTo>
                  <a:cubicBezTo>
                    <a:pt x="529" y="118"/>
                    <a:pt x="44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95"/>
            <p:cNvSpPr/>
            <p:nvPr/>
          </p:nvSpPr>
          <p:spPr>
            <a:xfrm>
              <a:off x="440980" y="3239585"/>
              <a:ext cx="37088" cy="108340"/>
            </a:xfrm>
            <a:custGeom>
              <a:rect b="b" l="l" r="r" t="t"/>
              <a:pathLst>
                <a:path extrusionOk="0" h="1890" w="647">
                  <a:moveTo>
                    <a:pt x="323" y="0"/>
                  </a:moveTo>
                  <a:cubicBezTo>
                    <a:pt x="147" y="0"/>
                    <a:pt x="0" y="147"/>
                    <a:pt x="0" y="323"/>
                  </a:cubicBezTo>
                  <a:lnTo>
                    <a:pt x="0" y="1566"/>
                  </a:lnTo>
                  <a:cubicBezTo>
                    <a:pt x="0" y="1742"/>
                    <a:pt x="147" y="1889"/>
                    <a:pt x="323" y="1889"/>
                  </a:cubicBezTo>
                  <a:cubicBezTo>
                    <a:pt x="499" y="1889"/>
                    <a:pt x="646" y="1742"/>
                    <a:pt x="646" y="1566"/>
                  </a:cubicBezTo>
                  <a:lnTo>
                    <a:pt x="646" y="323"/>
                  </a:lnTo>
                  <a:cubicBezTo>
                    <a:pt x="64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95"/>
            <p:cNvSpPr/>
            <p:nvPr/>
          </p:nvSpPr>
          <p:spPr>
            <a:xfrm>
              <a:off x="888670" y="3239585"/>
              <a:ext cx="37088" cy="108340"/>
            </a:xfrm>
            <a:custGeom>
              <a:rect b="b" l="l" r="r" t="t"/>
              <a:pathLst>
                <a:path extrusionOk="0" h="1890" w="647">
                  <a:moveTo>
                    <a:pt x="323" y="0"/>
                  </a:moveTo>
                  <a:cubicBezTo>
                    <a:pt x="147" y="0"/>
                    <a:pt x="0" y="147"/>
                    <a:pt x="0" y="323"/>
                  </a:cubicBezTo>
                  <a:lnTo>
                    <a:pt x="0" y="1566"/>
                  </a:lnTo>
                  <a:cubicBezTo>
                    <a:pt x="0" y="1742"/>
                    <a:pt x="147" y="1889"/>
                    <a:pt x="323" y="1889"/>
                  </a:cubicBezTo>
                  <a:cubicBezTo>
                    <a:pt x="499" y="1889"/>
                    <a:pt x="646" y="1742"/>
                    <a:pt x="646" y="1566"/>
                  </a:cubicBezTo>
                  <a:lnTo>
                    <a:pt x="646" y="323"/>
                  </a:lnTo>
                  <a:cubicBezTo>
                    <a:pt x="64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95"/>
            <p:cNvSpPr/>
            <p:nvPr/>
          </p:nvSpPr>
          <p:spPr>
            <a:xfrm>
              <a:off x="367493" y="2427209"/>
              <a:ext cx="645222" cy="918994"/>
            </a:xfrm>
            <a:custGeom>
              <a:rect b="b" l="l" r="r" t="t"/>
              <a:pathLst>
                <a:path extrusionOk="0" h="16032" w="11256">
                  <a:moveTo>
                    <a:pt x="0" y="1"/>
                  </a:moveTo>
                  <a:lnTo>
                    <a:pt x="1116" y="13859"/>
                  </a:lnTo>
                  <a:cubicBezTo>
                    <a:pt x="1135" y="14065"/>
                    <a:pt x="1312" y="14221"/>
                    <a:pt x="1517" y="14221"/>
                  </a:cubicBezTo>
                  <a:cubicBezTo>
                    <a:pt x="1523" y="14221"/>
                    <a:pt x="1529" y="14221"/>
                    <a:pt x="1534" y="14221"/>
                  </a:cubicBezTo>
                  <a:cubicBezTo>
                    <a:pt x="1791" y="14221"/>
                    <a:pt x="2007" y="14433"/>
                    <a:pt x="2016" y="14701"/>
                  </a:cubicBezTo>
                  <a:lnTo>
                    <a:pt x="2016" y="14711"/>
                  </a:lnTo>
                  <a:lnTo>
                    <a:pt x="2016" y="15406"/>
                  </a:lnTo>
                  <a:cubicBezTo>
                    <a:pt x="2016" y="15748"/>
                    <a:pt x="2300" y="16032"/>
                    <a:pt x="2643" y="16032"/>
                  </a:cubicBezTo>
                  <a:lnTo>
                    <a:pt x="8446" y="16032"/>
                  </a:lnTo>
                  <a:cubicBezTo>
                    <a:pt x="8799" y="16032"/>
                    <a:pt x="9082" y="15748"/>
                    <a:pt x="9082" y="15406"/>
                  </a:cubicBezTo>
                  <a:lnTo>
                    <a:pt x="9082" y="14711"/>
                  </a:lnTo>
                  <a:cubicBezTo>
                    <a:pt x="9082" y="14437"/>
                    <a:pt x="9298" y="14221"/>
                    <a:pt x="9572" y="14221"/>
                  </a:cubicBezTo>
                  <a:lnTo>
                    <a:pt x="9738" y="14221"/>
                  </a:lnTo>
                  <a:cubicBezTo>
                    <a:pt x="9944" y="14221"/>
                    <a:pt x="10120" y="14065"/>
                    <a:pt x="10130" y="1385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95"/>
            <p:cNvSpPr/>
            <p:nvPr/>
          </p:nvSpPr>
          <p:spPr>
            <a:xfrm>
              <a:off x="394377" y="2400841"/>
              <a:ext cx="603721" cy="26999"/>
            </a:xfrm>
            <a:custGeom>
              <a:rect b="b" l="l" r="r" t="t"/>
              <a:pathLst>
                <a:path extrusionOk="0" h="471" w="10532">
                  <a:moveTo>
                    <a:pt x="1" y="1"/>
                  </a:moveTo>
                  <a:lnTo>
                    <a:pt x="1" y="471"/>
                  </a:lnTo>
                  <a:lnTo>
                    <a:pt x="10532" y="471"/>
                  </a:lnTo>
                  <a:lnTo>
                    <a:pt x="1053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95"/>
            <p:cNvSpPr/>
            <p:nvPr/>
          </p:nvSpPr>
          <p:spPr>
            <a:xfrm>
              <a:off x="348977" y="2421649"/>
              <a:ext cx="684488" cy="63972"/>
            </a:xfrm>
            <a:custGeom>
              <a:rect b="b" l="l" r="r" t="t"/>
              <a:pathLst>
                <a:path extrusionOk="0" h="1116" w="11941">
                  <a:moveTo>
                    <a:pt x="0" y="0"/>
                  </a:moveTo>
                  <a:lnTo>
                    <a:pt x="0" y="1116"/>
                  </a:lnTo>
                  <a:lnTo>
                    <a:pt x="11940" y="1116"/>
                  </a:lnTo>
                  <a:lnTo>
                    <a:pt x="1194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95"/>
            <p:cNvSpPr/>
            <p:nvPr/>
          </p:nvSpPr>
          <p:spPr>
            <a:xfrm>
              <a:off x="651927" y="2580949"/>
              <a:ext cx="161592" cy="105531"/>
            </a:xfrm>
            <a:custGeom>
              <a:rect b="b" l="l" r="r" t="t"/>
              <a:pathLst>
                <a:path extrusionOk="0" h="1841" w="2819">
                  <a:moveTo>
                    <a:pt x="401" y="1"/>
                  </a:moveTo>
                  <a:cubicBezTo>
                    <a:pt x="362" y="10"/>
                    <a:pt x="313" y="10"/>
                    <a:pt x="274" y="10"/>
                  </a:cubicBezTo>
                  <a:lnTo>
                    <a:pt x="0" y="10"/>
                  </a:lnTo>
                  <a:cubicBezTo>
                    <a:pt x="264" y="128"/>
                    <a:pt x="489" y="324"/>
                    <a:pt x="617" y="588"/>
                  </a:cubicBezTo>
                  <a:cubicBezTo>
                    <a:pt x="754" y="813"/>
                    <a:pt x="881" y="1048"/>
                    <a:pt x="998" y="1273"/>
                  </a:cubicBezTo>
                  <a:cubicBezTo>
                    <a:pt x="1057" y="1381"/>
                    <a:pt x="1116" y="1488"/>
                    <a:pt x="1175" y="1596"/>
                  </a:cubicBezTo>
                  <a:lnTo>
                    <a:pt x="822" y="1831"/>
                  </a:lnTo>
                  <a:lnTo>
                    <a:pt x="861" y="1831"/>
                  </a:lnTo>
                  <a:cubicBezTo>
                    <a:pt x="1272" y="1831"/>
                    <a:pt x="1674" y="1841"/>
                    <a:pt x="2085" y="1841"/>
                  </a:cubicBezTo>
                  <a:cubicBezTo>
                    <a:pt x="2114" y="1841"/>
                    <a:pt x="2143" y="1821"/>
                    <a:pt x="2153" y="1801"/>
                  </a:cubicBezTo>
                  <a:cubicBezTo>
                    <a:pt x="2310" y="1537"/>
                    <a:pt x="2476" y="1283"/>
                    <a:pt x="2633" y="1018"/>
                  </a:cubicBezTo>
                  <a:lnTo>
                    <a:pt x="2819" y="705"/>
                  </a:lnTo>
                  <a:lnTo>
                    <a:pt x="2819" y="695"/>
                  </a:lnTo>
                  <a:lnTo>
                    <a:pt x="2418" y="901"/>
                  </a:lnTo>
                  <a:cubicBezTo>
                    <a:pt x="2320" y="725"/>
                    <a:pt x="2232" y="539"/>
                    <a:pt x="2134" y="372"/>
                  </a:cubicBezTo>
                  <a:cubicBezTo>
                    <a:pt x="2085" y="294"/>
                    <a:pt x="2026" y="226"/>
                    <a:pt x="1958" y="157"/>
                  </a:cubicBezTo>
                  <a:cubicBezTo>
                    <a:pt x="1879" y="89"/>
                    <a:pt x="1772" y="30"/>
                    <a:pt x="1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95"/>
            <p:cNvSpPr/>
            <p:nvPr/>
          </p:nvSpPr>
          <p:spPr>
            <a:xfrm>
              <a:off x="526219" y="2689059"/>
              <a:ext cx="117339" cy="106792"/>
            </a:xfrm>
            <a:custGeom>
              <a:rect b="b" l="l" r="r" t="t"/>
              <a:pathLst>
                <a:path extrusionOk="0" h="1863" w="2047">
                  <a:moveTo>
                    <a:pt x="1351" y="1"/>
                  </a:moveTo>
                  <a:cubicBezTo>
                    <a:pt x="1345" y="1"/>
                    <a:pt x="1339" y="2"/>
                    <a:pt x="1332" y="3"/>
                  </a:cubicBezTo>
                  <a:lnTo>
                    <a:pt x="89" y="13"/>
                  </a:lnTo>
                  <a:lnTo>
                    <a:pt x="30" y="13"/>
                  </a:lnTo>
                  <a:lnTo>
                    <a:pt x="412" y="307"/>
                  </a:lnTo>
                  <a:lnTo>
                    <a:pt x="1" y="1119"/>
                  </a:lnTo>
                  <a:lnTo>
                    <a:pt x="1" y="1276"/>
                  </a:lnTo>
                  <a:cubicBezTo>
                    <a:pt x="1" y="1286"/>
                    <a:pt x="1" y="1286"/>
                    <a:pt x="11" y="1295"/>
                  </a:cubicBezTo>
                  <a:cubicBezTo>
                    <a:pt x="79" y="1560"/>
                    <a:pt x="304" y="1765"/>
                    <a:pt x="588" y="1814"/>
                  </a:cubicBezTo>
                  <a:cubicBezTo>
                    <a:pt x="754" y="1843"/>
                    <a:pt x="931" y="1853"/>
                    <a:pt x="1107" y="1863"/>
                  </a:cubicBezTo>
                  <a:cubicBezTo>
                    <a:pt x="1136" y="1863"/>
                    <a:pt x="1175" y="1853"/>
                    <a:pt x="1185" y="1824"/>
                  </a:cubicBezTo>
                  <a:cubicBezTo>
                    <a:pt x="1273" y="1677"/>
                    <a:pt x="1361" y="1530"/>
                    <a:pt x="1459" y="1383"/>
                  </a:cubicBezTo>
                  <a:lnTo>
                    <a:pt x="1665" y="1031"/>
                  </a:lnTo>
                  <a:lnTo>
                    <a:pt x="2046" y="1237"/>
                  </a:lnTo>
                  <a:cubicBezTo>
                    <a:pt x="2037" y="1217"/>
                    <a:pt x="2037" y="1197"/>
                    <a:pt x="2027" y="1188"/>
                  </a:cubicBezTo>
                  <a:lnTo>
                    <a:pt x="1420" y="52"/>
                  </a:lnTo>
                  <a:cubicBezTo>
                    <a:pt x="1404" y="20"/>
                    <a:pt x="1381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95"/>
            <p:cNvSpPr/>
            <p:nvPr/>
          </p:nvSpPr>
          <p:spPr>
            <a:xfrm>
              <a:off x="751783" y="2688085"/>
              <a:ext cx="102722" cy="106677"/>
            </a:xfrm>
            <a:custGeom>
              <a:rect b="b" l="l" r="r" t="t"/>
              <a:pathLst>
                <a:path extrusionOk="0" h="1861" w="1792">
                  <a:moveTo>
                    <a:pt x="1224" y="1"/>
                  </a:moveTo>
                  <a:lnTo>
                    <a:pt x="0" y="745"/>
                  </a:lnTo>
                  <a:lnTo>
                    <a:pt x="10" y="774"/>
                  </a:lnTo>
                  <a:cubicBezTo>
                    <a:pt x="206" y="1126"/>
                    <a:pt x="392" y="1479"/>
                    <a:pt x="578" y="1821"/>
                  </a:cubicBezTo>
                  <a:cubicBezTo>
                    <a:pt x="597" y="1841"/>
                    <a:pt x="627" y="1860"/>
                    <a:pt x="646" y="1860"/>
                  </a:cubicBezTo>
                  <a:cubicBezTo>
                    <a:pt x="793" y="1860"/>
                    <a:pt x="950" y="1851"/>
                    <a:pt x="1096" y="1821"/>
                  </a:cubicBezTo>
                  <a:cubicBezTo>
                    <a:pt x="1400" y="1763"/>
                    <a:pt x="1693" y="1655"/>
                    <a:pt x="1791" y="1312"/>
                  </a:cubicBezTo>
                  <a:lnTo>
                    <a:pt x="1791" y="1126"/>
                  </a:lnTo>
                  <a:cubicBezTo>
                    <a:pt x="1772" y="1077"/>
                    <a:pt x="1752" y="1029"/>
                    <a:pt x="1723" y="980"/>
                  </a:cubicBezTo>
                  <a:cubicBezTo>
                    <a:pt x="1596" y="715"/>
                    <a:pt x="1458" y="461"/>
                    <a:pt x="1321" y="197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95"/>
            <p:cNvSpPr/>
            <p:nvPr/>
          </p:nvSpPr>
          <p:spPr>
            <a:xfrm>
              <a:off x="699620" y="2776189"/>
              <a:ext cx="148121" cy="132472"/>
            </a:xfrm>
            <a:custGeom>
              <a:rect b="b" l="l" r="r" t="t"/>
              <a:pathLst>
                <a:path extrusionOk="0" h="2311" w="2584">
                  <a:moveTo>
                    <a:pt x="626" y="0"/>
                  </a:moveTo>
                  <a:lnTo>
                    <a:pt x="617" y="20"/>
                  </a:lnTo>
                  <a:cubicBezTo>
                    <a:pt x="411" y="382"/>
                    <a:pt x="215" y="744"/>
                    <a:pt x="10" y="1116"/>
                  </a:cubicBezTo>
                  <a:cubicBezTo>
                    <a:pt x="0" y="1136"/>
                    <a:pt x="0" y="1165"/>
                    <a:pt x="10" y="1185"/>
                  </a:cubicBezTo>
                  <a:cubicBezTo>
                    <a:pt x="166" y="1468"/>
                    <a:pt x="323" y="1752"/>
                    <a:pt x="470" y="2036"/>
                  </a:cubicBezTo>
                  <a:lnTo>
                    <a:pt x="626" y="2310"/>
                  </a:lnTo>
                  <a:lnTo>
                    <a:pt x="646" y="2310"/>
                  </a:lnTo>
                  <a:lnTo>
                    <a:pt x="646" y="1860"/>
                  </a:lnTo>
                  <a:lnTo>
                    <a:pt x="1253" y="1860"/>
                  </a:lnTo>
                  <a:cubicBezTo>
                    <a:pt x="1261" y="1860"/>
                    <a:pt x="1270" y="1860"/>
                    <a:pt x="1278" y="1860"/>
                  </a:cubicBezTo>
                  <a:cubicBezTo>
                    <a:pt x="1522" y="1860"/>
                    <a:pt x="1736" y="1725"/>
                    <a:pt x="1850" y="1508"/>
                  </a:cubicBezTo>
                  <a:cubicBezTo>
                    <a:pt x="2065" y="1106"/>
                    <a:pt x="2280" y="705"/>
                    <a:pt x="2496" y="304"/>
                  </a:cubicBezTo>
                  <a:cubicBezTo>
                    <a:pt x="2525" y="245"/>
                    <a:pt x="2554" y="186"/>
                    <a:pt x="2584" y="137"/>
                  </a:cubicBezTo>
                  <a:lnTo>
                    <a:pt x="2584" y="137"/>
                  </a:lnTo>
                  <a:cubicBezTo>
                    <a:pt x="2486" y="196"/>
                    <a:pt x="2398" y="265"/>
                    <a:pt x="2300" y="314"/>
                  </a:cubicBezTo>
                  <a:cubicBezTo>
                    <a:pt x="2124" y="384"/>
                    <a:pt x="1948" y="423"/>
                    <a:pt x="1765" y="423"/>
                  </a:cubicBezTo>
                  <a:cubicBezTo>
                    <a:pt x="1744" y="423"/>
                    <a:pt x="1724" y="422"/>
                    <a:pt x="1703" y="421"/>
                  </a:cubicBezTo>
                  <a:lnTo>
                    <a:pt x="724" y="421"/>
                  </a:lnTo>
                  <a:cubicBezTo>
                    <a:pt x="666" y="421"/>
                    <a:pt x="656" y="402"/>
                    <a:pt x="656" y="363"/>
                  </a:cubicBezTo>
                  <a:cubicBezTo>
                    <a:pt x="656" y="245"/>
                    <a:pt x="636" y="128"/>
                    <a:pt x="636" y="10"/>
                  </a:cubicBezTo>
                  <a:lnTo>
                    <a:pt x="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95"/>
            <p:cNvSpPr/>
            <p:nvPr/>
          </p:nvSpPr>
          <p:spPr>
            <a:xfrm>
              <a:off x="531837" y="2782896"/>
              <a:ext cx="141988" cy="100486"/>
            </a:xfrm>
            <a:custGeom>
              <a:rect b="b" l="l" r="r" t="t"/>
              <a:pathLst>
                <a:path extrusionOk="0" h="1753" w="2477">
                  <a:moveTo>
                    <a:pt x="1" y="1"/>
                  </a:moveTo>
                  <a:lnTo>
                    <a:pt x="20" y="40"/>
                  </a:lnTo>
                  <a:cubicBezTo>
                    <a:pt x="285" y="520"/>
                    <a:pt x="539" y="999"/>
                    <a:pt x="793" y="1469"/>
                  </a:cubicBezTo>
                  <a:cubicBezTo>
                    <a:pt x="813" y="1498"/>
                    <a:pt x="833" y="1528"/>
                    <a:pt x="862" y="1557"/>
                  </a:cubicBezTo>
                  <a:cubicBezTo>
                    <a:pt x="1009" y="1684"/>
                    <a:pt x="1205" y="1753"/>
                    <a:pt x="1410" y="1753"/>
                  </a:cubicBezTo>
                  <a:lnTo>
                    <a:pt x="2477" y="1753"/>
                  </a:lnTo>
                  <a:lnTo>
                    <a:pt x="2477" y="314"/>
                  </a:lnTo>
                  <a:cubicBezTo>
                    <a:pt x="2447" y="304"/>
                    <a:pt x="2428" y="304"/>
                    <a:pt x="2399" y="304"/>
                  </a:cubicBezTo>
                  <a:cubicBezTo>
                    <a:pt x="1870" y="294"/>
                    <a:pt x="1351" y="294"/>
                    <a:pt x="823" y="294"/>
                  </a:cubicBezTo>
                  <a:cubicBezTo>
                    <a:pt x="799" y="296"/>
                    <a:pt x="776" y="297"/>
                    <a:pt x="752" y="297"/>
                  </a:cubicBezTo>
                  <a:cubicBezTo>
                    <a:pt x="474" y="297"/>
                    <a:pt x="208" y="1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95"/>
            <p:cNvSpPr/>
            <p:nvPr/>
          </p:nvSpPr>
          <p:spPr>
            <a:xfrm>
              <a:off x="582338" y="2584273"/>
              <a:ext cx="108340" cy="108913"/>
            </a:xfrm>
            <a:custGeom>
              <a:rect b="b" l="l" r="r" t="t"/>
              <a:pathLst>
                <a:path extrusionOk="0" h="1900" w="1890">
                  <a:moveTo>
                    <a:pt x="992" y="0"/>
                  </a:moveTo>
                  <a:cubicBezTo>
                    <a:pt x="851" y="0"/>
                    <a:pt x="719" y="68"/>
                    <a:pt x="637" y="187"/>
                  </a:cubicBezTo>
                  <a:cubicBezTo>
                    <a:pt x="461" y="452"/>
                    <a:pt x="284" y="726"/>
                    <a:pt x="108" y="990"/>
                  </a:cubicBezTo>
                  <a:cubicBezTo>
                    <a:pt x="79" y="1039"/>
                    <a:pt x="40" y="1107"/>
                    <a:pt x="1" y="1166"/>
                  </a:cubicBezTo>
                  <a:lnTo>
                    <a:pt x="1234" y="1900"/>
                  </a:lnTo>
                  <a:lnTo>
                    <a:pt x="1253" y="1871"/>
                  </a:lnTo>
                  <a:lnTo>
                    <a:pt x="1880" y="853"/>
                  </a:lnTo>
                  <a:cubicBezTo>
                    <a:pt x="1889" y="833"/>
                    <a:pt x="1889" y="804"/>
                    <a:pt x="1880" y="784"/>
                  </a:cubicBezTo>
                  <a:cubicBezTo>
                    <a:pt x="1782" y="579"/>
                    <a:pt x="1635" y="383"/>
                    <a:pt x="1469" y="226"/>
                  </a:cubicBezTo>
                  <a:cubicBezTo>
                    <a:pt x="1371" y="129"/>
                    <a:pt x="1253" y="60"/>
                    <a:pt x="1126" y="21"/>
                  </a:cubicBezTo>
                  <a:cubicBezTo>
                    <a:pt x="1082" y="7"/>
                    <a:pt x="1036" y="0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95"/>
            <p:cNvSpPr/>
            <p:nvPr/>
          </p:nvSpPr>
          <p:spPr>
            <a:xfrm>
              <a:off x="582338" y="2961341"/>
              <a:ext cx="30897" cy="67927"/>
            </a:xfrm>
            <a:custGeom>
              <a:rect b="b" l="l" r="r" t="t"/>
              <a:pathLst>
                <a:path extrusionOk="0" h="1185" w="539">
                  <a:moveTo>
                    <a:pt x="275" y="118"/>
                  </a:moveTo>
                  <a:cubicBezTo>
                    <a:pt x="372" y="118"/>
                    <a:pt x="412" y="176"/>
                    <a:pt x="412" y="284"/>
                  </a:cubicBezTo>
                  <a:lnTo>
                    <a:pt x="412" y="441"/>
                  </a:lnTo>
                  <a:cubicBezTo>
                    <a:pt x="412" y="558"/>
                    <a:pt x="363" y="597"/>
                    <a:pt x="265" y="597"/>
                  </a:cubicBezTo>
                  <a:lnTo>
                    <a:pt x="147" y="607"/>
                  </a:lnTo>
                  <a:lnTo>
                    <a:pt x="147" y="118"/>
                  </a:lnTo>
                  <a:close/>
                  <a:moveTo>
                    <a:pt x="1" y="0"/>
                  </a:moveTo>
                  <a:lnTo>
                    <a:pt x="1" y="1184"/>
                  </a:lnTo>
                  <a:lnTo>
                    <a:pt x="138" y="1184"/>
                  </a:lnTo>
                  <a:lnTo>
                    <a:pt x="138" y="715"/>
                  </a:lnTo>
                  <a:lnTo>
                    <a:pt x="265" y="715"/>
                  </a:lnTo>
                  <a:cubicBezTo>
                    <a:pt x="451" y="715"/>
                    <a:pt x="539" y="617"/>
                    <a:pt x="539" y="431"/>
                  </a:cubicBezTo>
                  <a:lnTo>
                    <a:pt x="539" y="284"/>
                  </a:lnTo>
                  <a:cubicBezTo>
                    <a:pt x="539" y="108"/>
                    <a:pt x="461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95"/>
            <p:cNvSpPr/>
            <p:nvPr/>
          </p:nvSpPr>
          <p:spPr>
            <a:xfrm>
              <a:off x="619368" y="2961341"/>
              <a:ext cx="26999" cy="68500"/>
            </a:xfrm>
            <a:custGeom>
              <a:rect b="b" l="l" r="r" t="t"/>
              <a:pathLst>
                <a:path extrusionOk="0" h="1195" w="471">
                  <a:moveTo>
                    <a:pt x="1" y="0"/>
                  </a:moveTo>
                  <a:lnTo>
                    <a:pt x="1" y="1184"/>
                  </a:lnTo>
                  <a:lnTo>
                    <a:pt x="470" y="1194"/>
                  </a:lnTo>
                  <a:lnTo>
                    <a:pt x="470" y="1067"/>
                  </a:lnTo>
                  <a:lnTo>
                    <a:pt x="128" y="106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95"/>
            <p:cNvSpPr/>
            <p:nvPr/>
          </p:nvSpPr>
          <p:spPr>
            <a:xfrm>
              <a:off x="650208" y="2961341"/>
              <a:ext cx="37088" cy="68500"/>
            </a:xfrm>
            <a:custGeom>
              <a:rect b="b" l="l" r="r" t="t"/>
              <a:pathLst>
                <a:path extrusionOk="0" h="1195" w="647">
                  <a:moveTo>
                    <a:pt x="324" y="147"/>
                  </a:moveTo>
                  <a:lnTo>
                    <a:pt x="451" y="832"/>
                  </a:lnTo>
                  <a:lnTo>
                    <a:pt x="187" y="832"/>
                  </a:lnTo>
                  <a:lnTo>
                    <a:pt x="324" y="147"/>
                  </a:lnTo>
                  <a:close/>
                  <a:moveTo>
                    <a:pt x="226" y="0"/>
                  </a:moveTo>
                  <a:lnTo>
                    <a:pt x="1" y="1194"/>
                  </a:lnTo>
                  <a:lnTo>
                    <a:pt x="128" y="1194"/>
                  </a:lnTo>
                  <a:lnTo>
                    <a:pt x="167" y="949"/>
                  </a:lnTo>
                  <a:lnTo>
                    <a:pt x="471" y="949"/>
                  </a:lnTo>
                  <a:lnTo>
                    <a:pt x="519" y="1194"/>
                  </a:lnTo>
                  <a:lnTo>
                    <a:pt x="647" y="1194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95"/>
            <p:cNvSpPr/>
            <p:nvPr/>
          </p:nvSpPr>
          <p:spPr>
            <a:xfrm>
              <a:off x="692856" y="2960768"/>
              <a:ext cx="30381" cy="69590"/>
            </a:xfrm>
            <a:custGeom>
              <a:rect b="b" l="l" r="r" t="t"/>
              <a:pathLst>
                <a:path extrusionOk="0" h="1214" w="530">
                  <a:moveTo>
                    <a:pt x="265" y="0"/>
                  </a:moveTo>
                  <a:cubicBezTo>
                    <a:pt x="89" y="0"/>
                    <a:pt x="1" y="118"/>
                    <a:pt x="1" y="294"/>
                  </a:cubicBezTo>
                  <a:cubicBezTo>
                    <a:pt x="1" y="636"/>
                    <a:pt x="402" y="656"/>
                    <a:pt x="402" y="920"/>
                  </a:cubicBezTo>
                  <a:cubicBezTo>
                    <a:pt x="402" y="1028"/>
                    <a:pt x="353" y="1096"/>
                    <a:pt x="255" y="1096"/>
                  </a:cubicBezTo>
                  <a:cubicBezTo>
                    <a:pt x="157" y="1096"/>
                    <a:pt x="118" y="1028"/>
                    <a:pt x="118" y="920"/>
                  </a:cubicBezTo>
                  <a:lnTo>
                    <a:pt x="118" y="852"/>
                  </a:lnTo>
                  <a:lnTo>
                    <a:pt x="1" y="852"/>
                  </a:lnTo>
                  <a:lnTo>
                    <a:pt x="1" y="911"/>
                  </a:lnTo>
                  <a:cubicBezTo>
                    <a:pt x="1" y="1087"/>
                    <a:pt x="79" y="1214"/>
                    <a:pt x="265" y="1214"/>
                  </a:cubicBezTo>
                  <a:cubicBezTo>
                    <a:pt x="451" y="1214"/>
                    <a:pt x="529" y="1096"/>
                    <a:pt x="529" y="911"/>
                  </a:cubicBezTo>
                  <a:cubicBezTo>
                    <a:pt x="529" y="578"/>
                    <a:pt x="138" y="548"/>
                    <a:pt x="138" y="284"/>
                  </a:cubicBezTo>
                  <a:cubicBezTo>
                    <a:pt x="138" y="176"/>
                    <a:pt x="177" y="118"/>
                    <a:pt x="265" y="118"/>
                  </a:cubicBezTo>
                  <a:cubicBezTo>
                    <a:pt x="363" y="118"/>
                    <a:pt x="402" y="176"/>
                    <a:pt x="402" y="284"/>
                  </a:cubicBezTo>
                  <a:lnTo>
                    <a:pt x="402" y="323"/>
                  </a:lnTo>
                  <a:lnTo>
                    <a:pt x="529" y="323"/>
                  </a:lnTo>
                  <a:lnTo>
                    <a:pt x="529" y="294"/>
                  </a:lnTo>
                  <a:cubicBezTo>
                    <a:pt x="529" y="118"/>
                    <a:pt x="44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95"/>
            <p:cNvSpPr/>
            <p:nvPr/>
          </p:nvSpPr>
          <p:spPr>
            <a:xfrm>
              <a:off x="727077" y="2960768"/>
              <a:ext cx="32617" cy="68500"/>
            </a:xfrm>
            <a:custGeom>
              <a:rect b="b" l="l" r="r" t="t"/>
              <a:pathLst>
                <a:path extrusionOk="0" h="1195" w="569">
                  <a:moveTo>
                    <a:pt x="1" y="0"/>
                  </a:moveTo>
                  <a:lnTo>
                    <a:pt x="1" y="128"/>
                  </a:lnTo>
                  <a:lnTo>
                    <a:pt x="226" y="128"/>
                  </a:lnTo>
                  <a:lnTo>
                    <a:pt x="226" y="1194"/>
                  </a:lnTo>
                  <a:lnTo>
                    <a:pt x="353" y="1194"/>
                  </a:lnTo>
                  <a:lnTo>
                    <a:pt x="353" y="128"/>
                  </a:lnTo>
                  <a:lnTo>
                    <a:pt x="568" y="128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95"/>
            <p:cNvSpPr/>
            <p:nvPr/>
          </p:nvSpPr>
          <p:spPr>
            <a:xfrm>
              <a:off x="765254" y="2961341"/>
              <a:ext cx="7337" cy="67927"/>
            </a:xfrm>
            <a:custGeom>
              <a:rect b="b" l="l" r="r" t="t"/>
              <a:pathLst>
                <a:path extrusionOk="0" h="1185" w="128">
                  <a:moveTo>
                    <a:pt x="0" y="0"/>
                  </a:moveTo>
                  <a:lnTo>
                    <a:pt x="0" y="1184"/>
                  </a:lnTo>
                  <a:lnTo>
                    <a:pt x="127" y="118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95"/>
            <p:cNvSpPr/>
            <p:nvPr/>
          </p:nvSpPr>
          <p:spPr>
            <a:xfrm>
              <a:off x="779814" y="2960768"/>
              <a:ext cx="30897" cy="69590"/>
            </a:xfrm>
            <a:custGeom>
              <a:rect b="b" l="l" r="r" t="t"/>
              <a:pathLst>
                <a:path extrusionOk="0" h="1214" w="539">
                  <a:moveTo>
                    <a:pt x="265" y="0"/>
                  </a:moveTo>
                  <a:cubicBezTo>
                    <a:pt x="89" y="0"/>
                    <a:pt x="1" y="118"/>
                    <a:pt x="1" y="294"/>
                  </a:cubicBezTo>
                  <a:lnTo>
                    <a:pt x="1" y="911"/>
                  </a:lnTo>
                  <a:cubicBezTo>
                    <a:pt x="1" y="1087"/>
                    <a:pt x="89" y="1214"/>
                    <a:pt x="265" y="1214"/>
                  </a:cubicBezTo>
                  <a:cubicBezTo>
                    <a:pt x="451" y="1214"/>
                    <a:pt x="539" y="1096"/>
                    <a:pt x="539" y="911"/>
                  </a:cubicBezTo>
                  <a:lnTo>
                    <a:pt x="539" y="764"/>
                  </a:lnTo>
                  <a:lnTo>
                    <a:pt x="412" y="764"/>
                  </a:lnTo>
                  <a:lnTo>
                    <a:pt x="412" y="920"/>
                  </a:lnTo>
                  <a:cubicBezTo>
                    <a:pt x="412" y="1028"/>
                    <a:pt x="372" y="1087"/>
                    <a:pt x="275" y="1087"/>
                  </a:cubicBezTo>
                  <a:cubicBezTo>
                    <a:pt x="177" y="1087"/>
                    <a:pt x="138" y="1028"/>
                    <a:pt x="138" y="920"/>
                  </a:cubicBezTo>
                  <a:lnTo>
                    <a:pt x="138" y="284"/>
                  </a:lnTo>
                  <a:cubicBezTo>
                    <a:pt x="138" y="176"/>
                    <a:pt x="177" y="118"/>
                    <a:pt x="275" y="118"/>
                  </a:cubicBezTo>
                  <a:cubicBezTo>
                    <a:pt x="372" y="118"/>
                    <a:pt x="412" y="176"/>
                    <a:pt x="412" y="284"/>
                  </a:cubicBezTo>
                  <a:lnTo>
                    <a:pt x="412" y="402"/>
                  </a:lnTo>
                  <a:lnTo>
                    <a:pt x="539" y="402"/>
                  </a:lnTo>
                  <a:lnTo>
                    <a:pt x="539" y="294"/>
                  </a:lnTo>
                  <a:cubicBezTo>
                    <a:pt x="539" y="11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95"/>
            <p:cNvSpPr/>
            <p:nvPr/>
          </p:nvSpPr>
          <p:spPr>
            <a:xfrm>
              <a:off x="-298424" y="3239585"/>
              <a:ext cx="36514" cy="108340"/>
            </a:xfrm>
            <a:custGeom>
              <a:rect b="b" l="l" r="r" t="t"/>
              <a:pathLst>
                <a:path extrusionOk="0" h="1890" w="637">
                  <a:moveTo>
                    <a:pt x="323" y="0"/>
                  </a:moveTo>
                  <a:cubicBezTo>
                    <a:pt x="137" y="0"/>
                    <a:pt x="0" y="147"/>
                    <a:pt x="0" y="323"/>
                  </a:cubicBezTo>
                  <a:lnTo>
                    <a:pt x="0" y="1566"/>
                  </a:lnTo>
                  <a:cubicBezTo>
                    <a:pt x="0" y="1742"/>
                    <a:pt x="137" y="1889"/>
                    <a:pt x="323" y="1889"/>
                  </a:cubicBezTo>
                  <a:cubicBezTo>
                    <a:pt x="499" y="1889"/>
                    <a:pt x="636" y="1742"/>
                    <a:pt x="636" y="1566"/>
                  </a:cubicBezTo>
                  <a:lnTo>
                    <a:pt x="636" y="323"/>
                  </a:lnTo>
                  <a:cubicBezTo>
                    <a:pt x="63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95"/>
            <p:cNvSpPr/>
            <p:nvPr/>
          </p:nvSpPr>
          <p:spPr>
            <a:xfrm>
              <a:off x="148692" y="3239585"/>
              <a:ext cx="37088" cy="108340"/>
            </a:xfrm>
            <a:custGeom>
              <a:rect b="b" l="l" r="r" t="t"/>
              <a:pathLst>
                <a:path extrusionOk="0" h="1890" w="647">
                  <a:moveTo>
                    <a:pt x="323" y="0"/>
                  </a:moveTo>
                  <a:cubicBezTo>
                    <a:pt x="147" y="0"/>
                    <a:pt x="0" y="147"/>
                    <a:pt x="10" y="323"/>
                  </a:cubicBezTo>
                  <a:lnTo>
                    <a:pt x="10" y="1566"/>
                  </a:lnTo>
                  <a:cubicBezTo>
                    <a:pt x="10" y="1742"/>
                    <a:pt x="147" y="1889"/>
                    <a:pt x="323" y="1889"/>
                  </a:cubicBezTo>
                  <a:cubicBezTo>
                    <a:pt x="499" y="1889"/>
                    <a:pt x="646" y="1742"/>
                    <a:pt x="646" y="1566"/>
                  </a:cubicBezTo>
                  <a:lnTo>
                    <a:pt x="646" y="323"/>
                  </a:lnTo>
                  <a:cubicBezTo>
                    <a:pt x="646" y="147"/>
                    <a:pt x="499" y="0"/>
                    <a:pt x="323" y="0"/>
                  </a:cubicBezTo>
                  <a:close/>
                </a:path>
              </a:pathLst>
            </a:custGeom>
            <a:solidFill>
              <a:srgbClr val="4E7D77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95"/>
            <p:cNvSpPr/>
            <p:nvPr/>
          </p:nvSpPr>
          <p:spPr>
            <a:xfrm>
              <a:off x="-372485" y="2427209"/>
              <a:ext cx="645222" cy="918994"/>
            </a:xfrm>
            <a:custGeom>
              <a:rect b="b" l="l" r="r" t="t"/>
              <a:pathLst>
                <a:path extrusionOk="0" h="16032" w="11256">
                  <a:moveTo>
                    <a:pt x="0" y="1"/>
                  </a:moveTo>
                  <a:lnTo>
                    <a:pt x="1126" y="13859"/>
                  </a:lnTo>
                  <a:cubicBezTo>
                    <a:pt x="1135" y="14065"/>
                    <a:pt x="1312" y="14221"/>
                    <a:pt x="1517" y="14221"/>
                  </a:cubicBezTo>
                  <a:cubicBezTo>
                    <a:pt x="1523" y="14221"/>
                    <a:pt x="1529" y="14221"/>
                    <a:pt x="1535" y="14221"/>
                  </a:cubicBezTo>
                  <a:cubicBezTo>
                    <a:pt x="1801" y="14221"/>
                    <a:pt x="2007" y="14433"/>
                    <a:pt x="2016" y="14701"/>
                  </a:cubicBezTo>
                  <a:lnTo>
                    <a:pt x="2016" y="14711"/>
                  </a:lnTo>
                  <a:lnTo>
                    <a:pt x="2016" y="15406"/>
                  </a:lnTo>
                  <a:cubicBezTo>
                    <a:pt x="2016" y="15748"/>
                    <a:pt x="2300" y="16032"/>
                    <a:pt x="2643" y="16032"/>
                  </a:cubicBezTo>
                  <a:lnTo>
                    <a:pt x="8456" y="16032"/>
                  </a:lnTo>
                  <a:cubicBezTo>
                    <a:pt x="8799" y="16032"/>
                    <a:pt x="9082" y="15748"/>
                    <a:pt x="9082" y="15406"/>
                  </a:cubicBezTo>
                  <a:lnTo>
                    <a:pt x="9082" y="14711"/>
                  </a:lnTo>
                  <a:cubicBezTo>
                    <a:pt x="9082" y="14437"/>
                    <a:pt x="9298" y="14221"/>
                    <a:pt x="9572" y="14221"/>
                  </a:cubicBezTo>
                  <a:lnTo>
                    <a:pt x="9738" y="14221"/>
                  </a:lnTo>
                  <a:cubicBezTo>
                    <a:pt x="9944" y="14221"/>
                    <a:pt x="10120" y="14065"/>
                    <a:pt x="10130" y="13859"/>
                  </a:cubicBezTo>
                  <a:lnTo>
                    <a:pt x="112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95"/>
            <p:cNvSpPr/>
            <p:nvPr/>
          </p:nvSpPr>
          <p:spPr>
            <a:xfrm>
              <a:off x="-345027" y="2400841"/>
              <a:ext cx="603721" cy="26999"/>
            </a:xfrm>
            <a:custGeom>
              <a:rect b="b" l="l" r="r" t="t"/>
              <a:pathLst>
                <a:path extrusionOk="0" h="471" w="10532">
                  <a:moveTo>
                    <a:pt x="1" y="1"/>
                  </a:moveTo>
                  <a:lnTo>
                    <a:pt x="1" y="471"/>
                  </a:lnTo>
                  <a:lnTo>
                    <a:pt x="10531" y="47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95"/>
            <p:cNvSpPr/>
            <p:nvPr/>
          </p:nvSpPr>
          <p:spPr>
            <a:xfrm>
              <a:off x="-391000" y="2421649"/>
              <a:ext cx="685061" cy="63972"/>
            </a:xfrm>
            <a:custGeom>
              <a:rect b="b" l="l" r="r" t="t"/>
              <a:pathLst>
                <a:path extrusionOk="0" h="1116" w="11951">
                  <a:moveTo>
                    <a:pt x="0" y="0"/>
                  </a:moveTo>
                  <a:lnTo>
                    <a:pt x="0" y="1116"/>
                  </a:lnTo>
                  <a:lnTo>
                    <a:pt x="11950" y="1116"/>
                  </a:lnTo>
                  <a:lnTo>
                    <a:pt x="119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miter lim="978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95"/>
            <p:cNvSpPr/>
            <p:nvPr/>
          </p:nvSpPr>
          <p:spPr>
            <a:xfrm>
              <a:off x="-88623" y="2580949"/>
              <a:ext cx="162165" cy="105531"/>
            </a:xfrm>
            <a:custGeom>
              <a:rect b="b" l="l" r="r" t="t"/>
              <a:pathLst>
                <a:path extrusionOk="0" h="1841" w="2829">
                  <a:moveTo>
                    <a:pt x="1674" y="1"/>
                  </a:moveTo>
                  <a:lnTo>
                    <a:pt x="411" y="10"/>
                  </a:lnTo>
                  <a:cubicBezTo>
                    <a:pt x="362" y="10"/>
                    <a:pt x="323" y="20"/>
                    <a:pt x="284" y="20"/>
                  </a:cubicBezTo>
                  <a:lnTo>
                    <a:pt x="0" y="20"/>
                  </a:lnTo>
                  <a:cubicBezTo>
                    <a:pt x="274" y="128"/>
                    <a:pt x="499" y="324"/>
                    <a:pt x="637" y="588"/>
                  </a:cubicBezTo>
                  <a:cubicBezTo>
                    <a:pt x="774" y="813"/>
                    <a:pt x="891" y="1048"/>
                    <a:pt x="1018" y="1273"/>
                  </a:cubicBezTo>
                  <a:lnTo>
                    <a:pt x="1185" y="1596"/>
                  </a:lnTo>
                  <a:lnTo>
                    <a:pt x="832" y="1831"/>
                  </a:lnTo>
                  <a:lnTo>
                    <a:pt x="871" y="1831"/>
                  </a:lnTo>
                  <a:cubicBezTo>
                    <a:pt x="1282" y="1831"/>
                    <a:pt x="1684" y="1841"/>
                    <a:pt x="2095" y="1841"/>
                  </a:cubicBezTo>
                  <a:cubicBezTo>
                    <a:pt x="2124" y="1841"/>
                    <a:pt x="2153" y="1821"/>
                    <a:pt x="2163" y="1801"/>
                  </a:cubicBezTo>
                  <a:cubicBezTo>
                    <a:pt x="2320" y="1537"/>
                    <a:pt x="2486" y="1283"/>
                    <a:pt x="2643" y="1018"/>
                  </a:cubicBezTo>
                  <a:lnTo>
                    <a:pt x="2829" y="705"/>
                  </a:lnTo>
                  <a:lnTo>
                    <a:pt x="2428" y="911"/>
                  </a:lnTo>
                  <a:cubicBezTo>
                    <a:pt x="2330" y="725"/>
                    <a:pt x="2242" y="549"/>
                    <a:pt x="2144" y="382"/>
                  </a:cubicBezTo>
                  <a:cubicBezTo>
                    <a:pt x="2095" y="304"/>
                    <a:pt x="2046" y="226"/>
                    <a:pt x="1977" y="157"/>
                  </a:cubicBezTo>
                  <a:cubicBezTo>
                    <a:pt x="1889" y="89"/>
                    <a:pt x="1791" y="30"/>
                    <a:pt x="1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95"/>
            <p:cNvSpPr/>
            <p:nvPr/>
          </p:nvSpPr>
          <p:spPr>
            <a:xfrm>
              <a:off x="-213185" y="2689059"/>
              <a:ext cx="117855" cy="106964"/>
            </a:xfrm>
            <a:custGeom>
              <a:rect b="b" l="l" r="r" t="t"/>
              <a:pathLst>
                <a:path extrusionOk="0" h="1866" w="2056">
                  <a:moveTo>
                    <a:pt x="1357" y="1"/>
                  </a:moveTo>
                  <a:cubicBezTo>
                    <a:pt x="1352" y="1"/>
                    <a:pt x="1347" y="2"/>
                    <a:pt x="1341" y="3"/>
                  </a:cubicBezTo>
                  <a:lnTo>
                    <a:pt x="99" y="13"/>
                  </a:lnTo>
                  <a:lnTo>
                    <a:pt x="40" y="13"/>
                  </a:lnTo>
                  <a:lnTo>
                    <a:pt x="402" y="307"/>
                  </a:lnTo>
                  <a:lnTo>
                    <a:pt x="1" y="1119"/>
                  </a:lnTo>
                  <a:lnTo>
                    <a:pt x="1" y="1286"/>
                  </a:lnTo>
                  <a:cubicBezTo>
                    <a:pt x="1" y="1286"/>
                    <a:pt x="10" y="1295"/>
                    <a:pt x="10" y="1295"/>
                  </a:cubicBezTo>
                  <a:cubicBezTo>
                    <a:pt x="89" y="1569"/>
                    <a:pt x="314" y="1765"/>
                    <a:pt x="588" y="1824"/>
                  </a:cubicBezTo>
                  <a:cubicBezTo>
                    <a:pt x="764" y="1843"/>
                    <a:pt x="930" y="1863"/>
                    <a:pt x="1107" y="1863"/>
                  </a:cubicBezTo>
                  <a:cubicBezTo>
                    <a:pt x="1114" y="1865"/>
                    <a:pt x="1120" y="1866"/>
                    <a:pt x="1126" y="1866"/>
                  </a:cubicBezTo>
                  <a:cubicBezTo>
                    <a:pt x="1156" y="1866"/>
                    <a:pt x="1177" y="1848"/>
                    <a:pt x="1185" y="1824"/>
                  </a:cubicBezTo>
                  <a:lnTo>
                    <a:pt x="1459" y="1383"/>
                  </a:lnTo>
                  <a:lnTo>
                    <a:pt x="1674" y="1041"/>
                  </a:lnTo>
                  <a:lnTo>
                    <a:pt x="2056" y="1237"/>
                  </a:lnTo>
                  <a:cubicBezTo>
                    <a:pt x="2046" y="1217"/>
                    <a:pt x="2036" y="1207"/>
                    <a:pt x="2036" y="1188"/>
                  </a:cubicBezTo>
                  <a:cubicBezTo>
                    <a:pt x="1831" y="806"/>
                    <a:pt x="1625" y="434"/>
                    <a:pt x="1420" y="52"/>
                  </a:cubicBezTo>
                  <a:cubicBezTo>
                    <a:pt x="1412" y="20"/>
                    <a:pt x="1383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95"/>
            <p:cNvSpPr/>
            <p:nvPr/>
          </p:nvSpPr>
          <p:spPr>
            <a:xfrm>
              <a:off x="12379" y="2688085"/>
              <a:ext cx="103238" cy="106677"/>
            </a:xfrm>
            <a:custGeom>
              <a:rect b="b" l="l" r="r" t="t"/>
              <a:pathLst>
                <a:path extrusionOk="0" h="1861" w="1801">
                  <a:moveTo>
                    <a:pt x="1223" y="1"/>
                  </a:moveTo>
                  <a:lnTo>
                    <a:pt x="0" y="745"/>
                  </a:lnTo>
                  <a:cubicBezTo>
                    <a:pt x="10" y="754"/>
                    <a:pt x="10" y="764"/>
                    <a:pt x="20" y="774"/>
                  </a:cubicBezTo>
                  <a:cubicBezTo>
                    <a:pt x="206" y="1126"/>
                    <a:pt x="391" y="1479"/>
                    <a:pt x="587" y="1821"/>
                  </a:cubicBezTo>
                  <a:cubicBezTo>
                    <a:pt x="597" y="1841"/>
                    <a:pt x="626" y="1860"/>
                    <a:pt x="646" y="1860"/>
                  </a:cubicBezTo>
                  <a:cubicBezTo>
                    <a:pt x="803" y="1860"/>
                    <a:pt x="949" y="1851"/>
                    <a:pt x="1096" y="1821"/>
                  </a:cubicBezTo>
                  <a:cubicBezTo>
                    <a:pt x="1409" y="1763"/>
                    <a:pt x="1693" y="1655"/>
                    <a:pt x="1801" y="1312"/>
                  </a:cubicBezTo>
                  <a:lnTo>
                    <a:pt x="1791" y="1126"/>
                  </a:lnTo>
                  <a:cubicBezTo>
                    <a:pt x="1771" y="1077"/>
                    <a:pt x="1752" y="1029"/>
                    <a:pt x="1723" y="980"/>
                  </a:cubicBezTo>
                  <a:cubicBezTo>
                    <a:pt x="1595" y="715"/>
                    <a:pt x="1458" y="461"/>
                    <a:pt x="1321" y="197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95"/>
            <p:cNvSpPr/>
            <p:nvPr/>
          </p:nvSpPr>
          <p:spPr>
            <a:xfrm>
              <a:off x="-39842" y="2776189"/>
              <a:ext cx="147605" cy="132472"/>
            </a:xfrm>
            <a:custGeom>
              <a:rect b="b" l="l" r="r" t="t"/>
              <a:pathLst>
                <a:path extrusionOk="0" h="2311" w="2575">
                  <a:moveTo>
                    <a:pt x="627" y="0"/>
                  </a:moveTo>
                  <a:lnTo>
                    <a:pt x="617" y="20"/>
                  </a:lnTo>
                  <a:cubicBezTo>
                    <a:pt x="412" y="382"/>
                    <a:pt x="206" y="744"/>
                    <a:pt x="11" y="1116"/>
                  </a:cubicBezTo>
                  <a:cubicBezTo>
                    <a:pt x="1" y="1136"/>
                    <a:pt x="1" y="1165"/>
                    <a:pt x="11" y="1185"/>
                  </a:cubicBezTo>
                  <a:cubicBezTo>
                    <a:pt x="167" y="1468"/>
                    <a:pt x="314" y="1752"/>
                    <a:pt x="471" y="2036"/>
                  </a:cubicBezTo>
                  <a:lnTo>
                    <a:pt x="627" y="2310"/>
                  </a:lnTo>
                  <a:lnTo>
                    <a:pt x="647" y="2310"/>
                  </a:lnTo>
                  <a:lnTo>
                    <a:pt x="647" y="1860"/>
                  </a:lnTo>
                  <a:lnTo>
                    <a:pt x="1254" y="1860"/>
                  </a:lnTo>
                  <a:cubicBezTo>
                    <a:pt x="1262" y="1860"/>
                    <a:pt x="1271" y="1860"/>
                    <a:pt x="1279" y="1860"/>
                  </a:cubicBezTo>
                  <a:cubicBezTo>
                    <a:pt x="1523" y="1860"/>
                    <a:pt x="1737" y="1725"/>
                    <a:pt x="1851" y="1508"/>
                  </a:cubicBezTo>
                  <a:cubicBezTo>
                    <a:pt x="2066" y="1106"/>
                    <a:pt x="2281" y="705"/>
                    <a:pt x="2496" y="304"/>
                  </a:cubicBezTo>
                  <a:cubicBezTo>
                    <a:pt x="2526" y="245"/>
                    <a:pt x="2555" y="186"/>
                    <a:pt x="2575" y="137"/>
                  </a:cubicBezTo>
                  <a:lnTo>
                    <a:pt x="2575" y="137"/>
                  </a:lnTo>
                  <a:cubicBezTo>
                    <a:pt x="2487" y="196"/>
                    <a:pt x="2399" y="265"/>
                    <a:pt x="2291" y="314"/>
                  </a:cubicBezTo>
                  <a:cubicBezTo>
                    <a:pt x="2124" y="384"/>
                    <a:pt x="1941" y="423"/>
                    <a:pt x="1756" y="423"/>
                  </a:cubicBezTo>
                  <a:cubicBezTo>
                    <a:pt x="1735" y="423"/>
                    <a:pt x="1715" y="422"/>
                    <a:pt x="1694" y="421"/>
                  </a:cubicBezTo>
                  <a:lnTo>
                    <a:pt x="715" y="421"/>
                  </a:lnTo>
                  <a:cubicBezTo>
                    <a:pt x="666" y="421"/>
                    <a:pt x="657" y="402"/>
                    <a:pt x="657" y="363"/>
                  </a:cubicBezTo>
                  <a:cubicBezTo>
                    <a:pt x="647" y="245"/>
                    <a:pt x="637" y="128"/>
                    <a:pt x="637" y="10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95"/>
            <p:cNvSpPr/>
            <p:nvPr/>
          </p:nvSpPr>
          <p:spPr>
            <a:xfrm>
              <a:off x="-207568" y="2782896"/>
              <a:ext cx="141988" cy="100486"/>
            </a:xfrm>
            <a:custGeom>
              <a:rect b="b" l="l" r="r" t="t"/>
              <a:pathLst>
                <a:path extrusionOk="0" h="1753" w="2477">
                  <a:moveTo>
                    <a:pt x="1" y="1"/>
                  </a:moveTo>
                  <a:cubicBezTo>
                    <a:pt x="10" y="20"/>
                    <a:pt x="20" y="30"/>
                    <a:pt x="20" y="40"/>
                  </a:cubicBezTo>
                  <a:cubicBezTo>
                    <a:pt x="275" y="520"/>
                    <a:pt x="539" y="999"/>
                    <a:pt x="793" y="1469"/>
                  </a:cubicBezTo>
                  <a:cubicBezTo>
                    <a:pt x="813" y="1498"/>
                    <a:pt x="832" y="1528"/>
                    <a:pt x="862" y="1557"/>
                  </a:cubicBezTo>
                  <a:cubicBezTo>
                    <a:pt x="1009" y="1684"/>
                    <a:pt x="1204" y="1753"/>
                    <a:pt x="1410" y="1753"/>
                  </a:cubicBezTo>
                  <a:lnTo>
                    <a:pt x="2477" y="1753"/>
                  </a:lnTo>
                  <a:lnTo>
                    <a:pt x="2477" y="314"/>
                  </a:lnTo>
                  <a:cubicBezTo>
                    <a:pt x="2447" y="304"/>
                    <a:pt x="2428" y="304"/>
                    <a:pt x="2398" y="304"/>
                  </a:cubicBezTo>
                  <a:cubicBezTo>
                    <a:pt x="1870" y="294"/>
                    <a:pt x="1341" y="294"/>
                    <a:pt x="823" y="294"/>
                  </a:cubicBezTo>
                  <a:cubicBezTo>
                    <a:pt x="799" y="296"/>
                    <a:pt x="776" y="297"/>
                    <a:pt x="752" y="297"/>
                  </a:cubicBezTo>
                  <a:cubicBezTo>
                    <a:pt x="474" y="297"/>
                    <a:pt x="208" y="1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95"/>
            <p:cNvSpPr/>
            <p:nvPr/>
          </p:nvSpPr>
          <p:spPr>
            <a:xfrm>
              <a:off x="-157066" y="2584273"/>
              <a:ext cx="107766" cy="108913"/>
            </a:xfrm>
            <a:custGeom>
              <a:rect b="b" l="l" r="r" t="t"/>
              <a:pathLst>
                <a:path extrusionOk="0" h="1900" w="1880">
                  <a:moveTo>
                    <a:pt x="987" y="0"/>
                  </a:moveTo>
                  <a:cubicBezTo>
                    <a:pt x="851" y="0"/>
                    <a:pt x="716" y="68"/>
                    <a:pt x="627" y="187"/>
                  </a:cubicBezTo>
                  <a:cubicBezTo>
                    <a:pt x="451" y="452"/>
                    <a:pt x="284" y="726"/>
                    <a:pt x="108" y="990"/>
                  </a:cubicBezTo>
                  <a:lnTo>
                    <a:pt x="0" y="1166"/>
                  </a:lnTo>
                  <a:lnTo>
                    <a:pt x="1234" y="1900"/>
                  </a:lnTo>
                  <a:lnTo>
                    <a:pt x="1253" y="1871"/>
                  </a:lnTo>
                  <a:cubicBezTo>
                    <a:pt x="1459" y="1528"/>
                    <a:pt x="1664" y="1186"/>
                    <a:pt x="1870" y="853"/>
                  </a:cubicBezTo>
                  <a:cubicBezTo>
                    <a:pt x="1879" y="833"/>
                    <a:pt x="1879" y="804"/>
                    <a:pt x="1870" y="784"/>
                  </a:cubicBezTo>
                  <a:cubicBezTo>
                    <a:pt x="1772" y="579"/>
                    <a:pt x="1635" y="383"/>
                    <a:pt x="1468" y="226"/>
                  </a:cubicBezTo>
                  <a:cubicBezTo>
                    <a:pt x="1371" y="129"/>
                    <a:pt x="1253" y="60"/>
                    <a:pt x="1116" y="21"/>
                  </a:cubicBezTo>
                  <a:cubicBezTo>
                    <a:pt x="1074" y="7"/>
                    <a:pt x="1031" y="0"/>
                    <a:pt x="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95"/>
            <p:cNvSpPr/>
            <p:nvPr/>
          </p:nvSpPr>
          <p:spPr>
            <a:xfrm>
              <a:off x="-136316" y="2961341"/>
              <a:ext cx="30897" cy="67927"/>
            </a:xfrm>
            <a:custGeom>
              <a:rect b="b" l="l" r="r" t="t"/>
              <a:pathLst>
                <a:path extrusionOk="0" h="1185" w="539">
                  <a:moveTo>
                    <a:pt x="265" y="118"/>
                  </a:moveTo>
                  <a:cubicBezTo>
                    <a:pt x="363" y="118"/>
                    <a:pt x="402" y="176"/>
                    <a:pt x="402" y="284"/>
                  </a:cubicBezTo>
                  <a:lnTo>
                    <a:pt x="402" y="441"/>
                  </a:lnTo>
                  <a:cubicBezTo>
                    <a:pt x="402" y="558"/>
                    <a:pt x="353" y="597"/>
                    <a:pt x="255" y="597"/>
                  </a:cubicBezTo>
                  <a:lnTo>
                    <a:pt x="147" y="607"/>
                  </a:lnTo>
                  <a:lnTo>
                    <a:pt x="147" y="118"/>
                  </a:lnTo>
                  <a:close/>
                  <a:moveTo>
                    <a:pt x="0" y="0"/>
                  </a:moveTo>
                  <a:lnTo>
                    <a:pt x="0" y="1184"/>
                  </a:lnTo>
                  <a:lnTo>
                    <a:pt x="137" y="1184"/>
                  </a:lnTo>
                  <a:lnTo>
                    <a:pt x="137" y="715"/>
                  </a:lnTo>
                  <a:lnTo>
                    <a:pt x="255" y="715"/>
                  </a:lnTo>
                  <a:cubicBezTo>
                    <a:pt x="451" y="715"/>
                    <a:pt x="539" y="617"/>
                    <a:pt x="539" y="431"/>
                  </a:cubicBezTo>
                  <a:lnTo>
                    <a:pt x="539" y="284"/>
                  </a:lnTo>
                  <a:cubicBezTo>
                    <a:pt x="539" y="10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95"/>
            <p:cNvSpPr/>
            <p:nvPr/>
          </p:nvSpPr>
          <p:spPr>
            <a:xfrm>
              <a:off x="-102667" y="2961341"/>
              <a:ext cx="37088" cy="68500"/>
            </a:xfrm>
            <a:custGeom>
              <a:rect b="b" l="l" r="r" t="t"/>
              <a:pathLst>
                <a:path extrusionOk="0" h="1195" w="647">
                  <a:moveTo>
                    <a:pt x="314" y="147"/>
                  </a:moveTo>
                  <a:lnTo>
                    <a:pt x="451" y="842"/>
                  </a:lnTo>
                  <a:lnTo>
                    <a:pt x="187" y="842"/>
                  </a:lnTo>
                  <a:lnTo>
                    <a:pt x="314" y="147"/>
                  </a:lnTo>
                  <a:close/>
                  <a:moveTo>
                    <a:pt x="226" y="0"/>
                  </a:moveTo>
                  <a:lnTo>
                    <a:pt x="1" y="1194"/>
                  </a:lnTo>
                  <a:lnTo>
                    <a:pt x="118" y="1194"/>
                  </a:lnTo>
                  <a:lnTo>
                    <a:pt x="167" y="949"/>
                  </a:lnTo>
                  <a:lnTo>
                    <a:pt x="461" y="949"/>
                  </a:lnTo>
                  <a:lnTo>
                    <a:pt x="510" y="1194"/>
                  </a:lnTo>
                  <a:lnTo>
                    <a:pt x="647" y="119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95"/>
            <p:cNvSpPr/>
            <p:nvPr/>
          </p:nvSpPr>
          <p:spPr>
            <a:xfrm>
              <a:off x="-60019" y="2961341"/>
              <a:ext cx="30897" cy="67927"/>
            </a:xfrm>
            <a:custGeom>
              <a:rect b="b" l="l" r="r" t="t"/>
              <a:pathLst>
                <a:path extrusionOk="0" h="1185" w="539">
                  <a:moveTo>
                    <a:pt x="265" y="118"/>
                  </a:moveTo>
                  <a:cubicBezTo>
                    <a:pt x="363" y="118"/>
                    <a:pt x="402" y="176"/>
                    <a:pt x="402" y="284"/>
                  </a:cubicBezTo>
                  <a:lnTo>
                    <a:pt x="402" y="441"/>
                  </a:lnTo>
                  <a:cubicBezTo>
                    <a:pt x="402" y="558"/>
                    <a:pt x="353" y="597"/>
                    <a:pt x="255" y="597"/>
                  </a:cubicBezTo>
                  <a:lnTo>
                    <a:pt x="147" y="607"/>
                  </a:lnTo>
                  <a:lnTo>
                    <a:pt x="147" y="118"/>
                  </a:lnTo>
                  <a:close/>
                  <a:moveTo>
                    <a:pt x="0" y="0"/>
                  </a:moveTo>
                  <a:lnTo>
                    <a:pt x="0" y="1184"/>
                  </a:lnTo>
                  <a:lnTo>
                    <a:pt x="138" y="1184"/>
                  </a:lnTo>
                  <a:lnTo>
                    <a:pt x="138" y="715"/>
                  </a:lnTo>
                  <a:lnTo>
                    <a:pt x="255" y="715"/>
                  </a:lnTo>
                  <a:cubicBezTo>
                    <a:pt x="441" y="715"/>
                    <a:pt x="539" y="617"/>
                    <a:pt x="539" y="431"/>
                  </a:cubicBezTo>
                  <a:lnTo>
                    <a:pt x="539" y="284"/>
                  </a:lnTo>
                  <a:cubicBezTo>
                    <a:pt x="539" y="108"/>
                    <a:pt x="451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95"/>
            <p:cNvSpPr/>
            <p:nvPr/>
          </p:nvSpPr>
          <p:spPr>
            <a:xfrm>
              <a:off x="-23562" y="2961341"/>
              <a:ext cx="28088" cy="68500"/>
            </a:xfrm>
            <a:custGeom>
              <a:rect b="b" l="l" r="r" t="t"/>
              <a:pathLst>
                <a:path extrusionOk="0" h="1195" w="490">
                  <a:moveTo>
                    <a:pt x="1" y="0"/>
                  </a:moveTo>
                  <a:lnTo>
                    <a:pt x="1" y="1194"/>
                  </a:lnTo>
                  <a:lnTo>
                    <a:pt x="490" y="1194"/>
                  </a:lnTo>
                  <a:lnTo>
                    <a:pt x="490" y="1067"/>
                  </a:lnTo>
                  <a:lnTo>
                    <a:pt x="138" y="1067"/>
                  </a:lnTo>
                  <a:lnTo>
                    <a:pt x="138" y="646"/>
                  </a:lnTo>
                  <a:lnTo>
                    <a:pt x="421" y="646"/>
                  </a:lnTo>
                  <a:lnTo>
                    <a:pt x="421" y="529"/>
                  </a:lnTo>
                  <a:lnTo>
                    <a:pt x="138" y="529"/>
                  </a:lnTo>
                  <a:lnTo>
                    <a:pt x="138" y="118"/>
                  </a:lnTo>
                  <a:lnTo>
                    <a:pt x="490" y="11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95"/>
            <p:cNvSpPr/>
            <p:nvPr/>
          </p:nvSpPr>
          <p:spPr>
            <a:xfrm>
              <a:off x="11806" y="2960768"/>
              <a:ext cx="32043" cy="68500"/>
            </a:xfrm>
            <a:custGeom>
              <a:rect b="b" l="l" r="r" t="t"/>
              <a:pathLst>
                <a:path extrusionOk="0" h="1195" w="559">
                  <a:moveTo>
                    <a:pt x="264" y="128"/>
                  </a:moveTo>
                  <a:cubicBezTo>
                    <a:pt x="362" y="128"/>
                    <a:pt x="401" y="186"/>
                    <a:pt x="401" y="294"/>
                  </a:cubicBezTo>
                  <a:lnTo>
                    <a:pt x="401" y="402"/>
                  </a:lnTo>
                  <a:cubicBezTo>
                    <a:pt x="401" y="539"/>
                    <a:pt x="343" y="568"/>
                    <a:pt x="235" y="568"/>
                  </a:cubicBezTo>
                  <a:lnTo>
                    <a:pt x="137" y="568"/>
                  </a:lnTo>
                  <a:lnTo>
                    <a:pt x="137" y="128"/>
                  </a:lnTo>
                  <a:close/>
                  <a:moveTo>
                    <a:pt x="0" y="0"/>
                  </a:moveTo>
                  <a:lnTo>
                    <a:pt x="0" y="1194"/>
                  </a:lnTo>
                  <a:lnTo>
                    <a:pt x="137" y="1194"/>
                  </a:lnTo>
                  <a:lnTo>
                    <a:pt x="137" y="685"/>
                  </a:lnTo>
                  <a:lnTo>
                    <a:pt x="225" y="685"/>
                  </a:lnTo>
                  <a:cubicBezTo>
                    <a:pt x="343" y="685"/>
                    <a:pt x="401" y="725"/>
                    <a:pt x="401" y="862"/>
                  </a:cubicBezTo>
                  <a:lnTo>
                    <a:pt x="401" y="1048"/>
                  </a:lnTo>
                  <a:cubicBezTo>
                    <a:pt x="401" y="1096"/>
                    <a:pt x="411" y="1145"/>
                    <a:pt x="431" y="1194"/>
                  </a:cubicBezTo>
                  <a:lnTo>
                    <a:pt x="558" y="1194"/>
                  </a:lnTo>
                  <a:cubicBezTo>
                    <a:pt x="539" y="1145"/>
                    <a:pt x="529" y="1096"/>
                    <a:pt x="539" y="1048"/>
                  </a:cubicBezTo>
                  <a:lnTo>
                    <a:pt x="539" y="862"/>
                  </a:lnTo>
                  <a:cubicBezTo>
                    <a:pt x="548" y="754"/>
                    <a:pt x="490" y="656"/>
                    <a:pt x="392" y="617"/>
                  </a:cubicBezTo>
                  <a:cubicBezTo>
                    <a:pt x="490" y="588"/>
                    <a:pt x="539" y="509"/>
                    <a:pt x="539" y="372"/>
                  </a:cubicBezTo>
                  <a:lnTo>
                    <a:pt x="539" y="274"/>
                  </a:lnTo>
                  <a:cubicBezTo>
                    <a:pt x="539" y="98"/>
                    <a:pt x="460" y="10"/>
                    <a:pt x="26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2" name="Google Shape;6642;p95"/>
          <p:cNvSpPr txBox="1"/>
          <p:nvPr/>
        </p:nvSpPr>
        <p:spPr>
          <a:xfrm>
            <a:off x="4141723" y="361575"/>
            <a:ext cx="363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SOLUTION</a:t>
            </a:r>
            <a:endParaRPr/>
          </a:p>
        </p:txBody>
      </p:sp>
      <p:sp>
        <p:nvSpPr>
          <p:cNvPr id="6643" name="Google Shape;6643;p95"/>
          <p:cNvSpPr txBox="1"/>
          <p:nvPr/>
        </p:nvSpPr>
        <p:spPr>
          <a:xfrm>
            <a:off x="5939897" y="2477508"/>
            <a:ext cx="6038743" cy="216445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4A5D75"/>
              </a:buClr>
              <a:buSzPts val="1900"/>
              <a:buFont typeface="Arial"/>
              <a:buNone/>
            </a:pPr>
            <a:r>
              <a:rPr b="1" i="0" lang="en-US" sz="32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The concerning project </a:t>
            </a:r>
            <a:r>
              <a:rPr b="1" i="0" lang="en-US" sz="3200" u="none" cap="none" strike="noStrike">
                <a:solidFill>
                  <a:schemeClr val="lt1"/>
                </a:solidFill>
                <a:highlight>
                  <a:srgbClr val="EB92AC"/>
                </a:highlight>
                <a:latin typeface="Mina"/>
                <a:ea typeface="Mina"/>
                <a:cs typeface="Mina"/>
                <a:sym typeface="Mina"/>
              </a:rPr>
              <a:t>WasteWise</a:t>
            </a:r>
            <a:r>
              <a:rPr b="1" i="0" lang="en-US" sz="32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 has been developed to resolve the waste management disruption in Bangladesh.</a:t>
            </a:r>
            <a:endParaRPr/>
          </a:p>
        </p:txBody>
      </p:sp>
      <p:pic>
        <p:nvPicPr>
          <p:cNvPr id="6644" name="Google Shape;6644;p95"/>
          <p:cNvPicPr preferRelativeResize="0"/>
          <p:nvPr/>
        </p:nvPicPr>
        <p:blipFill rotWithShape="1">
          <a:blip r:embed="rId3">
            <a:alphaModFix/>
          </a:blip>
          <a:srcRect b="22671" l="9538" r="11946" t="19602"/>
          <a:stretch/>
        </p:blipFill>
        <p:spPr>
          <a:xfrm>
            <a:off x="1256346" y="1390916"/>
            <a:ext cx="3346351" cy="246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8" name="Shape 6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9" name="Google Shape;664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00" y="1145400"/>
            <a:ext cx="6707700" cy="44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0" name="Google Shape;6650;p96"/>
          <p:cNvSpPr/>
          <p:nvPr/>
        </p:nvSpPr>
        <p:spPr>
          <a:xfrm>
            <a:off x="6842502" y="5114420"/>
            <a:ext cx="50616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1" name="Google Shape;6651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5875" y="1737400"/>
            <a:ext cx="4936126" cy="35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2" name="Google Shape;6652;p96"/>
          <p:cNvSpPr txBox="1"/>
          <p:nvPr/>
        </p:nvSpPr>
        <p:spPr>
          <a:xfrm>
            <a:off x="3826324" y="517075"/>
            <a:ext cx="384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STATISTICS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6" name="Shape 6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" name="Google Shape;6657;p97"/>
          <p:cNvSpPr/>
          <p:nvPr/>
        </p:nvSpPr>
        <p:spPr>
          <a:xfrm>
            <a:off x="3449433" y="5930067"/>
            <a:ext cx="5305200" cy="4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8" name="Google Shape;6658;p97"/>
          <p:cNvGrpSpPr/>
          <p:nvPr/>
        </p:nvGrpSpPr>
        <p:grpSpPr>
          <a:xfrm>
            <a:off x="3804899" y="3254146"/>
            <a:ext cx="4582207" cy="3007881"/>
            <a:chOff x="6113275" y="2898050"/>
            <a:chExt cx="2605698" cy="1710449"/>
          </a:xfrm>
        </p:grpSpPr>
        <p:sp>
          <p:nvSpPr>
            <p:cNvPr id="6659" name="Google Shape;6659;p97"/>
            <p:cNvSpPr/>
            <p:nvPr/>
          </p:nvSpPr>
          <p:spPr>
            <a:xfrm>
              <a:off x="7304181" y="3768295"/>
              <a:ext cx="618762" cy="340529"/>
            </a:xfrm>
            <a:custGeom>
              <a:rect b="b" l="l" r="r" t="t"/>
              <a:pathLst>
                <a:path extrusionOk="0" h="4455" w="8095">
                  <a:moveTo>
                    <a:pt x="6304" y="1"/>
                  </a:moveTo>
                  <a:lnTo>
                    <a:pt x="5707" y="901"/>
                  </a:lnTo>
                  <a:lnTo>
                    <a:pt x="803" y="3035"/>
                  </a:lnTo>
                  <a:cubicBezTo>
                    <a:pt x="803" y="3035"/>
                    <a:pt x="118" y="3162"/>
                    <a:pt x="118" y="3377"/>
                  </a:cubicBezTo>
                  <a:cubicBezTo>
                    <a:pt x="118" y="3583"/>
                    <a:pt x="1" y="4180"/>
                    <a:pt x="118" y="4268"/>
                  </a:cubicBezTo>
                  <a:cubicBezTo>
                    <a:pt x="135" y="4279"/>
                    <a:pt x="162" y="4284"/>
                    <a:pt x="198" y="4284"/>
                  </a:cubicBezTo>
                  <a:cubicBezTo>
                    <a:pt x="448" y="4284"/>
                    <a:pt x="1097" y="4052"/>
                    <a:pt x="1097" y="4052"/>
                  </a:cubicBezTo>
                  <a:lnTo>
                    <a:pt x="1097" y="4052"/>
                  </a:lnTo>
                  <a:cubicBezTo>
                    <a:pt x="1097" y="4052"/>
                    <a:pt x="843" y="4356"/>
                    <a:pt x="1097" y="4444"/>
                  </a:cubicBezTo>
                  <a:cubicBezTo>
                    <a:pt x="1121" y="4451"/>
                    <a:pt x="1144" y="4454"/>
                    <a:pt x="1168" y="4454"/>
                  </a:cubicBezTo>
                  <a:cubicBezTo>
                    <a:pt x="1397" y="4454"/>
                    <a:pt x="1606" y="4141"/>
                    <a:pt x="1606" y="4141"/>
                  </a:cubicBezTo>
                  <a:cubicBezTo>
                    <a:pt x="1860" y="3984"/>
                    <a:pt x="2105" y="3808"/>
                    <a:pt x="2330" y="3632"/>
                  </a:cubicBezTo>
                  <a:cubicBezTo>
                    <a:pt x="2457" y="3475"/>
                    <a:pt x="2555" y="3299"/>
                    <a:pt x="2634" y="3113"/>
                  </a:cubicBezTo>
                  <a:lnTo>
                    <a:pt x="7155" y="1968"/>
                  </a:lnTo>
                  <a:lnTo>
                    <a:pt x="8095" y="558"/>
                  </a:lnTo>
                  <a:cubicBezTo>
                    <a:pt x="8095" y="558"/>
                    <a:pt x="6177" y="343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97"/>
            <p:cNvSpPr/>
            <p:nvPr/>
          </p:nvSpPr>
          <p:spPr>
            <a:xfrm>
              <a:off x="7769537" y="3614961"/>
              <a:ext cx="155703" cy="205005"/>
            </a:xfrm>
            <a:custGeom>
              <a:rect b="b" l="l" r="r" t="t"/>
              <a:pathLst>
                <a:path extrusionOk="0" h="2682" w="2037">
                  <a:moveTo>
                    <a:pt x="558" y="0"/>
                  </a:moveTo>
                  <a:lnTo>
                    <a:pt x="0" y="1821"/>
                  </a:lnTo>
                  <a:lnTo>
                    <a:pt x="1459" y="2682"/>
                  </a:lnTo>
                  <a:lnTo>
                    <a:pt x="2036" y="1263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97"/>
            <p:cNvSpPr/>
            <p:nvPr/>
          </p:nvSpPr>
          <p:spPr>
            <a:xfrm>
              <a:off x="7757536" y="3709209"/>
              <a:ext cx="151193" cy="122759"/>
            </a:xfrm>
            <a:custGeom>
              <a:rect b="b" l="l" r="r" t="t"/>
              <a:pathLst>
                <a:path extrusionOk="0" h="1606" w="1978">
                  <a:moveTo>
                    <a:pt x="216" y="0"/>
                  </a:moveTo>
                  <a:cubicBezTo>
                    <a:pt x="89" y="226"/>
                    <a:pt x="11" y="480"/>
                    <a:pt x="1" y="744"/>
                  </a:cubicBezTo>
                  <a:lnTo>
                    <a:pt x="1665" y="1606"/>
                  </a:lnTo>
                  <a:lnTo>
                    <a:pt x="1978" y="104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97"/>
            <p:cNvSpPr/>
            <p:nvPr/>
          </p:nvSpPr>
          <p:spPr>
            <a:xfrm>
              <a:off x="7356618" y="4440872"/>
              <a:ext cx="309037" cy="108541"/>
            </a:xfrm>
            <a:custGeom>
              <a:rect b="b" l="l" r="r" t="t"/>
              <a:pathLst>
                <a:path extrusionOk="0" h="1420" w="4043">
                  <a:moveTo>
                    <a:pt x="3954" y="0"/>
                  </a:moveTo>
                  <a:lnTo>
                    <a:pt x="1977" y="59"/>
                  </a:lnTo>
                  <a:cubicBezTo>
                    <a:pt x="1977" y="59"/>
                    <a:pt x="744" y="675"/>
                    <a:pt x="401" y="959"/>
                  </a:cubicBezTo>
                  <a:cubicBezTo>
                    <a:pt x="59" y="1233"/>
                    <a:pt x="0" y="1204"/>
                    <a:pt x="88" y="1419"/>
                  </a:cubicBezTo>
                  <a:lnTo>
                    <a:pt x="4042" y="1419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97"/>
            <p:cNvSpPr/>
            <p:nvPr/>
          </p:nvSpPr>
          <p:spPr>
            <a:xfrm>
              <a:off x="7359599" y="4533591"/>
              <a:ext cx="306056" cy="16511"/>
            </a:xfrm>
            <a:custGeom>
              <a:rect b="b" l="l" r="r" t="t"/>
              <a:pathLst>
                <a:path extrusionOk="0" h="216" w="4004">
                  <a:moveTo>
                    <a:pt x="49" y="1"/>
                  </a:moveTo>
                  <a:cubicBezTo>
                    <a:pt x="0" y="50"/>
                    <a:pt x="0" y="99"/>
                    <a:pt x="49" y="216"/>
                  </a:cubicBezTo>
                  <a:lnTo>
                    <a:pt x="4003" y="216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97"/>
            <p:cNvSpPr/>
            <p:nvPr/>
          </p:nvSpPr>
          <p:spPr>
            <a:xfrm>
              <a:off x="7393996" y="3823101"/>
              <a:ext cx="1058583" cy="710563"/>
            </a:xfrm>
            <a:custGeom>
              <a:rect b="b" l="l" r="r" t="t"/>
              <a:pathLst>
                <a:path extrusionOk="0" h="9296" w="13849">
                  <a:moveTo>
                    <a:pt x="2799" y="1"/>
                  </a:moveTo>
                  <a:cubicBezTo>
                    <a:pt x="1584" y="1"/>
                    <a:pt x="220" y="143"/>
                    <a:pt x="128" y="546"/>
                  </a:cubicBezTo>
                  <a:cubicBezTo>
                    <a:pt x="0" y="1094"/>
                    <a:pt x="1948" y="7152"/>
                    <a:pt x="1948" y="7152"/>
                  </a:cubicBezTo>
                  <a:cubicBezTo>
                    <a:pt x="1948" y="7152"/>
                    <a:pt x="1605" y="7368"/>
                    <a:pt x="1586" y="7514"/>
                  </a:cubicBezTo>
                  <a:cubicBezTo>
                    <a:pt x="1557" y="7671"/>
                    <a:pt x="1488" y="8131"/>
                    <a:pt x="1488" y="8131"/>
                  </a:cubicBezTo>
                  <a:lnTo>
                    <a:pt x="3465" y="8434"/>
                  </a:lnTo>
                  <a:cubicBezTo>
                    <a:pt x="3465" y="8434"/>
                    <a:pt x="3524" y="7818"/>
                    <a:pt x="3524" y="7231"/>
                  </a:cubicBezTo>
                  <a:cubicBezTo>
                    <a:pt x="3524" y="6643"/>
                    <a:pt x="2848" y="3032"/>
                    <a:pt x="2848" y="3032"/>
                  </a:cubicBezTo>
                  <a:lnTo>
                    <a:pt x="2848" y="3032"/>
                  </a:lnTo>
                  <a:lnTo>
                    <a:pt x="6832" y="4295"/>
                  </a:lnTo>
                  <a:lnTo>
                    <a:pt x="5354" y="7446"/>
                  </a:lnTo>
                  <a:cubicBezTo>
                    <a:pt x="5354" y="7446"/>
                    <a:pt x="4884" y="8376"/>
                    <a:pt x="5413" y="8836"/>
                  </a:cubicBezTo>
                  <a:cubicBezTo>
                    <a:pt x="5786" y="9167"/>
                    <a:pt x="6324" y="9216"/>
                    <a:pt x="6609" y="9216"/>
                  </a:cubicBezTo>
                  <a:cubicBezTo>
                    <a:pt x="6728" y="9216"/>
                    <a:pt x="6802" y="9208"/>
                    <a:pt x="6802" y="9208"/>
                  </a:cubicBezTo>
                  <a:lnTo>
                    <a:pt x="13849" y="9296"/>
                  </a:lnTo>
                  <a:lnTo>
                    <a:pt x="13722" y="8160"/>
                  </a:lnTo>
                  <a:cubicBezTo>
                    <a:pt x="13722" y="8160"/>
                    <a:pt x="12704" y="8004"/>
                    <a:pt x="12518" y="8004"/>
                  </a:cubicBezTo>
                  <a:cubicBezTo>
                    <a:pt x="12332" y="8004"/>
                    <a:pt x="8779" y="7103"/>
                    <a:pt x="8779" y="7103"/>
                  </a:cubicBezTo>
                  <a:cubicBezTo>
                    <a:pt x="8779" y="7103"/>
                    <a:pt x="11627" y="4138"/>
                    <a:pt x="11931" y="3649"/>
                  </a:cubicBezTo>
                  <a:cubicBezTo>
                    <a:pt x="12303" y="3091"/>
                    <a:pt x="12420" y="2406"/>
                    <a:pt x="12273" y="1760"/>
                  </a:cubicBezTo>
                  <a:cubicBezTo>
                    <a:pt x="12087" y="1016"/>
                    <a:pt x="11960" y="869"/>
                    <a:pt x="11960" y="869"/>
                  </a:cubicBezTo>
                  <a:cubicBezTo>
                    <a:pt x="11960" y="869"/>
                    <a:pt x="10229" y="1699"/>
                    <a:pt x="9066" y="1699"/>
                  </a:cubicBezTo>
                  <a:cubicBezTo>
                    <a:pt x="8928" y="1699"/>
                    <a:pt x="8799" y="1688"/>
                    <a:pt x="8681" y="1662"/>
                  </a:cubicBezTo>
                  <a:cubicBezTo>
                    <a:pt x="7996" y="1505"/>
                    <a:pt x="7360" y="1212"/>
                    <a:pt x="6802" y="801"/>
                  </a:cubicBezTo>
                  <a:cubicBezTo>
                    <a:pt x="6802" y="801"/>
                    <a:pt x="5285" y="174"/>
                    <a:pt x="4052" y="57"/>
                  </a:cubicBezTo>
                  <a:cubicBezTo>
                    <a:pt x="3710" y="22"/>
                    <a:pt x="3266" y="1"/>
                    <a:pt x="2799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97"/>
            <p:cNvSpPr/>
            <p:nvPr/>
          </p:nvSpPr>
          <p:spPr>
            <a:xfrm>
              <a:off x="7497952" y="3001012"/>
              <a:ext cx="401068" cy="376684"/>
            </a:xfrm>
            <a:custGeom>
              <a:rect b="b" l="l" r="r" t="t"/>
              <a:pathLst>
                <a:path extrusionOk="0" h="4928" w="5247">
                  <a:moveTo>
                    <a:pt x="1974" y="0"/>
                  </a:moveTo>
                  <a:cubicBezTo>
                    <a:pt x="1737" y="0"/>
                    <a:pt x="1509" y="19"/>
                    <a:pt x="1302" y="56"/>
                  </a:cubicBezTo>
                  <a:cubicBezTo>
                    <a:pt x="245" y="242"/>
                    <a:pt x="1" y="859"/>
                    <a:pt x="1" y="986"/>
                  </a:cubicBezTo>
                  <a:cubicBezTo>
                    <a:pt x="1" y="1113"/>
                    <a:pt x="402" y="2072"/>
                    <a:pt x="402" y="2072"/>
                  </a:cubicBezTo>
                  <a:cubicBezTo>
                    <a:pt x="402" y="2072"/>
                    <a:pt x="617" y="2787"/>
                    <a:pt x="617" y="2875"/>
                  </a:cubicBezTo>
                  <a:cubicBezTo>
                    <a:pt x="617" y="2972"/>
                    <a:pt x="461" y="3432"/>
                    <a:pt x="588" y="3589"/>
                  </a:cubicBezTo>
                  <a:cubicBezTo>
                    <a:pt x="715" y="3736"/>
                    <a:pt x="1077" y="3775"/>
                    <a:pt x="1077" y="3775"/>
                  </a:cubicBezTo>
                  <a:cubicBezTo>
                    <a:pt x="1077" y="3775"/>
                    <a:pt x="1635" y="4421"/>
                    <a:pt x="1880" y="4666"/>
                  </a:cubicBezTo>
                  <a:cubicBezTo>
                    <a:pt x="2044" y="4829"/>
                    <a:pt x="2225" y="4927"/>
                    <a:pt x="2418" y="4927"/>
                  </a:cubicBezTo>
                  <a:cubicBezTo>
                    <a:pt x="2513" y="4927"/>
                    <a:pt x="2611" y="4903"/>
                    <a:pt x="2712" y="4852"/>
                  </a:cubicBezTo>
                  <a:cubicBezTo>
                    <a:pt x="3025" y="4695"/>
                    <a:pt x="3299" y="4294"/>
                    <a:pt x="3299" y="4294"/>
                  </a:cubicBezTo>
                  <a:lnTo>
                    <a:pt x="3886" y="4881"/>
                  </a:lnTo>
                  <a:lnTo>
                    <a:pt x="5247" y="3305"/>
                  </a:lnTo>
                  <a:lnTo>
                    <a:pt x="4757" y="2698"/>
                  </a:lnTo>
                  <a:cubicBezTo>
                    <a:pt x="4757" y="2698"/>
                    <a:pt x="4884" y="1984"/>
                    <a:pt x="4424" y="1064"/>
                  </a:cubicBezTo>
                  <a:cubicBezTo>
                    <a:pt x="4047" y="318"/>
                    <a:pt x="2939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97"/>
            <p:cNvSpPr/>
            <p:nvPr/>
          </p:nvSpPr>
          <p:spPr>
            <a:xfrm>
              <a:off x="7377562" y="2898050"/>
              <a:ext cx="504258" cy="313012"/>
            </a:xfrm>
            <a:custGeom>
              <a:rect b="b" l="l" r="r" t="t"/>
              <a:pathLst>
                <a:path extrusionOk="0" h="4095" w="6597">
                  <a:moveTo>
                    <a:pt x="4022" y="1"/>
                  </a:moveTo>
                  <a:cubicBezTo>
                    <a:pt x="3360" y="1"/>
                    <a:pt x="2623" y="354"/>
                    <a:pt x="2535" y="610"/>
                  </a:cubicBezTo>
                  <a:cubicBezTo>
                    <a:pt x="2535" y="610"/>
                    <a:pt x="2094" y="276"/>
                    <a:pt x="1697" y="276"/>
                  </a:cubicBezTo>
                  <a:cubicBezTo>
                    <a:pt x="1614" y="276"/>
                    <a:pt x="1533" y="291"/>
                    <a:pt x="1458" y="326"/>
                  </a:cubicBezTo>
                  <a:cubicBezTo>
                    <a:pt x="1018" y="542"/>
                    <a:pt x="1214" y="728"/>
                    <a:pt x="1145" y="1100"/>
                  </a:cubicBezTo>
                  <a:cubicBezTo>
                    <a:pt x="1077" y="1472"/>
                    <a:pt x="0" y="1501"/>
                    <a:pt x="0" y="2117"/>
                  </a:cubicBezTo>
                  <a:cubicBezTo>
                    <a:pt x="0" y="2734"/>
                    <a:pt x="773" y="2949"/>
                    <a:pt x="930" y="2988"/>
                  </a:cubicBezTo>
                  <a:cubicBezTo>
                    <a:pt x="1086" y="3018"/>
                    <a:pt x="959" y="3693"/>
                    <a:pt x="1419" y="3693"/>
                  </a:cubicBezTo>
                  <a:cubicBezTo>
                    <a:pt x="1879" y="3693"/>
                    <a:pt x="1977" y="3419"/>
                    <a:pt x="1977" y="3419"/>
                  </a:cubicBezTo>
                  <a:cubicBezTo>
                    <a:pt x="1977" y="3419"/>
                    <a:pt x="1634" y="2431"/>
                    <a:pt x="2006" y="2274"/>
                  </a:cubicBezTo>
                  <a:cubicBezTo>
                    <a:pt x="2213" y="2187"/>
                    <a:pt x="2561" y="2055"/>
                    <a:pt x="2808" y="2055"/>
                  </a:cubicBezTo>
                  <a:cubicBezTo>
                    <a:pt x="3006" y="2055"/>
                    <a:pt x="3140" y="2140"/>
                    <a:pt x="3083" y="2401"/>
                  </a:cubicBezTo>
                  <a:cubicBezTo>
                    <a:pt x="2979" y="2912"/>
                    <a:pt x="3304" y="3116"/>
                    <a:pt x="3549" y="3116"/>
                  </a:cubicBezTo>
                  <a:cubicBezTo>
                    <a:pt x="3582" y="3116"/>
                    <a:pt x="3612" y="3113"/>
                    <a:pt x="3641" y="3106"/>
                  </a:cubicBezTo>
                  <a:cubicBezTo>
                    <a:pt x="3722" y="3086"/>
                    <a:pt x="3812" y="3077"/>
                    <a:pt x="3896" y="3077"/>
                  </a:cubicBezTo>
                  <a:cubicBezTo>
                    <a:pt x="4066" y="3077"/>
                    <a:pt x="4218" y="3116"/>
                    <a:pt x="4257" y="3194"/>
                  </a:cubicBezTo>
                  <a:cubicBezTo>
                    <a:pt x="4288" y="3274"/>
                    <a:pt x="4422" y="3388"/>
                    <a:pt x="4518" y="3388"/>
                  </a:cubicBezTo>
                  <a:cubicBezTo>
                    <a:pt x="4576" y="3388"/>
                    <a:pt x="4620" y="3347"/>
                    <a:pt x="4620" y="3233"/>
                  </a:cubicBezTo>
                  <a:cubicBezTo>
                    <a:pt x="4620" y="2920"/>
                    <a:pt x="4776" y="2646"/>
                    <a:pt x="5050" y="2646"/>
                  </a:cubicBezTo>
                  <a:cubicBezTo>
                    <a:pt x="5334" y="2646"/>
                    <a:pt x="5539" y="3106"/>
                    <a:pt x="5520" y="3478"/>
                  </a:cubicBezTo>
                  <a:cubicBezTo>
                    <a:pt x="5500" y="3703"/>
                    <a:pt x="5412" y="3918"/>
                    <a:pt x="5275" y="4094"/>
                  </a:cubicBezTo>
                  <a:lnTo>
                    <a:pt x="6322" y="4026"/>
                  </a:lnTo>
                  <a:cubicBezTo>
                    <a:pt x="6322" y="4026"/>
                    <a:pt x="6596" y="2636"/>
                    <a:pt x="6352" y="1648"/>
                  </a:cubicBezTo>
                  <a:cubicBezTo>
                    <a:pt x="6107" y="659"/>
                    <a:pt x="4942" y="111"/>
                    <a:pt x="4228" y="13"/>
                  </a:cubicBezTo>
                  <a:cubicBezTo>
                    <a:pt x="4161" y="5"/>
                    <a:pt x="4091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97"/>
            <p:cNvSpPr/>
            <p:nvPr/>
          </p:nvSpPr>
          <p:spPr>
            <a:xfrm>
              <a:off x="7569804" y="3189431"/>
              <a:ext cx="29199" cy="33403"/>
            </a:xfrm>
            <a:custGeom>
              <a:rect b="b" l="l" r="r" t="t"/>
              <a:pathLst>
                <a:path extrusionOk="0" h="437" w="382">
                  <a:moveTo>
                    <a:pt x="83" y="1"/>
                  </a:moveTo>
                  <a:cubicBezTo>
                    <a:pt x="71" y="1"/>
                    <a:pt x="59" y="3"/>
                    <a:pt x="49" y="8"/>
                  </a:cubicBezTo>
                  <a:cubicBezTo>
                    <a:pt x="0" y="38"/>
                    <a:pt x="20" y="165"/>
                    <a:pt x="88" y="282"/>
                  </a:cubicBezTo>
                  <a:cubicBezTo>
                    <a:pt x="153" y="380"/>
                    <a:pt x="238" y="437"/>
                    <a:pt x="299" y="437"/>
                  </a:cubicBezTo>
                  <a:cubicBezTo>
                    <a:pt x="311" y="437"/>
                    <a:pt x="323" y="434"/>
                    <a:pt x="333" y="429"/>
                  </a:cubicBezTo>
                  <a:cubicBezTo>
                    <a:pt x="382" y="400"/>
                    <a:pt x="362" y="273"/>
                    <a:pt x="284" y="155"/>
                  </a:cubicBezTo>
                  <a:cubicBezTo>
                    <a:pt x="219" y="58"/>
                    <a:pt x="141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97"/>
            <p:cNvSpPr/>
            <p:nvPr/>
          </p:nvSpPr>
          <p:spPr>
            <a:xfrm>
              <a:off x="7622164" y="3258837"/>
              <a:ext cx="41964" cy="48003"/>
            </a:xfrm>
            <a:custGeom>
              <a:rect b="b" l="l" r="r" t="t"/>
              <a:pathLst>
                <a:path extrusionOk="0" fill="none" h="628" w="549">
                  <a:moveTo>
                    <a:pt x="0" y="627"/>
                  </a:moveTo>
                  <a:cubicBezTo>
                    <a:pt x="304" y="568"/>
                    <a:pt x="529" y="314"/>
                    <a:pt x="548" y="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97"/>
            <p:cNvSpPr/>
            <p:nvPr/>
          </p:nvSpPr>
          <p:spPr>
            <a:xfrm>
              <a:off x="7550312" y="3159391"/>
              <a:ext cx="30040" cy="21708"/>
            </a:xfrm>
            <a:custGeom>
              <a:rect b="b" l="l" r="r" t="t"/>
              <a:pathLst>
                <a:path extrusionOk="0" fill="none" h="284" w="393">
                  <a:moveTo>
                    <a:pt x="1" y="284"/>
                  </a:moveTo>
                  <a:cubicBezTo>
                    <a:pt x="1" y="284"/>
                    <a:pt x="50" y="0"/>
                    <a:pt x="392" y="12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97"/>
            <p:cNvSpPr/>
            <p:nvPr/>
          </p:nvSpPr>
          <p:spPr>
            <a:xfrm>
              <a:off x="7781538" y="3272290"/>
              <a:ext cx="540872" cy="751381"/>
            </a:xfrm>
            <a:custGeom>
              <a:rect b="b" l="l" r="r" t="t"/>
              <a:pathLst>
                <a:path extrusionOk="0" h="9830" w="7076">
                  <a:moveTo>
                    <a:pt x="1791" y="1"/>
                  </a:moveTo>
                  <a:cubicBezTo>
                    <a:pt x="1664" y="1"/>
                    <a:pt x="186" y="1263"/>
                    <a:pt x="245" y="1851"/>
                  </a:cubicBezTo>
                  <a:cubicBezTo>
                    <a:pt x="245" y="1851"/>
                    <a:pt x="0" y="3896"/>
                    <a:pt x="274" y="4513"/>
                  </a:cubicBezTo>
                  <a:cubicBezTo>
                    <a:pt x="548" y="5129"/>
                    <a:pt x="1546" y="7596"/>
                    <a:pt x="1546" y="7596"/>
                  </a:cubicBezTo>
                  <a:cubicBezTo>
                    <a:pt x="1546" y="7596"/>
                    <a:pt x="1331" y="9113"/>
                    <a:pt x="1948" y="9514"/>
                  </a:cubicBezTo>
                  <a:cubicBezTo>
                    <a:pt x="2253" y="9712"/>
                    <a:pt x="2982" y="9829"/>
                    <a:pt x="3749" y="9829"/>
                  </a:cubicBezTo>
                  <a:cubicBezTo>
                    <a:pt x="4532" y="9829"/>
                    <a:pt x="5354" y="9707"/>
                    <a:pt x="5804" y="9426"/>
                  </a:cubicBezTo>
                  <a:cubicBezTo>
                    <a:pt x="6704" y="8868"/>
                    <a:pt x="7076" y="8437"/>
                    <a:pt x="7076" y="8036"/>
                  </a:cubicBezTo>
                  <a:cubicBezTo>
                    <a:pt x="7076" y="7635"/>
                    <a:pt x="6489" y="5873"/>
                    <a:pt x="5559" y="4111"/>
                  </a:cubicBezTo>
                  <a:cubicBezTo>
                    <a:pt x="4884" y="2820"/>
                    <a:pt x="3944" y="1684"/>
                    <a:pt x="2809" y="774"/>
                  </a:cubicBezTo>
                  <a:cubicBezTo>
                    <a:pt x="2163" y="246"/>
                    <a:pt x="1918" y="1"/>
                    <a:pt x="179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97"/>
            <p:cNvSpPr/>
            <p:nvPr/>
          </p:nvSpPr>
          <p:spPr>
            <a:xfrm>
              <a:off x="7771753" y="3241638"/>
              <a:ext cx="170685" cy="222280"/>
            </a:xfrm>
            <a:custGeom>
              <a:rect b="b" l="l" r="r" t="t"/>
              <a:pathLst>
                <a:path extrusionOk="0" h="2908" w="2233">
                  <a:moveTo>
                    <a:pt x="1674" y="1"/>
                  </a:moveTo>
                  <a:lnTo>
                    <a:pt x="1" y="1880"/>
                  </a:lnTo>
                  <a:lnTo>
                    <a:pt x="343" y="2907"/>
                  </a:lnTo>
                  <a:lnTo>
                    <a:pt x="2232" y="461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97"/>
            <p:cNvSpPr/>
            <p:nvPr/>
          </p:nvSpPr>
          <p:spPr>
            <a:xfrm>
              <a:off x="7403704" y="3768295"/>
              <a:ext cx="619526" cy="288857"/>
            </a:xfrm>
            <a:custGeom>
              <a:rect b="b" l="l" r="r" t="t"/>
              <a:pathLst>
                <a:path extrusionOk="0" h="3779" w="8105">
                  <a:moveTo>
                    <a:pt x="6519" y="1"/>
                  </a:moveTo>
                  <a:cubicBezTo>
                    <a:pt x="6519" y="1"/>
                    <a:pt x="3123" y="1948"/>
                    <a:pt x="2692" y="2105"/>
                  </a:cubicBezTo>
                  <a:cubicBezTo>
                    <a:pt x="2398" y="2209"/>
                    <a:pt x="1683" y="2240"/>
                    <a:pt x="1120" y="2240"/>
                  </a:cubicBezTo>
                  <a:cubicBezTo>
                    <a:pt x="838" y="2240"/>
                    <a:pt x="594" y="2232"/>
                    <a:pt x="461" y="2222"/>
                  </a:cubicBezTo>
                  <a:cubicBezTo>
                    <a:pt x="441" y="2219"/>
                    <a:pt x="422" y="2218"/>
                    <a:pt x="404" y="2218"/>
                  </a:cubicBezTo>
                  <a:cubicBezTo>
                    <a:pt x="240" y="2218"/>
                    <a:pt x="95" y="2329"/>
                    <a:pt x="69" y="2496"/>
                  </a:cubicBezTo>
                  <a:cubicBezTo>
                    <a:pt x="59" y="2516"/>
                    <a:pt x="59" y="2535"/>
                    <a:pt x="59" y="2565"/>
                  </a:cubicBezTo>
                  <a:lnTo>
                    <a:pt x="1" y="3739"/>
                  </a:lnTo>
                  <a:cubicBezTo>
                    <a:pt x="1" y="3739"/>
                    <a:pt x="153" y="3778"/>
                    <a:pt x="298" y="3778"/>
                  </a:cubicBezTo>
                  <a:cubicBezTo>
                    <a:pt x="370" y="3778"/>
                    <a:pt x="441" y="3769"/>
                    <a:pt x="490" y="3739"/>
                  </a:cubicBezTo>
                  <a:cubicBezTo>
                    <a:pt x="637" y="3641"/>
                    <a:pt x="793" y="3299"/>
                    <a:pt x="793" y="3299"/>
                  </a:cubicBezTo>
                  <a:cubicBezTo>
                    <a:pt x="793" y="3299"/>
                    <a:pt x="943" y="3317"/>
                    <a:pt x="1114" y="3317"/>
                  </a:cubicBezTo>
                  <a:cubicBezTo>
                    <a:pt x="1272" y="3317"/>
                    <a:pt x="1448" y="3301"/>
                    <a:pt x="1537" y="3240"/>
                  </a:cubicBezTo>
                  <a:cubicBezTo>
                    <a:pt x="1664" y="3162"/>
                    <a:pt x="1772" y="3064"/>
                    <a:pt x="1880" y="2966"/>
                  </a:cubicBezTo>
                  <a:cubicBezTo>
                    <a:pt x="2447" y="2917"/>
                    <a:pt x="3015" y="2839"/>
                    <a:pt x="3573" y="2721"/>
                  </a:cubicBezTo>
                  <a:cubicBezTo>
                    <a:pt x="4199" y="2565"/>
                    <a:pt x="7037" y="1635"/>
                    <a:pt x="7468" y="1547"/>
                  </a:cubicBezTo>
                  <a:cubicBezTo>
                    <a:pt x="7908" y="1449"/>
                    <a:pt x="8055" y="1204"/>
                    <a:pt x="8085" y="1058"/>
                  </a:cubicBezTo>
                  <a:cubicBezTo>
                    <a:pt x="8104" y="911"/>
                    <a:pt x="6519" y="1"/>
                    <a:pt x="6519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97"/>
            <p:cNvSpPr/>
            <p:nvPr/>
          </p:nvSpPr>
          <p:spPr>
            <a:xfrm>
              <a:off x="7403704" y="3929885"/>
              <a:ext cx="223045" cy="127268"/>
            </a:xfrm>
            <a:custGeom>
              <a:rect b="b" l="l" r="r" t="t"/>
              <a:pathLst>
                <a:path extrusionOk="0" h="1665" w="2918">
                  <a:moveTo>
                    <a:pt x="2643" y="1"/>
                  </a:moveTo>
                  <a:cubicBezTo>
                    <a:pt x="2322" y="94"/>
                    <a:pt x="1603" y="124"/>
                    <a:pt x="1055" y="124"/>
                  </a:cubicBezTo>
                  <a:cubicBezTo>
                    <a:pt x="801" y="124"/>
                    <a:pt x="584" y="118"/>
                    <a:pt x="461" y="108"/>
                  </a:cubicBezTo>
                  <a:cubicBezTo>
                    <a:pt x="441" y="105"/>
                    <a:pt x="422" y="104"/>
                    <a:pt x="404" y="104"/>
                  </a:cubicBezTo>
                  <a:cubicBezTo>
                    <a:pt x="240" y="104"/>
                    <a:pt x="95" y="215"/>
                    <a:pt x="69" y="382"/>
                  </a:cubicBezTo>
                  <a:cubicBezTo>
                    <a:pt x="59" y="402"/>
                    <a:pt x="59" y="431"/>
                    <a:pt x="59" y="451"/>
                  </a:cubicBezTo>
                  <a:lnTo>
                    <a:pt x="1" y="1625"/>
                  </a:lnTo>
                  <a:cubicBezTo>
                    <a:pt x="1" y="1625"/>
                    <a:pt x="153" y="1664"/>
                    <a:pt x="298" y="1664"/>
                  </a:cubicBezTo>
                  <a:cubicBezTo>
                    <a:pt x="370" y="1664"/>
                    <a:pt x="441" y="1655"/>
                    <a:pt x="490" y="1625"/>
                  </a:cubicBezTo>
                  <a:cubicBezTo>
                    <a:pt x="637" y="1527"/>
                    <a:pt x="793" y="1195"/>
                    <a:pt x="793" y="1195"/>
                  </a:cubicBezTo>
                  <a:cubicBezTo>
                    <a:pt x="793" y="1195"/>
                    <a:pt x="922" y="1208"/>
                    <a:pt x="1076" y="1208"/>
                  </a:cubicBezTo>
                  <a:cubicBezTo>
                    <a:pt x="1243" y="1208"/>
                    <a:pt x="1440" y="1192"/>
                    <a:pt x="1537" y="1126"/>
                  </a:cubicBezTo>
                  <a:cubicBezTo>
                    <a:pt x="1664" y="1048"/>
                    <a:pt x="1772" y="950"/>
                    <a:pt x="1880" y="852"/>
                  </a:cubicBezTo>
                  <a:cubicBezTo>
                    <a:pt x="1880" y="852"/>
                    <a:pt x="2398" y="803"/>
                    <a:pt x="2917" y="725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chemeClr val="accent5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97"/>
            <p:cNvSpPr/>
            <p:nvPr/>
          </p:nvSpPr>
          <p:spPr>
            <a:xfrm>
              <a:off x="7880984" y="3416681"/>
              <a:ext cx="223733" cy="405577"/>
            </a:xfrm>
            <a:custGeom>
              <a:rect b="b" l="l" r="r" t="t"/>
              <a:pathLst>
                <a:path extrusionOk="0" h="5306" w="2927">
                  <a:moveTo>
                    <a:pt x="519" y="1"/>
                  </a:moveTo>
                  <a:cubicBezTo>
                    <a:pt x="519" y="1"/>
                    <a:pt x="1" y="578"/>
                    <a:pt x="59" y="1019"/>
                  </a:cubicBezTo>
                  <a:cubicBezTo>
                    <a:pt x="118" y="1449"/>
                    <a:pt x="275" y="4601"/>
                    <a:pt x="275" y="4601"/>
                  </a:cubicBezTo>
                  <a:lnTo>
                    <a:pt x="2036" y="5305"/>
                  </a:lnTo>
                  <a:lnTo>
                    <a:pt x="2526" y="2810"/>
                  </a:lnTo>
                  <a:cubicBezTo>
                    <a:pt x="2526" y="2810"/>
                    <a:pt x="2927" y="2154"/>
                    <a:pt x="2868" y="1537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97"/>
            <p:cNvSpPr/>
            <p:nvPr/>
          </p:nvSpPr>
          <p:spPr>
            <a:xfrm>
              <a:off x="7880984" y="3416681"/>
              <a:ext cx="223733" cy="405577"/>
            </a:xfrm>
            <a:custGeom>
              <a:rect b="b" l="l" r="r" t="t"/>
              <a:pathLst>
                <a:path extrusionOk="0" fill="none" h="5306" w="2927">
                  <a:moveTo>
                    <a:pt x="519" y="1"/>
                  </a:moveTo>
                  <a:cubicBezTo>
                    <a:pt x="519" y="1"/>
                    <a:pt x="1" y="578"/>
                    <a:pt x="59" y="1019"/>
                  </a:cubicBezTo>
                  <a:cubicBezTo>
                    <a:pt x="118" y="1449"/>
                    <a:pt x="275" y="4601"/>
                    <a:pt x="275" y="4601"/>
                  </a:cubicBezTo>
                  <a:lnTo>
                    <a:pt x="2036" y="5305"/>
                  </a:lnTo>
                  <a:lnTo>
                    <a:pt x="2526" y="2810"/>
                  </a:lnTo>
                  <a:cubicBezTo>
                    <a:pt x="2526" y="2810"/>
                    <a:pt x="2927" y="2154"/>
                    <a:pt x="2868" y="153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97"/>
            <p:cNvSpPr/>
            <p:nvPr/>
          </p:nvSpPr>
          <p:spPr>
            <a:xfrm>
              <a:off x="7880984" y="3711425"/>
              <a:ext cx="184138" cy="151193"/>
            </a:xfrm>
            <a:custGeom>
              <a:rect b="b" l="l" r="r" t="t"/>
              <a:pathLst>
                <a:path extrusionOk="0" h="1978" w="2409">
                  <a:moveTo>
                    <a:pt x="304" y="1"/>
                  </a:moveTo>
                  <a:cubicBezTo>
                    <a:pt x="147" y="1"/>
                    <a:pt x="1" y="373"/>
                    <a:pt x="118" y="901"/>
                  </a:cubicBezTo>
                  <a:lnTo>
                    <a:pt x="1919" y="1978"/>
                  </a:lnTo>
                  <a:cubicBezTo>
                    <a:pt x="1919" y="1978"/>
                    <a:pt x="2164" y="1978"/>
                    <a:pt x="2193" y="1577"/>
                  </a:cubicBezTo>
                  <a:cubicBezTo>
                    <a:pt x="2232" y="1175"/>
                    <a:pt x="2408" y="1117"/>
                    <a:pt x="2252" y="901"/>
                  </a:cubicBezTo>
                  <a:cubicBezTo>
                    <a:pt x="2105" y="686"/>
                    <a:pt x="461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97"/>
            <p:cNvSpPr/>
            <p:nvPr/>
          </p:nvSpPr>
          <p:spPr>
            <a:xfrm>
              <a:off x="8442804" y="4389123"/>
              <a:ext cx="276169" cy="155780"/>
            </a:xfrm>
            <a:custGeom>
              <a:rect b="b" l="l" r="r" t="t"/>
              <a:pathLst>
                <a:path extrusionOk="0" h="2038" w="3613">
                  <a:moveTo>
                    <a:pt x="1068" y="1"/>
                  </a:moveTo>
                  <a:cubicBezTo>
                    <a:pt x="888" y="1"/>
                    <a:pt x="1" y="775"/>
                    <a:pt x="1" y="775"/>
                  </a:cubicBezTo>
                  <a:lnTo>
                    <a:pt x="128" y="1920"/>
                  </a:lnTo>
                  <a:lnTo>
                    <a:pt x="3426" y="2037"/>
                  </a:lnTo>
                  <a:cubicBezTo>
                    <a:pt x="3426" y="2037"/>
                    <a:pt x="3612" y="2018"/>
                    <a:pt x="3612" y="1920"/>
                  </a:cubicBezTo>
                  <a:cubicBezTo>
                    <a:pt x="3612" y="1822"/>
                    <a:pt x="2467" y="1206"/>
                    <a:pt x="2467" y="1206"/>
                  </a:cubicBezTo>
                  <a:cubicBezTo>
                    <a:pt x="2467" y="1206"/>
                    <a:pt x="1234" y="31"/>
                    <a:pt x="1077" y="2"/>
                  </a:cubicBezTo>
                  <a:cubicBezTo>
                    <a:pt x="1074" y="1"/>
                    <a:pt x="1071" y="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97"/>
            <p:cNvSpPr/>
            <p:nvPr/>
          </p:nvSpPr>
          <p:spPr>
            <a:xfrm>
              <a:off x="8495928" y="4389200"/>
              <a:ext cx="223045" cy="155703"/>
            </a:xfrm>
            <a:custGeom>
              <a:rect b="b" l="l" r="r" t="t"/>
              <a:pathLst>
                <a:path extrusionOk="0" h="2037" w="2918">
                  <a:moveTo>
                    <a:pt x="374" y="0"/>
                  </a:moveTo>
                  <a:cubicBezTo>
                    <a:pt x="309" y="0"/>
                    <a:pt x="159" y="95"/>
                    <a:pt x="1" y="216"/>
                  </a:cubicBezTo>
                  <a:lnTo>
                    <a:pt x="1488" y="1263"/>
                  </a:lnTo>
                  <a:lnTo>
                    <a:pt x="2584" y="2036"/>
                  </a:lnTo>
                  <a:lnTo>
                    <a:pt x="2731" y="2036"/>
                  </a:lnTo>
                  <a:cubicBezTo>
                    <a:pt x="2731" y="2036"/>
                    <a:pt x="2917" y="2007"/>
                    <a:pt x="2917" y="1919"/>
                  </a:cubicBezTo>
                  <a:cubicBezTo>
                    <a:pt x="2917" y="1821"/>
                    <a:pt x="1772" y="1205"/>
                    <a:pt x="1772" y="1205"/>
                  </a:cubicBezTo>
                  <a:cubicBezTo>
                    <a:pt x="1772" y="1205"/>
                    <a:pt x="529" y="30"/>
                    <a:pt x="382" y="1"/>
                  </a:cubicBezTo>
                  <a:cubicBezTo>
                    <a:pt x="380" y="0"/>
                    <a:pt x="37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97"/>
            <p:cNvSpPr/>
            <p:nvPr/>
          </p:nvSpPr>
          <p:spPr>
            <a:xfrm>
              <a:off x="7892220" y="4054096"/>
              <a:ext cx="24001" cy="98834"/>
            </a:xfrm>
            <a:custGeom>
              <a:rect b="b" l="l" r="r" t="t"/>
              <a:pathLst>
                <a:path extrusionOk="0" fill="none" h="1293" w="314">
                  <a:moveTo>
                    <a:pt x="314" y="129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97"/>
            <p:cNvSpPr/>
            <p:nvPr/>
          </p:nvSpPr>
          <p:spPr>
            <a:xfrm>
              <a:off x="6220212" y="3439536"/>
              <a:ext cx="928486" cy="1101999"/>
            </a:xfrm>
            <a:custGeom>
              <a:rect b="b" l="l" r="r" t="t"/>
              <a:pathLst>
                <a:path extrusionOk="0" h="14417" w="12147">
                  <a:moveTo>
                    <a:pt x="7589" y="0"/>
                  </a:moveTo>
                  <a:cubicBezTo>
                    <a:pt x="6877" y="0"/>
                    <a:pt x="5213" y="453"/>
                    <a:pt x="5139" y="573"/>
                  </a:cubicBezTo>
                  <a:cubicBezTo>
                    <a:pt x="5139" y="573"/>
                    <a:pt x="3397" y="1375"/>
                    <a:pt x="2956" y="1943"/>
                  </a:cubicBezTo>
                  <a:cubicBezTo>
                    <a:pt x="2516" y="2520"/>
                    <a:pt x="2672" y="6954"/>
                    <a:pt x="2672" y="6954"/>
                  </a:cubicBezTo>
                  <a:cubicBezTo>
                    <a:pt x="2672" y="6954"/>
                    <a:pt x="803" y="8216"/>
                    <a:pt x="314" y="9616"/>
                  </a:cubicBezTo>
                  <a:cubicBezTo>
                    <a:pt x="1" y="10507"/>
                    <a:pt x="363" y="11975"/>
                    <a:pt x="2056" y="12415"/>
                  </a:cubicBezTo>
                  <a:cubicBezTo>
                    <a:pt x="2365" y="12496"/>
                    <a:pt x="2682" y="12538"/>
                    <a:pt x="3001" y="12538"/>
                  </a:cubicBezTo>
                  <a:cubicBezTo>
                    <a:pt x="3258" y="12538"/>
                    <a:pt x="3515" y="12511"/>
                    <a:pt x="3769" y="12454"/>
                  </a:cubicBezTo>
                  <a:cubicBezTo>
                    <a:pt x="4209" y="12826"/>
                    <a:pt x="4698" y="13129"/>
                    <a:pt x="5217" y="13374"/>
                  </a:cubicBezTo>
                  <a:cubicBezTo>
                    <a:pt x="6949" y="14206"/>
                    <a:pt x="8094" y="14363"/>
                    <a:pt x="9151" y="14412"/>
                  </a:cubicBezTo>
                  <a:cubicBezTo>
                    <a:pt x="9223" y="14415"/>
                    <a:pt x="9295" y="14416"/>
                    <a:pt x="9366" y="14416"/>
                  </a:cubicBezTo>
                  <a:cubicBezTo>
                    <a:pt x="10360" y="14416"/>
                    <a:pt x="11319" y="14114"/>
                    <a:pt x="11520" y="13922"/>
                  </a:cubicBezTo>
                  <a:cubicBezTo>
                    <a:pt x="11725" y="13717"/>
                    <a:pt x="12136" y="12914"/>
                    <a:pt x="11079" y="11740"/>
                  </a:cubicBezTo>
                  <a:cubicBezTo>
                    <a:pt x="10159" y="10741"/>
                    <a:pt x="7390" y="9616"/>
                    <a:pt x="6646" y="9332"/>
                  </a:cubicBezTo>
                  <a:cubicBezTo>
                    <a:pt x="6724" y="8892"/>
                    <a:pt x="6763" y="8451"/>
                    <a:pt x="6773" y="8011"/>
                  </a:cubicBezTo>
                  <a:cubicBezTo>
                    <a:pt x="6773" y="8011"/>
                    <a:pt x="8378" y="6171"/>
                    <a:pt x="8486" y="5750"/>
                  </a:cubicBezTo>
                  <a:cubicBezTo>
                    <a:pt x="8584" y="5329"/>
                    <a:pt x="8848" y="3626"/>
                    <a:pt x="8848" y="3626"/>
                  </a:cubicBezTo>
                  <a:cubicBezTo>
                    <a:pt x="8848" y="3626"/>
                    <a:pt x="9729" y="5231"/>
                    <a:pt x="9993" y="5466"/>
                  </a:cubicBezTo>
                  <a:cubicBezTo>
                    <a:pt x="10092" y="5554"/>
                    <a:pt x="10382" y="5581"/>
                    <a:pt x="10708" y="5581"/>
                  </a:cubicBezTo>
                  <a:cubicBezTo>
                    <a:pt x="11217" y="5581"/>
                    <a:pt x="11816" y="5515"/>
                    <a:pt x="11911" y="5515"/>
                  </a:cubicBezTo>
                  <a:cubicBezTo>
                    <a:pt x="12068" y="5515"/>
                    <a:pt x="12146" y="4840"/>
                    <a:pt x="12146" y="4840"/>
                  </a:cubicBezTo>
                  <a:cubicBezTo>
                    <a:pt x="11941" y="4585"/>
                    <a:pt x="11706" y="4370"/>
                    <a:pt x="11442" y="4194"/>
                  </a:cubicBezTo>
                  <a:cubicBezTo>
                    <a:pt x="11070" y="3988"/>
                    <a:pt x="10531" y="3705"/>
                    <a:pt x="10531" y="3705"/>
                  </a:cubicBezTo>
                  <a:cubicBezTo>
                    <a:pt x="10531" y="3705"/>
                    <a:pt x="9807" y="1865"/>
                    <a:pt x="9230" y="1013"/>
                  </a:cubicBezTo>
                  <a:cubicBezTo>
                    <a:pt x="8662" y="152"/>
                    <a:pt x="8329" y="54"/>
                    <a:pt x="7703" y="5"/>
                  </a:cubicBezTo>
                  <a:cubicBezTo>
                    <a:pt x="7668" y="2"/>
                    <a:pt x="7630" y="0"/>
                    <a:pt x="7589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97"/>
            <p:cNvSpPr/>
            <p:nvPr/>
          </p:nvSpPr>
          <p:spPr>
            <a:xfrm>
              <a:off x="6220212" y="3997991"/>
              <a:ext cx="928486" cy="543700"/>
            </a:xfrm>
            <a:custGeom>
              <a:rect b="b" l="l" r="r" t="t"/>
              <a:pathLst>
                <a:path extrusionOk="0" h="7113" w="12147">
                  <a:moveTo>
                    <a:pt x="2193" y="0"/>
                  </a:moveTo>
                  <a:cubicBezTo>
                    <a:pt x="1606" y="480"/>
                    <a:pt x="647" y="1361"/>
                    <a:pt x="314" y="2310"/>
                  </a:cubicBezTo>
                  <a:cubicBezTo>
                    <a:pt x="1" y="3191"/>
                    <a:pt x="363" y="4669"/>
                    <a:pt x="2056" y="5109"/>
                  </a:cubicBezTo>
                  <a:cubicBezTo>
                    <a:pt x="2355" y="5188"/>
                    <a:pt x="2662" y="5227"/>
                    <a:pt x="2970" y="5227"/>
                  </a:cubicBezTo>
                  <a:cubicBezTo>
                    <a:pt x="3237" y="5227"/>
                    <a:pt x="3505" y="5197"/>
                    <a:pt x="3769" y="5138"/>
                  </a:cubicBezTo>
                  <a:cubicBezTo>
                    <a:pt x="4209" y="5510"/>
                    <a:pt x="4698" y="5823"/>
                    <a:pt x="5217" y="6068"/>
                  </a:cubicBezTo>
                  <a:cubicBezTo>
                    <a:pt x="6949" y="6890"/>
                    <a:pt x="8094" y="7047"/>
                    <a:pt x="9151" y="7106"/>
                  </a:cubicBezTo>
                  <a:cubicBezTo>
                    <a:pt x="9232" y="7110"/>
                    <a:pt x="9312" y="7112"/>
                    <a:pt x="9393" y="7112"/>
                  </a:cubicBezTo>
                  <a:cubicBezTo>
                    <a:pt x="10377" y="7112"/>
                    <a:pt x="11321" y="6797"/>
                    <a:pt x="11520" y="6616"/>
                  </a:cubicBezTo>
                  <a:cubicBezTo>
                    <a:pt x="11725" y="6411"/>
                    <a:pt x="12146" y="5598"/>
                    <a:pt x="11079" y="4434"/>
                  </a:cubicBezTo>
                  <a:cubicBezTo>
                    <a:pt x="10159" y="3426"/>
                    <a:pt x="7390" y="2310"/>
                    <a:pt x="6646" y="2016"/>
                  </a:cubicBezTo>
                  <a:cubicBezTo>
                    <a:pt x="6675" y="1879"/>
                    <a:pt x="6695" y="1742"/>
                    <a:pt x="6705" y="1625"/>
                  </a:cubicBezTo>
                  <a:lnTo>
                    <a:pt x="6705" y="1625"/>
                  </a:lnTo>
                  <a:cubicBezTo>
                    <a:pt x="6388" y="1692"/>
                    <a:pt x="6065" y="1726"/>
                    <a:pt x="5742" y="1726"/>
                  </a:cubicBezTo>
                  <a:cubicBezTo>
                    <a:pt x="5356" y="1726"/>
                    <a:pt x="4969" y="1677"/>
                    <a:pt x="4591" y="1576"/>
                  </a:cubicBezTo>
                  <a:cubicBezTo>
                    <a:pt x="2624" y="1057"/>
                    <a:pt x="2203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97"/>
            <p:cNvSpPr/>
            <p:nvPr/>
          </p:nvSpPr>
          <p:spPr>
            <a:xfrm>
              <a:off x="6210504" y="4127706"/>
              <a:ext cx="729443" cy="427209"/>
            </a:xfrm>
            <a:custGeom>
              <a:rect b="b" l="l" r="r" t="t"/>
              <a:pathLst>
                <a:path extrusionOk="0" h="5589" w="9543">
                  <a:moveTo>
                    <a:pt x="3035" y="1"/>
                  </a:moveTo>
                  <a:cubicBezTo>
                    <a:pt x="2118" y="1"/>
                    <a:pt x="1478" y="789"/>
                    <a:pt x="1478" y="789"/>
                  </a:cubicBezTo>
                  <a:lnTo>
                    <a:pt x="627" y="270"/>
                  </a:lnTo>
                  <a:lnTo>
                    <a:pt x="627" y="270"/>
                  </a:lnTo>
                  <a:cubicBezTo>
                    <a:pt x="206" y="1210"/>
                    <a:pt x="0" y="2296"/>
                    <a:pt x="1322" y="3412"/>
                  </a:cubicBezTo>
                  <a:cubicBezTo>
                    <a:pt x="2643" y="4528"/>
                    <a:pt x="4199" y="4312"/>
                    <a:pt x="5373" y="4733"/>
                  </a:cubicBezTo>
                  <a:cubicBezTo>
                    <a:pt x="6410" y="5099"/>
                    <a:pt x="8454" y="5589"/>
                    <a:pt x="9057" y="5589"/>
                  </a:cubicBezTo>
                  <a:cubicBezTo>
                    <a:pt x="9131" y="5589"/>
                    <a:pt x="9184" y="5581"/>
                    <a:pt x="9210" y="5565"/>
                  </a:cubicBezTo>
                  <a:cubicBezTo>
                    <a:pt x="9435" y="5409"/>
                    <a:pt x="9543" y="5017"/>
                    <a:pt x="9259" y="4293"/>
                  </a:cubicBezTo>
                  <a:cubicBezTo>
                    <a:pt x="8975" y="3569"/>
                    <a:pt x="7889" y="1748"/>
                    <a:pt x="3631" y="114"/>
                  </a:cubicBezTo>
                  <a:cubicBezTo>
                    <a:pt x="3423" y="34"/>
                    <a:pt x="3223" y="1"/>
                    <a:pt x="3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97"/>
            <p:cNvSpPr/>
            <p:nvPr/>
          </p:nvSpPr>
          <p:spPr>
            <a:xfrm>
              <a:off x="6210504" y="4100494"/>
              <a:ext cx="729443" cy="463823"/>
            </a:xfrm>
            <a:custGeom>
              <a:rect b="b" l="l" r="r" t="t"/>
              <a:pathLst>
                <a:path extrusionOk="0" fill="none" h="6068" w="9543">
                  <a:moveTo>
                    <a:pt x="1478" y="1145"/>
                  </a:moveTo>
                  <a:cubicBezTo>
                    <a:pt x="1478" y="1145"/>
                    <a:pt x="2408" y="0"/>
                    <a:pt x="3631" y="470"/>
                  </a:cubicBezTo>
                  <a:cubicBezTo>
                    <a:pt x="7889" y="2104"/>
                    <a:pt x="8975" y="3925"/>
                    <a:pt x="9259" y="4649"/>
                  </a:cubicBezTo>
                  <a:cubicBezTo>
                    <a:pt x="9543" y="5373"/>
                    <a:pt x="9435" y="5765"/>
                    <a:pt x="9210" y="5921"/>
                  </a:cubicBezTo>
                  <a:cubicBezTo>
                    <a:pt x="8975" y="6068"/>
                    <a:pt x="6538" y="5500"/>
                    <a:pt x="5373" y="5089"/>
                  </a:cubicBezTo>
                  <a:cubicBezTo>
                    <a:pt x="4199" y="4668"/>
                    <a:pt x="2643" y="4884"/>
                    <a:pt x="1322" y="3768"/>
                  </a:cubicBezTo>
                  <a:cubicBezTo>
                    <a:pt x="0" y="2652"/>
                    <a:pt x="206" y="1566"/>
                    <a:pt x="627" y="626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97"/>
            <p:cNvSpPr/>
            <p:nvPr/>
          </p:nvSpPr>
          <p:spPr>
            <a:xfrm>
              <a:off x="6909225" y="3635140"/>
              <a:ext cx="239479" cy="231606"/>
            </a:xfrm>
            <a:custGeom>
              <a:rect b="b" l="l" r="r" t="t"/>
              <a:pathLst>
                <a:path extrusionOk="0" h="3030" w="3133">
                  <a:moveTo>
                    <a:pt x="1028" y="1"/>
                  </a:moveTo>
                  <a:cubicBezTo>
                    <a:pt x="715" y="255"/>
                    <a:pt x="206" y="764"/>
                    <a:pt x="0" y="1371"/>
                  </a:cubicBezTo>
                  <a:cubicBezTo>
                    <a:pt x="274" y="1850"/>
                    <a:pt x="793" y="2741"/>
                    <a:pt x="979" y="2907"/>
                  </a:cubicBezTo>
                  <a:cubicBezTo>
                    <a:pt x="1085" y="3001"/>
                    <a:pt x="1388" y="3029"/>
                    <a:pt x="1723" y="3029"/>
                  </a:cubicBezTo>
                  <a:cubicBezTo>
                    <a:pt x="2227" y="3029"/>
                    <a:pt x="2803" y="2966"/>
                    <a:pt x="2897" y="2966"/>
                  </a:cubicBezTo>
                  <a:cubicBezTo>
                    <a:pt x="3054" y="2966"/>
                    <a:pt x="3132" y="2281"/>
                    <a:pt x="3132" y="2281"/>
                  </a:cubicBezTo>
                  <a:cubicBezTo>
                    <a:pt x="2927" y="2026"/>
                    <a:pt x="2692" y="1811"/>
                    <a:pt x="2428" y="1635"/>
                  </a:cubicBezTo>
                  <a:cubicBezTo>
                    <a:pt x="2056" y="1429"/>
                    <a:pt x="1517" y="1146"/>
                    <a:pt x="1517" y="1146"/>
                  </a:cubicBezTo>
                  <a:cubicBezTo>
                    <a:pt x="1517" y="1146"/>
                    <a:pt x="1312" y="617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97"/>
            <p:cNvSpPr/>
            <p:nvPr/>
          </p:nvSpPr>
          <p:spPr>
            <a:xfrm>
              <a:off x="6894244" y="3608999"/>
              <a:ext cx="2370" cy="107013"/>
            </a:xfrm>
            <a:custGeom>
              <a:rect b="b" l="l" r="r" t="t"/>
              <a:pathLst>
                <a:path extrusionOk="0" fill="none" h="1400" w="31">
                  <a:moveTo>
                    <a:pt x="30" y="140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97"/>
            <p:cNvSpPr/>
            <p:nvPr/>
          </p:nvSpPr>
          <p:spPr>
            <a:xfrm>
              <a:off x="7085033" y="3985226"/>
              <a:ext cx="161665" cy="144849"/>
            </a:xfrm>
            <a:custGeom>
              <a:rect b="b" l="l" r="r" t="t"/>
              <a:pathLst>
                <a:path extrusionOk="0" h="1895" w="2115">
                  <a:moveTo>
                    <a:pt x="1664" y="1"/>
                  </a:moveTo>
                  <a:cubicBezTo>
                    <a:pt x="1371" y="108"/>
                    <a:pt x="1096" y="246"/>
                    <a:pt x="832" y="402"/>
                  </a:cubicBezTo>
                  <a:cubicBezTo>
                    <a:pt x="588" y="588"/>
                    <a:pt x="558" y="745"/>
                    <a:pt x="558" y="1019"/>
                  </a:cubicBezTo>
                  <a:cubicBezTo>
                    <a:pt x="558" y="1293"/>
                    <a:pt x="0" y="1665"/>
                    <a:pt x="274" y="1665"/>
                  </a:cubicBezTo>
                  <a:cubicBezTo>
                    <a:pt x="558" y="1665"/>
                    <a:pt x="764" y="1577"/>
                    <a:pt x="1018" y="1107"/>
                  </a:cubicBezTo>
                  <a:cubicBezTo>
                    <a:pt x="1273" y="647"/>
                    <a:pt x="1576" y="510"/>
                    <a:pt x="1576" y="510"/>
                  </a:cubicBezTo>
                  <a:cubicBezTo>
                    <a:pt x="1596" y="735"/>
                    <a:pt x="1635" y="950"/>
                    <a:pt x="1694" y="1175"/>
                  </a:cubicBezTo>
                  <a:cubicBezTo>
                    <a:pt x="1782" y="1351"/>
                    <a:pt x="1791" y="1567"/>
                    <a:pt x="1723" y="1762"/>
                  </a:cubicBezTo>
                  <a:cubicBezTo>
                    <a:pt x="1703" y="1846"/>
                    <a:pt x="1725" y="1895"/>
                    <a:pt x="1767" y="1895"/>
                  </a:cubicBezTo>
                  <a:cubicBezTo>
                    <a:pt x="1848" y="1895"/>
                    <a:pt x="2001" y="1717"/>
                    <a:pt x="2065" y="1273"/>
                  </a:cubicBezTo>
                  <a:cubicBezTo>
                    <a:pt x="2114" y="833"/>
                    <a:pt x="2056" y="402"/>
                    <a:pt x="187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97"/>
            <p:cNvSpPr/>
            <p:nvPr/>
          </p:nvSpPr>
          <p:spPr>
            <a:xfrm>
              <a:off x="7153827" y="3923311"/>
              <a:ext cx="117561" cy="219605"/>
            </a:xfrm>
            <a:custGeom>
              <a:rect b="b" l="l" r="r" t="t"/>
              <a:pathLst>
                <a:path extrusionOk="0" h="2873" w="1538">
                  <a:moveTo>
                    <a:pt x="834" y="1"/>
                  </a:moveTo>
                  <a:cubicBezTo>
                    <a:pt x="793" y="1"/>
                    <a:pt x="750" y="21"/>
                    <a:pt x="705" y="67"/>
                  </a:cubicBezTo>
                  <a:cubicBezTo>
                    <a:pt x="705" y="67"/>
                    <a:pt x="794" y="596"/>
                    <a:pt x="764" y="713"/>
                  </a:cubicBezTo>
                  <a:cubicBezTo>
                    <a:pt x="735" y="830"/>
                    <a:pt x="304" y="1163"/>
                    <a:pt x="148" y="1447"/>
                  </a:cubicBezTo>
                  <a:cubicBezTo>
                    <a:pt x="20" y="1672"/>
                    <a:pt x="1" y="1956"/>
                    <a:pt x="89" y="2201"/>
                  </a:cubicBezTo>
                  <a:cubicBezTo>
                    <a:pt x="141" y="2374"/>
                    <a:pt x="293" y="2872"/>
                    <a:pt x="389" y="2872"/>
                  </a:cubicBezTo>
                  <a:cubicBezTo>
                    <a:pt x="401" y="2872"/>
                    <a:pt x="412" y="2864"/>
                    <a:pt x="422" y="2847"/>
                  </a:cubicBezTo>
                  <a:cubicBezTo>
                    <a:pt x="519" y="2680"/>
                    <a:pt x="549" y="2484"/>
                    <a:pt x="549" y="2132"/>
                  </a:cubicBezTo>
                  <a:cubicBezTo>
                    <a:pt x="549" y="1780"/>
                    <a:pt x="490" y="1467"/>
                    <a:pt x="666" y="1330"/>
                  </a:cubicBezTo>
                  <a:lnTo>
                    <a:pt x="852" y="1183"/>
                  </a:lnTo>
                  <a:cubicBezTo>
                    <a:pt x="950" y="1388"/>
                    <a:pt x="1019" y="1604"/>
                    <a:pt x="1077" y="1819"/>
                  </a:cubicBezTo>
                  <a:cubicBezTo>
                    <a:pt x="1195" y="2269"/>
                    <a:pt x="979" y="2651"/>
                    <a:pt x="1038" y="2719"/>
                  </a:cubicBezTo>
                  <a:cubicBezTo>
                    <a:pt x="1059" y="2743"/>
                    <a:pt x="1095" y="2755"/>
                    <a:pt x="1137" y="2755"/>
                  </a:cubicBezTo>
                  <a:cubicBezTo>
                    <a:pt x="1234" y="2755"/>
                    <a:pt x="1360" y="2690"/>
                    <a:pt x="1381" y="2553"/>
                  </a:cubicBezTo>
                  <a:cubicBezTo>
                    <a:pt x="1410" y="2367"/>
                    <a:pt x="1537" y="2152"/>
                    <a:pt x="1537" y="1780"/>
                  </a:cubicBezTo>
                  <a:cubicBezTo>
                    <a:pt x="1537" y="1545"/>
                    <a:pt x="1469" y="1320"/>
                    <a:pt x="1332" y="1124"/>
                  </a:cubicBezTo>
                  <a:cubicBezTo>
                    <a:pt x="1283" y="967"/>
                    <a:pt x="1234" y="801"/>
                    <a:pt x="1195" y="635"/>
                  </a:cubicBezTo>
                  <a:cubicBezTo>
                    <a:pt x="1155" y="403"/>
                    <a:pt x="1017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97"/>
            <p:cNvSpPr/>
            <p:nvPr/>
          </p:nvSpPr>
          <p:spPr>
            <a:xfrm>
              <a:off x="7261911" y="3864072"/>
              <a:ext cx="56564" cy="92413"/>
            </a:xfrm>
            <a:custGeom>
              <a:rect b="b" l="l" r="r" t="t"/>
              <a:pathLst>
                <a:path extrusionOk="0" h="1209" w="740">
                  <a:moveTo>
                    <a:pt x="200" y="0"/>
                  </a:moveTo>
                  <a:cubicBezTo>
                    <a:pt x="0" y="0"/>
                    <a:pt x="227" y="588"/>
                    <a:pt x="299" y="734"/>
                  </a:cubicBezTo>
                  <a:cubicBezTo>
                    <a:pt x="373" y="881"/>
                    <a:pt x="472" y="1209"/>
                    <a:pt x="589" y="1209"/>
                  </a:cubicBezTo>
                  <a:cubicBezTo>
                    <a:pt x="597" y="1209"/>
                    <a:pt x="605" y="1207"/>
                    <a:pt x="613" y="1204"/>
                  </a:cubicBezTo>
                  <a:cubicBezTo>
                    <a:pt x="740" y="1155"/>
                    <a:pt x="691" y="920"/>
                    <a:pt x="613" y="715"/>
                  </a:cubicBezTo>
                  <a:cubicBezTo>
                    <a:pt x="505" y="470"/>
                    <a:pt x="378" y="235"/>
                    <a:pt x="251" y="10"/>
                  </a:cubicBezTo>
                  <a:cubicBezTo>
                    <a:pt x="231" y="4"/>
                    <a:pt x="214" y="0"/>
                    <a:pt x="200" y="0"/>
                  </a:cubicBezTo>
                  <a:close/>
                </a:path>
              </a:pathLst>
            </a:custGeom>
            <a:solidFill>
              <a:srgbClr val="76A79B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97"/>
            <p:cNvSpPr/>
            <p:nvPr/>
          </p:nvSpPr>
          <p:spPr>
            <a:xfrm>
              <a:off x="7061108" y="3781213"/>
              <a:ext cx="233440" cy="213414"/>
            </a:xfrm>
            <a:custGeom>
              <a:rect b="b" l="l" r="r" t="t"/>
              <a:pathLst>
                <a:path extrusionOk="0" h="2792" w="3054">
                  <a:moveTo>
                    <a:pt x="519" y="0"/>
                  </a:moveTo>
                  <a:cubicBezTo>
                    <a:pt x="482" y="0"/>
                    <a:pt x="445" y="3"/>
                    <a:pt x="411" y="8"/>
                  </a:cubicBezTo>
                  <a:cubicBezTo>
                    <a:pt x="411" y="8"/>
                    <a:pt x="0" y="321"/>
                    <a:pt x="20" y="654"/>
                  </a:cubicBezTo>
                  <a:cubicBezTo>
                    <a:pt x="39" y="849"/>
                    <a:pt x="196" y="1016"/>
                    <a:pt x="392" y="1045"/>
                  </a:cubicBezTo>
                  <a:lnTo>
                    <a:pt x="509" y="1045"/>
                  </a:lnTo>
                  <a:cubicBezTo>
                    <a:pt x="490" y="1172"/>
                    <a:pt x="509" y="1300"/>
                    <a:pt x="578" y="1407"/>
                  </a:cubicBezTo>
                  <a:cubicBezTo>
                    <a:pt x="783" y="1730"/>
                    <a:pt x="910" y="2092"/>
                    <a:pt x="940" y="2474"/>
                  </a:cubicBezTo>
                  <a:cubicBezTo>
                    <a:pt x="940" y="2617"/>
                    <a:pt x="1011" y="2675"/>
                    <a:pt x="1097" y="2675"/>
                  </a:cubicBezTo>
                  <a:cubicBezTo>
                    <a:pt x="1212" y="2675"/>
                    <a:pt x="1352" y="2571"/>
                    <a:pt x="1380" y="2425"/>
                  </a:cubicBezTo>
                  <a:cubicBezTo>
                    <a:pt x="1429" y="2161"/>
                    <a:pt x="1302" y="1701"/>
                    <a:pt x="1302" y="1593"/>
                  </a:cubicBezTo>
                  <a:cubicBezTo>
                    <a:pt x="1302" y="1486"/>
                    <a:pt x="1507" y="1202"/>
                    <a:pt x="1507" y="1202"/>
                  </a:cubicBezTo>
                  <a:cubicBezTo>
                    <a:pt x="1507" y="1202"/>
                    <a:pt x="2085" y="1799"/>
                    <a:pt x="2163" y="1926"/>
                  </a:cubicBezTo>
                  <a:cubicBezTo>
                    <a:pt x="2232" y="2063"/>
                    <a:pt x="2261" y="2729"/>
                    <a:pt x="2466" y="2787"/>
                  </a:cubicBezTo>
                  <a:cubicBezTo>
                    <a:pt x="2478" y="2790"/>
                    <a:pt x="2490" y="2791"/>
                    <a:pt x="2500" y="2791"/>
                  </a:cubicBezTo>
                  <a:cubicBezTo>
                    <a:pt x="2682" y="2791"/>
                    <a:pt x="2682" y="2415"/>
                    <a:pt x="2682" y="2415"/>
                  </a:cubicBezTo>
                  <a:cubicBezTo>
                    <a:pt x="2693" y="2417"/>
                    <a:pt x="2704" y="2417"/>
                    <a:pt x="2716" y="2417"/>
                  </a:cubicBezTo>
                  <a:cubicBezTo>
                    <a:pt x="2868" y="2417"/>
                    <a:pt x="2996" y="2296"/>
                    <a:pt x="3015" y="2132"/>
                  </a:cubicBezTo>
                  <a:cubicBezTo>
                    <a:pt x="3015" y="2122"/>
                    <a:pt x="3015" y="2112"/>
                    <a:pt x="3015" y="2112"/>
                  </a:cubicBezTo>
                  <a:cubicBezTo>
                    <a:pt x="3054" y="1760"/>
                    <a:pt x="3005" y="1417"/>
                    <a:pt x="2878" y="1094"/>
                  </a:cubicBezTo>
                  <a:cubicBezTo>
                    <a:pt x="2721" y="761"/>
                    <a:pt x="1840" y="243"/>
                    <a:pt x="1605" y="115"/>
                  </a:cubicBezTo>
                  <a:cubicBezTo>
                    <a:pt x="1439" y="18"/>
                    <a:pt x="920" y="8"/>
                    <a:pt x="627" y="8"/>
                  </a:cubicBezTo>
                  <a:cubicBezTo>
                    <a:pt x="592" y="3"/>
                    <a:pt x="556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97"/>
            <p:cNvSpPr/>
            <p:nvPr/>
          </p:nvSpPr>
          <p:spPr>
            <a:xfrm>
              <a:off x="7236916" y="3870798"/>
              <a:ext cx="29963" cy="95088"/>
            </a:xfrm>
            <a:custGeom>
              <a:rect b="b" l="l" r="r" t="t"/>
              <a:pathLst>
                <a:path extrusionOk="0" fill="none" h="1244" w="392">
                  <a:moveTo>
                    <a:pt x="0" y="0"/>
                  </a:moveTo>
                  <a:cubicBezTo>
                    <a:pt x="0" y="0"/>
                    <a:pt x="392" y="235"/>
                    <a:pt x="392" y="470"/>
                  </a:cubicBezTo>
                  <a:cubicBezTo>
                    <a:pt x="392" y="705"/>
                    <a:pt x="362" y="1243"/>
                    <a:pt x="362" y="1243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97"/>
            <p:cNvSpPr/>
            <p:nvPr/>
          </p:nvSpPr>
          <p:spPr>
            <a:xfrm>
              <a:off x="6113275" y="4386448"/>
              <a:ext cx="826672" cy="203782"/>
            </a:xfrm>
            <a:custGeom>
              <a:rect b="b" l="l" r="r" t="t"/>
              <a:pathLst>
                <a:path extrusionOk="0" h="2666" w="10815">
                  <a:moveTo>
                    <a:pt x="2428" y="0"/>
                  </a:moveTo>
                  <a:cubicBezTo>
                    <a:pt x="2244" y="0"/>
                    <a:pt x="2067" y="96"/>
                    <a:pt x="1977" y="262"/>
                  </a:cubicBezTo>
                  <a:cubicBezTo>
                    <a:pt x="1713" y="653"/>
                    <a:pt x="1742" y="859"/>
                    <a:pt x="1635" y="967"/>
                  </a:cubicBezTo>
                  <a:cubicBezTo>
                    <a:pt x="1527" y="1064"/>
                    <a:pt x="206" y="1485"/>
                    <a:pt x="108" y="1740"/>
                  </a:cubicBezTo>
                  <a:cubicBezTo>
                    <a:pt x="0" y="2004"/>
                    <a:pt x="812" y="2053"/>
                    <a:pt x="1302" y="2053"/>
                  </a:cubicBezTo>
                  <a:cubicBezTo>
                    <a:pt x="1791" y="2053"/>
                    <a:pt x="3083" y="1847"/>
                    <a:pt x="3631" y="1847"/>
                  </a:cubicBezTo>
                  <a:cubicBezTo>
                    <a:pt x="4179" y="1847"/>
                    <a:pt x="5598" y="2053"/>
                    <a:pt x="6792" y="2307"/>
                  </a:cubicBezTo>
                  <a:cubicBezTo>
                    <a:pt x="7541" y="2473"/>
                    <a:pt x="8297" y="2666"/>
                    <a:pt x="8958" y="2666"/>
                  </a:cubicBezTo>
                  <a:cubicBezTo>
                    <a:pt x="9350" y="2666"/>
                    <a:pt x="9709" y="2597"/>
                    <a:pt x="10012" y="2415"/>
                  </a:cubicBezTo>
                  <a:cubicBezTo>
                    <a:pt x="10815" y="1926"/>
                    <a:pt x="10609" y="1877"/>
                    <a:pt x="10609" y="1505"/>
                  </a:cubicBezTo>
                  <a:lnTo>
                    <a:pt x="9366" y="1378"/>
                  </a:lnTo>
                  <a:cubicBezTo>
                    <a:pt x="9288" y="1378"/>
                    <a:pt x="8407" y="1064"/>
                    <a:pt x="7712" y="1064"/>
                  </a:cubicBezTo>
                  <a:cubicBezTo>
                    <a:pt x="7008" y="1064"/>
                    <a:pt x="5217" y="986"/>
                    <a:pt x="4238" y="839"/>
                  </a:cubicBezTo>
                  <a:cubicBezTo>
                    <a:pt x="3621" y="732"/>
                    <a:pt x="3054" y="448"/>
                    <a:pt x="2594" y="27"/>
                  </a:cubicBezTo>
                  <a:cubicBezTo>
                    <a:pt x="2539" y="9"/>
                    <a:pt x="2483" y="0"/>
                    <a:pt x="242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97"/>
            <p:cNvSpPr/>
            <p:nvPr/>
          </p:nvSpPr>
          <p:spPr>
            <a:xfrm>
              <a:off x="6113275" y="4382473"/>
              <a:ext cx="826672" cy="226026"/>
            </a:xfrm>
            <a:custGeom>
              <a:rect b="b" l="l" r="r" t="t"/>
              <a:pathLst>
                <a:path extrusionOk="0" fill="none" h="2957" w="10815">
                  <a:moveTo>
                    <a:pt x="10609" y="1557"/>
                  </a:moveTo>
                  <a:cubicBezTo>
                    <a:pt x="10609" y="1929"/>
                    <a:pt x="10815" y="1978"/>
                    <a:pt x="10012" y="2467"/>
                  </a:cubicBezTo>
                  <a:cubicBezTo>
                    <a:pt x="9200" y="2956"/>
                    <a:pt x="7986" y="2624"/>
                    <a:pt x="6792" y="2359"/>
                  </a:cubicBezTo>
                  <a:cubicBezTo>
                    <a:pt x="5598" y="2105"/>
                    <a:pt x="4179" y="1899"/>
                    <a:pt x="3631" y="1899"/>
                  </a:cubicBezTo>
                  <a:cubicBezTo>
                    <a:pt x="3083" y="1899"/>
                    <a:pt x="1791" y="2105"/>
                    <a:pt x="1302" y="2105"/>
                  </a:cubicBezTo>
                  <a:cubicBezTo>
                    <a:pt x="812" y="2105"/>
                    <a:pt x="0" y="2056"/>
                    <a:pt x="108" y="1792"/>
                  </a:cubicBezTo>
                  <a:cubicBezTo>
                    <a:pt x="206" y="1537"/>
                    <a:pt x="1527" y="1116"/>
                    <a:pt x="1635" y="1019"/>
                  </a:cubicBezTo>
                  <a:cubicBezTo>
                    <a:pt x="1742" y="911"/>
                    <a:pt x="1713" y="705"/>
                    <a:pt x="1977" y="314"/>
                  </a:cubicBezTo>
                  <a:cubicBezTo>
                    <a:pt x="2095" y="99"/>
                    <a:pt x="2359" y="1"/>
                    <a:pt x="2594" y="79"/>
                  </a:cubicBezTo>
                  <a:cubicBezTo>
                    <a:pt x="3054" y="500"/>
                    <a:pt x="3621" y="784"/>
                    <a:pt x="4238" y="891"/>
                  </a:cubicBezTo>
                  <a:cubicBezTo>
                    <a:pt x="5217" y="1038"/>
                    <a:pt x="7008" y="1116"/>
                    <a:pt x="7712" y="1116"/>
                  </a:cubicBezTo>
                  <a:cubicBezTo>
                    <a:pt x="8407" y="1116"/>
                    <a:pt x="9288" y="1430"/>
                    <a:pt x="9366" y="1430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97"/>
            <p:cNvSpPr/>
            <p:nvPr/>
          </p:nvSpPr>
          <p:spPr>
            <a:xfrm>
              <a:off x="6113963" y="4385989"/>
              <a:ext cx="360709" cy="156697"/>
            </a:xfrm>
            <a:custGeom>
              <a:rect b="b" l="l" r="r" t="t"/>
              <a:pathLst>
                <a:path extrusionOk="0" h="2050" w="4719">
                  <a:moveTo>
                    <a:pt x="2412" y="1"/>
                  </a:moveTo>
                  <a:cubicBezTo>
                    <a:pt x="2228" y="1"/>
                    <a:pt x="2057" y="98"/>
                    <a:pt x="1968" y="268"/>
                  </a:cubicBezTo>
                  <a:cubicBezTo>
                    <a:pt x="1704" y="650"/>
                    <a:pt x="1733" y="865"/>
                    <a:pt x="1626" y="963"/>
                  </a:cubicBezTo>
                  <a:cubicBezTo>
                    <a:pt x="1528" y="1070"/>
                    <a:pt x="206" y="1481"/>
                    <a:pt x="99" y="1746"/>
                  </a:cubicBezTo>
                  <a:cubicBezTo>
                    <a:pt x="1" y="2000"/>
                    <a:pt x="803" y="2049"/>
                    <a:pt x="1293" y="2049"/>
                  </a:cubicBezTo>
                  <a:cubicBezTo>
                    <a:pt x="1782" y="2049"/>
                    <a:pt x="3074" y="1844"/>
                    <a:pt x="3622" y="1844"/>
                  </a:cubicBezTo>
                  <a:cubicBezTo>
                    <a:pt x="3906" y="1853"/>
                    <a:pt x="4190" y="1873"/>
                    <a:pt x="4464" y="1912"/>
                  </a:cubicBezTo>
                  <a:cubicBezTo>
                    <a:pt x="4464" y="1892"/>
                    <a:pt x="4464" y="1873"/>
                    <a:pt x="4454" y="1844"/>
                  </a:cubicBezTo>
                  <a:cubicBezTo>
                    <a:pt x="4376" y="1521"/>
                    <a:pt x="4591" y="1100"/>
                    <a:pt x="4718" y="904"/>
                  </a:cubicBezTo>
                  <a:cubicBezTo>
                    <a:pt x="4532" y="884"/>
                    <a:pt x="4366" y="855"/>
                    <a:pt x="4229" y="836"/>
                  </a:cubicBezTo>
                  <a:cubicBezTo>
                    <a:pt x="3612" y="728"/>
                    <a:pt x="3045" y="454"/>
                    <a:pt x="2594" y="33"/>
                  </a:cubicBezTo>
                  <a:cubicBezTo>
                    <a:pt x="2534" y="11"/>
                    <a:pt x="2473" y="1"/>
                    <a:pt x="2412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97"/>
            <p:cNvSpPr/>
            <p:nvPr/>
          </p:nvSpPr>
          <p:spPr>
            <a:xfrm>
              <a:off x="6118473" y="4381709"/>
              <a:ext cx="206534" cy="152722"/>
            </a:xfrm>
            <a:custGeom>
              <a:rect b="b" l="l" r="r" t="t"/>
              <a:pathLst>
                <a:path extrusionOk="0" fill="none" h="1998" w="2702">
                  <a:moveTo>
                    <a:pt x="2526" y="89"/>
                  </a:moveTo>
                  <a:cubicBezTo>
                    <a:pt x="2291" y="1"/>
                    <a:pt x="2027" y="99"/>
                    <a:pt x="1909" y="324"/>
                  </a:cubicBezTo>
                  <a:cubicBezTo>
                    <a:pt x="1645" y="706"/>
                    <a:pt x="1674" y="921"/>
                    <a:pt x="1567" y="1019"/>
                  </a:cubicBezTo>
                  <a:cubicBezTo>
                    <a:pt x="1459" y="1126"/>
                    <a:pt x="138" y="1537"/>
                    <a:pt x="40" y="1802"/>
                  </a:cubicBezTo>
                  <a:cubicBezTo>
                    <a:pt x="1" y="1890"/>
                    <a:pt x="79" y="1958"/>
                    <a:pt x="216" y="1997"/>
                  </a:cubicBezTo>
                  <a:cubicBezTo>
                    <a:pt x="519" y="1674"/>
                    <a:pt x="1488" y="1400"/>
                    <a:pt x="1762" y="1205"/>
                  </a:cubicBezTo>
                  <a:cubicBezTo>
                    <a:pt x="2027" y="1009"/>
                    <a:pt x="1831" y="940"/>
                    <a:pt x="2115" y="549"/>
                  </a:cubicBezTo>
                  <a:cubicBezTo>
                    <a:pt x="2252" y="373"/>
                    <a:pt x="2467" y="255"/>
                    <a:pt x="2702" y="226"/>
                  </a:cubicBezTo>
                  <a:cubicBezTo>
                    <a:pt x="2633" y="187"/>
                    <a:pt x="2584" y="138"/>
                    <a:pt x="2526" y="8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97"/>
            <p:cNvSpPr/>
            <p:nvPr/>
          </p:nvSpPr>
          <p:spPr>
            <a:xfrm>
              <a:off x="6381038" y="3547619"/>
              <a:ext cx="610506" cy="646432"/>
            </a:xfrm>
            <a:custGeom>
              <a:rect b="b" l="l" r="r" t="t"/>
              <a:pathLst>
                <a:path extrusionOk="0" h="8457" w="7987">
                  <a:moveTo>
                    <a:pt x="1479" y="1"/>
                  </a:moveTo>
                  <a:cubicBezTo>
                    <a:pt x="1479" y="1"/>
                    <a:pt x="412" y="421"/>
                    <a:pt x="206" y="1273"/>
                  </a:cubicBezTo>
                  <a:cubicBezTo>
                    <a:pt x="1" y="2134"/>
                    <a:pt x="383" y="7448"/>
                    <a:pt x="383" y="7576"/>
                  </a:cubicBezTo>
                  <a:cubicBezTo>
                    <a:pt x="383" y="7703"/>
                    <a:pt x="1087" y="7840"/>
                    <a:pt x="2174" y="7947"/>
                  </a:cubicBezTo>
                  <a:cubicBezTo>
                    <a:pt x="3270" y="8055"/>
                    <a:pt x="5286" y="8075"/>
                    <a:pt x="5286" y="8075"/>
                  </a:cubicBezTo>
                  <a:cubicBezTo>
                    <a:pt x="5286" y="8075"/>
                    <a:pt x="6167" y="8456"/>
                    <a:pt x="6353" y="8456"/>
                  </a:cubicBezTo>
                  <a:cubicBezTo>
                    <a:pt x="6529" y="8456"/>
                    <a:pt x="6920" y="8231"/>
                    <a:pt x="6920" y="8231"/>
                  </a:cubicBezTo>
                  <a:lnTo>
                    <a:pt x="6920" y="8231"/>
                  </a:lnTo>
                  <a:cubicBezTo>
                    <a:pt x="6920" y="8231"/>
                    <a:pt x="6880" y="8414"/>
                    <a:pt x="7023" y="8414"/>
                  </a:cubicBezTo>
                  <a:cubicBezTo>
                    <a:pt x="7039" y="8414"/>
                    <a:pt x="7057" y="8412"/>
                    <a:pt x="7077" y="8407"/>
                  </a:cubicBezTo>
                  <a:cubicBezTo>
                    <a:pt x="7282" y="8359"/>
                    <a:pt x="7987" y="7781"/>
                    <a:pt x="7987" y="7683"/>
                  </a:cubicBezTo>
                  <a:cubicBezTo>
                    <a:pt x="7987" y="7585"/>
                    <a:pt x="7517" y="7086"/>
                    <a:pt x="7233" y="7037"/>
                  </a:cubicBezTo>
                  <a:cubicBezTo>
                    <a:pt x="7220" y="7035"/>
                    <a:pt x="7204" y="7034"/>
                    <a:pt x="7186" y="7034"/>
                  </a:cubicBezTo>
                  <a:cubicBezTo>
                    <a:pt x="6831" y="7034"/>
                    <a:pt x="5671" y="7478"/>
                    <a:pt x="5550" y="7478"/>
                  </a:cubicBezTo>
                  <a:cubicBezTo>
                    <a:pt x="5413" y="7478"/>
                    <a:pt x="3162" y="6988"/>
                    <a:pt x="2741" y="6802"/>
                  </a:cubicBezTo>
                  <a:cubicBezTo>
                    <a:pt x="2418" y="6665"/>
                    <a:pt x="2076" y="6558"/>
                    <a:pt x="1733" y="6460"/>
                  </a:cubicBezTo>
                  <a:lnTo>
                    <a:pt x="1919" y="1977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97"/>
            <p:cNvSpPr/>
            <p:nvPr/>
          </p:nvSpPr>
          <p:spPr>
            <a:xfrm>
              <a:off x="6381038" y="3547619"/>
              <a:ext cx="610506" cy="646432"/>
            </a:xfrm>
            <a:custGeom>
              <a:rect b="b" l="l" r="r" t="t"/>
              <a:pathLst>
                <a:path extrusionOk="0" fill="none" h="8457" w="7987">
                  <a:moveTo>
                    <a:pt x="1479" y="1"/>
                  </a:moveTo>
                  <a:cubicBezTo>
                    <a:pt x="1479" y="1"/>
                    <a:pt x="412" y="421"/>
                    <a:pt x="206" y="1273"/>
                  </a:cubicBezTo>
                  <a:cubicBezTo>
                    <a:pt x="1" y="2134"/>
                    <a:pt x="383" y="7448"/>
                    <a:pt x="383" y="7576"/>
                  </a:cubicBezTo>
                  <a:cubicBezTo>
                    <a:pt x="383" y="7703"/>
                    <a:pt x="1087" y="7840"/>
                    <a:pt x="2174" y="7947"/>
                  </a:cubicBezTo>
                  <a:cubicBezTo>
                    <a:pt x="3270" y="8055"/>
                    <a:pt x="5286" y="8075"/>
                    <a:pt x="5286" y="8075"/>
                  </a:cubicBezTo>
                  <a:cubicBezTo>
                    <a:pt x="5286" y="8075"/>
                    <a:pt x="6167" y="8456"/>
                    <a:pt x="6353" y="8456"/>
                  </a:cubicBezTo>
                  <a:cubicBezTo>
                    <a:pt x="6529" y="8456"/>
                    <a:pt x="6920" y="8231"/>
                    <a:pt x="6920" y="8231"/>
                  </a:cubicBezTo>
                  <a:cubicBezTo>
                    <a:pt x="6920" y="8231"/>
                    <a:pt x="6871" y="8456"/>
                    <a:pt x="7077" y="8407"/>
                  </a:cubicBezTo>
                  <a:cubicBezTo>
                    <a:pt x="7282" y="8359"/>
                    <a:pt x="7987" y="7781"/>
                    <a:pt x="7987" y="7683"/>
                  </a:cubicBezTo>
                  <a:cubicBezTo>
                    <a:pt x="7987" y="7585"/>
                    <a:pt x="7517" y="7086"/>
                    <a:pt x="7233" y="7037"/>
                  </a:cubicBezTo>
                  <a:cubicBezTo>
                    <a:pt x="6950" y="6988"/>
                    <a:pt x="5677" y="7478"/>
                    <a:pt x="5550" y="7478"/>
                  </a:cubicBezTo>
                  <a:cubicBezTo>
                    <a:pt x="5413" y="7478"/>
                    <a:pt x="3162" y="6988"/>
                    <a:pt x="2741" y="6802"/>
                  </a:cubicBezTo>
                  <a:cubicBezTo>
                    <a:pt x="2418" y="6665"/>
                    <a:pt x="2076" y="6558"/>
                    <a:pt x="1733" y="6460"/>
                  </a:cubicBezTo>
                  <a:lnTo>
                    <a:pt x="1919" y="1977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97"/>
            <p:cNvSpPr/>
            <p:nvPr/>
          </p:nvSpPr>
          <p:spPr>
            <a:xfrm>
              <a:off x="6395255" y="3849090"/>
              <a:ext cx="596289" cy="345727"/>
            </a:xfrm>
            <a:custGeom>
              <a:rect b="b" l="l" r="r" t="t"/>
              <a:pathLst>
                <a:path extrusionOk="0" h="4523" w="7801">
                  <a:moveTo>
                    <a:pt x="1" y="1"/>
                  </a:moveTo>
                  <a:lnTo>
                    <a:pt x="1" y="1"/>
                  </a:lnTo>
                  <a:cubicBezTo>
                    <a:pt x="69" y="1694"/>
                    <a:pt x="206" y="3553"/>
                    <a:pt x="206" y="3632"/>
                  </a:cubicBezTo>
                  <a:cubicBezTo>
                    <a:pt x="206" y="3759"/>
                    <a:pt x="901" y="3896"/>
                    <a:pt x="1988" y="4003"/>
                  </a:cubicBezTo>
                  <a:cubicBezTo>
                    <a:pt x="3084" y="4111"/>
                    <a:pt x="5100" y="4131"/>
                    <a:pt x="5100" y="4131"/>
                  </a:cubicBezTo>
                  <a:cubicBezTo>
                    <a:pt x="5100" y="4131"/>
                    <a:pt x="5981" y="4522"/>
                    <a:pt x="6167" y="4522"/>
                  </a:cubicBezTo>
                  <a:cubicBezTo>
                    <a:pt x="6343" y="4522"/>
                    <a:pt x="6734" y="4287"/>
                    <a:pt x="6734" y="4287"/>
                  </a:cubicBezTo>
                  <a:lnTo>
                    <a:pt x="6734" y="4287"/>
                  </a:lnTo>
                  <a:cubicBezTo>
                    <a:pt x="6734" y="4287"/>
                    <a:pt x="6696" y="4473"/>
                    <a:pt x="6831" y="4473"/>
                  </a:cubicBezTo>
                  <a:cubicBezTo>
                    <a:pt x="6848" y="4473"/>
                    <a:pt x="6868" y="4470"/>
                    <a:pt x="6891" y="4463"/>
                  </a:cubicBezTo>
                  <a:cubicBezTo>
                    <a:pt x="7096" y="4415"/>
                    <a:pt x="7801" y="3847"/>
                    <a:pt x="7801" y="3739"/>
                  </a:cubicBezTo>
                  <a:cubicBezTo>
                    <a:pt x="7801" y="3641"/>
                    <a:pt x="7331" y="3142"/>
                    <a:pt x="7047" y="3093"/>
                  </a:cubicBezTo>
                  <a:cubicBezTo>
                    <a:pt x="7032" y="3090"/>
                    <a:pt x="7013" y="3088"/>
                    <a:pt x="6991" y="3088"/>
                  </a:cubicBezTo>
                  <a:cubicBezTo>
                    <a:pt x="6626" y="3088"/>
                    <a:pt x="5484" y="3534"/>
                    <a:pt x="5364" y="3534"/>
                  </a:cubicBezTo>
                  <a:cubicBezTo>
                    <a:pt x="5237" y="3534"/>
                    <a:pt x="2976" y="3044"/>
                    <a:pt x="2565" y="2858"/>
                  </a:cubicBezTo>
                  <a:cubicBezTo>
                    <a:pt x="2232" y="2721"/>
                    <a:pt x="1890" y="2604"/>
                    <a:pt x="1547" y="2516"/>
                  </a:cubicBezTo>
                  <a:lnTo>
                    <a:pt x="1645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97"/>
            <p:cNvSpPr/>
            <p:nvPr/>
          </p:nvSpPr>
          <p:spPr>
            <a:xfrm>
              <a:off x="6738615" y="4084518"/>
              <a:ext cx="252932" cy="109535"/>
            </a:xfrm>
            <a:custGeom>
              <a:rect b="b" l="l" r="r" t="t"/>
              <a:pathLst>
                <a:path extrusionOk="0" h="1433" w="3309">
                  <a:moveTo>
                    <a:pt x="2508" y="0"/>
                  </a:moveTo>
                  <a:cubicBezTo>
                    <a:pt x="2153" y="0"/>
                    <a:pt x="993" y="444"/>
                    <a:pt x="872" y="444"/>
                  </a:cubicBezTo>
                  <a:cubicBezTo>
                    <a:pt x="833" y="444"/>
                    <a:pt x="578" y="405"/>
                    <a:pt x="246" y="326"/>
                  </a:cubicBezTo>
                  <a:cubicBezTo>
                    <a:pt x="128" y="444"/>
                    <a:pt x="1" y="659"/>
                    <a:pt x="50" y="1031"/>
                  </a:cubicBezTo>
                  <a:lnTo>
                    <a:pt x="608" y="1041"/>
                  </a:lnTo>
                  <a:cubicBezTo>
                    <a:pt x="608" y="1041"/>
                    <a:pt x="1489" y="1432"/>
                    <a:pt x="1675" y="1432"/>
                  </a:cubicBezTo>
                  <a:cubicBezTo>
                    <a:pt x="1851" y="1432"/>
                    <a:pt x="2242" y="1198"/>
                    <a:pt x="2242" y="1198"/>
                  </a:cubicBezTo>
                  <a:lnTo>
                    <a:pt x="2242" y="1198"/>
                  </a:lnTo>
                  <a:cubicBezTo>
                    <a:pt x="2242" y="1198"/>
                    <a:pt x="2204" y="1383"/>
                    <a:pt x="2339" y="1383"/>
                  </a:cubicBezTo>
                  <a:cubicBezTo>
                    <a:pt x="2356" y="1383"/>
                    <a:pt x="2376" y="1380"/>
                    <a:pt x="2399" y="1374"/>
                  </a:cubicBezTo>
                  <a:cubicBezTo>
                    <a:pt x="2604" y="1325"/>
                    <a:pt x="3309" y="757"/>
                    <a:pt x="3309" y="659"/>
                  </a:cubicBezTo>
                  <a:cubicBezTo>
                    <a:pt x="3309" y="552"/>
                    <a:pt x="2839" y="62"/>
                    <a:pt x="2555" y="4"/>
                  </a:cubicBezTo>
                  <a:cubicBezTo>
                    <a:pt x="2542" y="1"/>
                    <a:pt x="2526" y="0"/>
                    <a:pt x="2508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97"/>
            <p:cNvSpPr/>
            <p:nvPr/>
          </p:nvSpPr>
          <p:spPr>
            <a:xfrm>
              <a:off x="6248647" y="3115821"/>
              <a:ext cx="353906" cy="501736"/>
            </a:xfrm>
            <a:custGeom>
              <a:rect b="b" l="l" r="r" t="t"/>
              <a:pathLst>
                <a:path extrusionOk="0" h="6564" w="4630">
                  <a:moveTo>
                    <a:pt x="2886" y="0"/>
                  </a:moveTo>
                  <a:cubicBezTo>
                    <a:pt x="2812" y="0"/>
                    <a:pt x="2746" y="15"/>
                    <a:pt x="2692" y="51"/>
                  </a:cubicBezTo>
                  <a:cubicBezTo>
                    <a:pt x="2300" y="316"/>
                    <a:pt x="666" y="2390"/>
                    <a:pt x="519" y="2958"/>
                  </a:cubicBezTo>
                  <a:cubicBezTo>
                    <a:pt x="363" y="3526"/>
                    <a:pt x="1214" y="3653"/>
                    <a:pt x="901" y="4123"/>
                  </a:cubicBezTo>
                  <a:cubicBezTo>
                    <a:pt x="588" y="4593"/>
                    <a:pt x="1" y="4769"/>
                    <a:pt x="226" y="5346"/>
                  </a:cubicBezTo>
                  <a:cubicBezTo>
                    <a:pt x="461" y="5924"/>
                    <a:pt x="1400" y="5972"/>
                    <a:pt x="1606" y="6100"/>
                  </a:cubicBezTo>
                  <a:cubicBezTo>
                    <a:pt x="1775" y="6205"/>
                    <a:pt x="2032" y="6564"/>
                    <a:pt x="2542" y="6564"/>
                  </a:cubicBezTo>
                  <a:cubicBezTo>
                    <a:pt x="2649" y="6564"/>
                    <a:pt x="2767" y="6548"/>
                    <a:pt x="2897" y="6511"/>
                  </a:cubicBezTo>
                  <a:cubicBezTo>
                    <a:pt x="3651" y="6305"/>
                    <a:pt x="3494" y="5346"/>
                    <a:pt x="4062" y="5219"/>
                  </a:cubicBezTo>
                  <a:cubicBezTo>
                    <a:pt x="4630" y="5101"/>
                    <a:pt x="4581" y="4309"/>
                    <a:pt x="4326" y="3692"/>
                  </a:cubicBezTo>
                  <a:cubicBezTo>
                    <a:pt x="4062" y="3066"/>
                    <a:pt x="3906" y="2214"/>
                    <a:pt x="4219" y="1823"/>
                  </a:cubicBezTo>
                  <a:cubicBezTo>
                    <a:pt x="4532" y="1431"/>
                    <a:pt x="4062" y="570"/>
                    <a:pt x="4062" y="570"/>
                  </a:cubicBezTo>
                  <a:cubicBezTo>
                    <a:pt x="4062" y="570"/>
                    <a:pt x="3333" y="0"/>
                    <a:pt x="2886" y="0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97"/>
            <p:cNvSpPr/>
            <p:nvPr/>
          </p:nvSpPr>
          <p:spPr>
            <a:xfrm>
              <a:off x="6485070" y="3100993"/>
              <a:ext cx="373321" cy="332427"/>
            </a:xfrm>
            <a:custGeom>
              <a:rect b="b" l="l" r="r" t="t"/>
              <a:pathLst>
                <a:path extrusionOk="0" h="4349" w="4884">
                  <a:moveTo>
                    <a:pt x="2397" y="1"/>
                  </a:moveTo>
                  <a:cubicBezTo>
                    <a:pt x="2045" y="1"/>
                    <a:pt x="1742" y="83"/>
                    <a:pt x="1547" y="236"/>
                  </a:cubicBezTo>
                  <a:cubicBezTo>
                    <a:pt x="1547" y="236"/>
                    <a:pt x="754" y="275"/>
                    <a:pt x="372" y="1273"/>
                  </a:cubicBezTo>
                  <a:cubicBezTo>
                    <a:pt x="0" y="2261"/>
                    <a:pt x="372" y="3739"/>
                    <a:pt x="490" y="3984"/>
                  </a:cubicBezTo>
                  <a:cubicBezTo>
                    <a:pt x="570" y="4166"/>
                    <a:pt x="911" y="4349"/>
                    <a:pt x="1226" y="4349"/>
                  </a:cubicBezTo>
                  <a:cubicBezTo>
                    <a:pt x="1333" y="4349"/>
                    <a:pt x="1437" y="4327"/>
                    <a:pt x="1527" y="4278"/>
                  </a:cubicBezTo>
                  <a:cubicBezTo>
                    <a:pt x="1879" y="4072"/>
                    <a:pt x="2369" y="3299"/>
                    <a:pt x="2721" y="3103"/>
                  </a:cubicBezTo>
                  <a:cubicBezTo>
                    <a:pt x="3073" y="2907"/>
                    <a:pt x="3778" y="2066"/>
                    <a:pt x="3778" y="2066"/>
                  </a:cubicBezTo>
                  <a:lnTo>
                    <a:pt x="4287" y="2702"/>
                  </a:lnTo>
                  <a:cubicBezTo>
                    <a:pt x="4287" y="2702"/>
                    <a:pt x="4620" y="2663"/>
                    <a:pt x="4747" y="2017"/>
                  </a:cubicBezTo>
                  <a:cubicBezTo>
                    <a:pt x="4884" y="1381"/>
                    <a:pt x="4395" y="696"/>
                    <a:pt x="3602" y="294"/>
                  </a:cubicBezTo>
                  <a:cubicBezTo>
                    <a:pt x="3194" y="93"/>
                    <a:pt x="2769" y="1"/>
                    <a:pt x="2397" y="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97"/>
            <p:cNvSpPr/>
            <p:nvPr/>
          </p:nvSpPr>
          <p:spPr>
            <a:xfrm>
              <a:off x="6594988" y="3445116"/>
              <a:ext cx="156468" cy="249951"/>
            </a:xfrm>
            <a:custGeom>
              <a:rect b="b" l="l" r="r" t="t"/>
              <a:pathLst>
                <a:path extrusionOk="0" fill="none" h="3270" w="2047">
                  <a:moveTo>
                    <a:pt x="1" y="206"/>
                  </a:moveTo>
                  <a:cubicBezTo>
                    <a:pt x="1" y="206"/>
                    <a:pt x="30" y="979"/>
                    <a:pt x="206" y="1322"/>
                  </a:cubicBezTo>
                  <a:cubicBezTo>
                    <a:pt x="392" y="1655"/>
                    <a:pt x="852" y="3152"/>
                    <a:pt x="1449" y="3211"/>
                  </a:cubicBezTo>
                  <a:cubicBezTo>
                    <a:pt x="2046" y="3270"/>
                    <a:pt x="2027" y="1116"/>
                    <a:pt x="2027" y="1116"/>
                  </a:cubicBezTo>
                  <a:cubicBezTo>
                    <a:pt x="2027" y="1116"/>
                    <a:pt x="1322" y="1136"/>
                    <a:pt x="911" y="696"/>
                  </a:cubicBezTo>
                  <a:cubicBezTo>
                    <a:pt x="490" y="255"/>
                    <a:pt x="50" y="1"/>
                    <a:pt x="1" y="20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97"/>
            <p:cNvSpPr/>
            <p:nvPr/>
          </p:nvSpPr>
          <p:spPr>
            <a:xfrm>
              <a:off x="6497759" y="3209458"/>
              <a:ext cx="328528" cy="358033"/>
            </a:xfrm>
            <a:custGeom>
              <a:rect b="b" l="l" r="r" t="t"/>
              <a:pathLst>
                <a:path extrusionOk="0" h="4684" w="4298">
                  <a:moveTo>
                    <a:pt x="3700" y="1"/>
                  </a:moveTo>
                  <a:cubicBezTo>
                    <a:pt x="3700" y="1"/>
                    <a:pt x="2770" y="1087"/>
                    <a:pt x="2046" y="1547"/>
                  </a:cubicBezTo>
                  <a:cubicBezTo>
                    <a:pt x="1312" y="2017"/>
                    <a:pt x="979" y="2085"/>
                    <a:pt x="979" y="2085"/>
                  </a:cubicBezTo>
                  <a:cubicBezTo>
                    <a:pt x="979" y="2085"/>
                    <a:pt x="1012" y="2080"/>
                    <a:pt x="1048" y="2080"/>
                  </a:cubicBezTo>
                  <a:cubicBezTo>
                    <a:pt x="1120" y="2080"/>
                    <a:pt x="1204" y="2102"/>
                    <a:pt x="1067" y="2232"/>
                  </a:cubicBezTo>
                  <a:cubicBezTo>
                    <a:pt x="956" y="2349"/>
                    <a:pt x="892" y="2412"/>
                    <a:pt x="838" y="2412"/>
                  </a:cubicBezTo>
                  <a:cubicBezTo>
                    <a:pt x="797" y="2412"/>
                    <a:pt x="761" y="2377"/>
                    <a:pt x="715" y="2301"/>
                  </a:cubicBezTo>
                  <a:cubicBezTo>
                    <a:pt x="657" y="2207"/>
                    <a:pt x="505" y="2112"/>
                    <a:pt x="362" y="2112"/>
                  </a:cubicBezTo>
                  <a:cubicBezTo>
                    <a:pt x="237" y="2112"/>
                    <a:pt x="120" y="2184"/>
                    <a:pt x="79" y="2389"/>
                  </a:cubicBezTo>
                  <a:cubicBezTo>
                    <a:pt x="1" y="2771"/>
                    <a:pt x="206" y="3152"/>
                    <a:pt x="568" y="3299"/>
                  </a:cubicBezTo>
                  <a:cubicBezTo>
                    <a:pt x="679" y="3346"/>
                    <a:pt x="797" y="3368"/>
                    <a:pt x="918" y="3368"/>
                  </a:cubicBezTo>
                  <a:cubicBezTo>
                    <a:pt x="1000" y="3368"/>
                    <a:pt x="1082" y="3358"/>
                    <a:pt x="1165" y="3338"/>
                  </a:cubicBezTo>
                  <a:cubicBezTo>
                    <a:pt x="1165" y="3338"/>
                    <a:pt x="1224" y="4092"/>
                    <a:pt x="2115" y="4532"/>
                  </a:cubicBezTo>
                  <a:cubicBezTo>
                    <a:pt x="2328" y="4639"/>
                    <a:pt x="2537" y="4683"/>
                    <a:pt x="2736" y="4683"/>
                  </a:cubicBezTo>
                  <a:cubicBezTo>
                    <a:pt x="3359" y="4683"/>
                    <a:pt x="3874" y="4245"/>
                    <a:pt x="4052" y="3896"/>
                  </a:cubicBezTo>
                  <a:cubicBezTo>
                    <a:pt x="4297" y="3426"/>
                    <a:pt x="4209" y="1332"/>
                    <a:pt x="4170" y="980"/>
                  </a:cubicBezTo>
                  <a:cubicBezTo>
                    <a:pt x="4121" y="627"/>
                    <a:pt x="3700" y="1"/>
                    <a:pt x="370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97"/>
            <p:cNvSpPr/>
            <p:nvPr/>
          </p:nvSpPr>
          <p:spPr>
            <a:xfrm>
              <a:off x="6751381" y="3369595"/>
              <a:ext cx="41964" cy="75597"/>
            </a:xfrm>
            <a:custGeom>
              <a:rect b="b" l="l" r="r" t="t"/>
              <a:pathLst>
                <a:path extrusionOk="0" fill="none" h="989" w="549">
                  <a:moveTo>
                    <a:pt x="157" y="0"/>
                  </a:moveTo>
                  <a:cubicBezTo>
                    <a:pt x="157" y="0"/>
                    <a:pt x="108" y="411"/>
                    <a:pt x="186" y="441"/>
                  </a:cubicBezTo>
                  <a:cubicBezTo>
                    <a:pt x="265" y="470"/>
                    <a:pt x="548" y="568"/>
                    <a:pt x="441" y="724"/>
                  </a:cubicBezTo>
                  <a:cubicBezTo>
                    <a:pt x="333" y="881"/>
                    <a:pt x="186" y="989"/>
                    <a:pt x="0" y="910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97"/>
            <p:cNvSpPr/>
            <p:nvPr/>
          </p:nvSpPr>
          <p:spPr>
            <a:xfrm>
              <a:off x="6674331" y="3466824"/>
              <a:ext cx="77125" cy="25530"/>
            </a:xfrm>
            <a:custGeom>
              <a:rect b="b" l="l" r="r" t="t"/>
              <a:pathLst>
                <a:path extrusionOk="0" fill="none" h="334" w="1009">
                  <a:moveTo>
                    <a:pt x="0" y="1"/>
                  </a:moveTo>
                  <a:cubicBezTo>
                    <a:pt x="0" y="1"/>
                    <a:pt x="206" y="333"/>
                    <a:pt x="1008" y="15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97"/>
            <p:cNvSpPr/>
            <p:nvPr/>
          </p:nvSpPr>
          <p:spPr>
            <a:xfrm>
              <a:off x="6690001" y="3365850"/>
              <a:ext cx="20332" cy="33709"/>
            </a:xfrm>
            <a:custGeom>
              <a:rect b="b" l="l" r="r" t="t"/>
              <a:pathLst>
                <a:path extrusionOk="0" h="441" w="266">
                  <a:moveTo>
                    <a:pt x="128" y="0"/>
                  </a:moveTo>
                  <a:cubicBezTo>
                    <a:pt x="60" y="0"/>
                    <a:pt x="1" y="98"/>
                    <a:pt x="1" y="216"/>
                  </a:cubicBezTo>
                  <a:cubicBezTo>
                    <a:pt x="1" y="343"/>
                    <a:pt x="60" y="441"/>
                    <a:pt x="128" y="441"/>
                  </a:cubicBezTo>
                  <a:cubicBezTo>
                    <a:pt x="206" y="441"/>
                    <a:pt x="265" y="343"/>
                    <a:pt x="265" y="216"/>
                  </a:cubicBezTo>
                  <a:cubicBezTo>
                    <a:pt x="265" y="98"/>
                    <a:pt x="206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97"/>
            <p:cNvSpPr/>
            <p:nvPr/>
          </p:nvSpPr>
          <p:spPr>
            <a:xfrm>
              <a:off x="6775306" y="3355378"/>
              <a:ext cx="20256" cy="33709"/>
            </a:xfrm>
            <a:custGeom>
              <a:rect b="b" l="l" r="r" t="t"/>
              <a:pathLst>
                <a:path extrusionOk="0" h="441" w="265">
                  <a:moveTo>
                    <a:pt x="128" y="0"/>
                  </a:moveTo>
                  <a:cubicBezTo>
                    <a:pt x="59" y="0"/>
                    <a:pt x="1" y="98"/>
                    <a:pt x="1" y="225"/>
                  </a:cubicBezTo>
                  <a:cubicBezTo>
                    <a:pt x="1" y="343"/>
                    <a:pt x="59" y="441"/>
                    <a:pt x="128" y="441"/>
                  </a:cubicBezTo>
                  <a:cubicBezTo>
                    <a:pt x="206" y="441"/>
                    <a:pt x="265" y="343"/>
                    <a:pt x="265" y="225"/>
                  </a:cubicBezTo>
                  <a:cubicBezTo>
                    <a:pt x="265" y="98"/>
                    <a:pt x="206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97"/>
            <p:cNvSpPr/>
            <p:nvPr/>
          </p:nvSpPr>
          <p:spPr>
            <a:xfrm>
              <a:off x="6670586" y="3331453"/>
              <a:ext cx="45710" cy="20256"/>
            </a:xfrm>
            <a:custGeom>
              <a:rect b="b" l="l" r="r" t="t"/>
              <a:pathLst>
                <a:path extrusionOk="0" fill="none" h="265" w="598">
                  <a:moveTo>
                    <a:pt x="0" y="264"/>
                  </a:moveTo>
                  <a:cubicBezTo>
                    <a:pt x="147" y="88"/>
                    <a:pt x="372" y="0"/>
                    <a:pt x="597" y="2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97"/>
            <p:cNvSpPr/>
            <p:nvPr/>
          </p:nvSpPr>
          <p:spPr>
            <a:xfrm>
              <a:off x="6765598" y="3312725"/>
              <a:ext cx="37454" cy="19492"/>
            </a:xfrm>
            <a:custGeom>
              <a:rect b="b" l="l" r="r" t="t"/>
              <a:pathLst>
                <a:path extrusionOk="0" fill="none" h="255" w="490">
                  <a:moveTo>
                    <a:pt x="0" y="255"/>
                  </a:moveTo>
                  <a:cubicBezTo>
                    <a:pt x="79" y="59"/>
                    <a:pt x="333" y="0"/>
                    <a:pt x="490" y="147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97"/>
            <p:cNvSpPr/>
            <p:nvPr/>
          </p:nvSpPr>
          <p:spPr>
            <a:xfrm>
              <a:off x="6818723" y="4027878"/>
              <a:ext cx="689772" cy="576033"/>
            </a:xfrm>
            <a:custGeom>
              <a:rect b="b" l="l" r="r" t="t"/>
              <a:pathLst>
                <a:path extrusionOk="0" h="7536" w="9024">
                  <a:moveTo>
                    <a:pt x="7928" y="1"/>
                  </a:moveTo>
                  <a:cubicBezTo>
                    <a:pt x="7928" y="1"/>
                    <a:pt x="5432" y="803"/>
                    <a:pt x="4747" y="1048"/>
                  </a:cubicBezTo>
                  <a:cubicBezTo>
                    <a:pt x="4072" y="1302"/>
                    <a:pt x="1850" y="1332"/>
                    <a:pt x="1693" y="1576"/>
                  </a:cubicBezTo>
                  <a:cubicBezTo>
                    <a:pt x="1537" y="1821"/>
                    <a:pt x="431" y="3221"/>
                    <a:pt x="216" y="4023"/>
                  </a:cubicBezTo>
                  <a:cubicBezTo>
                    <a:pt x="0" y="4826"/>
                    <a:pt x="284" y="6998"/>
                    <a:pt x="490" y="7135"/>
                  </a:cubicBezTo>
                  <a:cubicBezTo>
                    <a:pt x="977" y="7456"/>
                    <a:pt x="1927" y="7532"/>
                    <a:pt x="2817" y="7532"/>
                  </a:cubicBezTo>
                  <a:cubicBezTo>
                    <a:pt x="3448" y="7532"/>
                    <a:pt x="4048" y="7494"/>
                    <a:pt x="4434" y="7478"/>
                  </a:cubicBezTo>
                  <a:cubicBezTo>
                    <a:pt x="4518" y="7475"/>
                    <a:pt x="4602" y="7474"/>
                    <a:pt x="4685" y="7474"/>
                  </a:cubicBezTo>
                  <a:cubicBezTo>
                    <a:pt x="5267" y="7474"/>
                    <a:pt x="5838" y="7535"/>
                    <a:pt x="6373" y="7535"/>
                  </a:cubicBezTo>
                  <a:cubicBezTo>
                    <a:pt x="7311" y="7535"/>
                    <a:pt x="8136" y="7346"/>
                    <a:pt x="8711" y="6303"/>
                  </a:cubicBezTo>
                  <a:cubicBezTo>
                    <a:pt x="9024" y="5746"/>
                    <a:pt x="8574" y="3798"/>
                    <a:pt x="8515" y="3152"/>
                  </a:cubicBezTo>
                  <a:cubicBezTo>
                    <a:pt x="8456" y="2506"/>
                    <a:pt x="8231" y="1420"/>
                    <a:pt x="8202" y="1263"/>
                  </a:cubicBezTo>
                  <a:cubicBezTo>
                    <a:pt x="8172" y="1116"/>
                    <a:pt x="8397" y="128"/>
                    <a:pt x="792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97"/>
            <p:cNvSpPr/>
            <p:nvPr/>
          </p:nvSpPr>
          <p:spPr>
            <a:xfrm>
              <a:off x="7186008" y="4054096"/>
              <a:ext cx="255913" cy="214025"/>
            </a:xfrm>
            <a:custGeom>
              <a:rect b="b" l="l" r="r" t="t"/>
              <a:pathLst>
                <a:path extrusionOk="0" fill="none" h="2800" w="3348">
                  <a:moveTo>
                    <a:pt x="1" y="2799"/>
                  </a:moveTo>
                  <a:cubicBezTo>
                    <a:pt x="1322" y="2330"/>
                    <a:pt x="2447" y="959"/>
                    <a:pt x="2800" y="734"/>
                  </a:cubicBezTo>
                  <a:cubicBezTo>
                    <a:pt x="3152" y="499"/>
                    <a:pt x="3348" y="0"/>
                    <a:pt x="3348" y="0"/>
                  </a:cubicBezTo>
                  <a:cubicBezTo>
                    <a:pt x="2790" y="372"/>
                    <a:pt x="2183" y="666"/>
                    <a:pt x="1557" y="88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97"/>
            <p:cNvSpPr/>
            <p:nvPr/>
          </p:nvSpPr>
          <p:spPr>
            <a:xfrm>
              <a:off x="7340107" y="4071295"/>
              <a:ext cx="98834" cy="154174"/>
            </a:xfrm>
            <a:custGeom>
              <a:rect b="b" l="l" r="r" t="t"/>
              <a:pathLst>
                <a:path extrusionOk="0" fill="none" h="2017" w="1293">
                  <a:moveTo>
                    <a:pt x="1293" y="0"/>
                  </a:moveTo>
                  <a:cubicBezTo>
                    <a:pt x="1038" y="764"/>
                    <a:pt x="598" y="1459"/>
                    <a:pt x="1" y="2016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97"/>
            <p:cNvSpPr/>
            <p:nvPr/>
          </p:nvSpPr>
          <p:spPr>
            <a:xfrm>
              <a:off x="6986275" y="4154306"/>
              <a:ext cx="131014" cy="15058"/>
            </a:xfrm>
            <a:custGeom>
              <a:rect b="b" l="l" r="r" t="t"/>
              <a:pathLst>
                <a:path extrusionOk="0" fill="none" h="197" w="1714">
                  <a:moveTo>
                    <a:pt x="0" y="1"/>
                  </a:moveTo>
                  <a:cubicBezTo>
                    <a:pt x="0" y="1"/>
                    <a:pt x="382" y="196"/>
                    <a:pt x="1713" y="196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97"/>
            <p:cNvSpPr/>
            <p:nvPr/>
          </p:nvSpPr>
          <p:spPr>
            <a:xfrm>
              <a:off x="6974274" y="4157287"/>
              <a:ext cx="157920" cy="145996"/>
            </a:xfrm>
            <a:custGeom>
              <a:rect b="b" l="l" r="r" t="t"/>
              <a:pathLst>
                <a:path extrusionOk="0" fill="none" h="1910" w="2066">
                  <a:moveTo>
                    <a:pt x="1" y="1"/>
                  </a:moveTo>
                  <a:cubicBezTo>
                    <a:pt x="1" y="1"/>
                    <a:pt x="314" y="1361"/>
                    <a:pt x="2066" y="190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97"/>
            <p:cNvSpPr/>
            <p:nvPr/>
          </p:nvSpPr>
          <p:spPr>
            <a:xfrm>
              <a:off x="6950349" y="4193213"/>
              <a:ext cx="80107" cy="92107"/>
            </a:xfrm>
            <a:custGeom>
              <a:rect b="b" l="l" r="r" t="t"/>
              <a:pathLst>
                <a:path extrusionOk="0" fill="none" h="1205" w="1048">
                  <a:moveTo>
                    <a:pt x="1" y="1"/>
                  </a:moveTo>
                  <a:cubicBezTo>
                    <a:pt x="265" y="470"/>
                    <a:pt x="627" y="881"/>
                    <a:pt x="1048" y="1204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97"/>
            <p:cNvSpPr/>
            <p:nvPr/>
          </p:nvSpPr>
          <p:spPr>
            <a:xfrm>
              <a:off x="7130667" y="4331642"/>
              <a:ext cx="107777" cy="70399"/>
            </a:xfrm>
            <a:custGeom>
              <a:rect b="b" l="l" r="r" t="t"/>
              <a:pathLst>
                <a:path extrusionOk="0" h="921" w="1410">
                  <a:moveTo>
                    <a:pt x="832" y="0"/>
                  </a:moveTo>
                  <a:lnTo>
                    <a:pt x="196" y="10"/>
                  </a:lnTo>
                  <a:lnTo>
                    <a:pt x="0" y="10"/>
                  </a:lnTo>
                  <a:cubicBezTo>
                    <a:pt x="128" y="69"/>
                    <a:pt x="245" y="167"/>
                    <a:pt x="314" y="294"/>
                  </a:cubicBezTo>
                  <a:cubicBezTo>
                    <a:pt x="382" y="401"/>
                    <a:pt x="441" y="519"/>
                    <a:pt x="499" y="636"/>
                  </a:cubicBezTo>
                  <a:lnTo>
                    <a:pt x="588" y="793"/>
                  </a:lnTo>
                  <a:lnTo>
                    <a:pt x="411" y="920"/>
                  </a:lnTo>
                  <a:lnTo>
                    <a:pt x="1038" y="920"/>
                  </a:lnTo>
                  <a:cubicBezTo>
                    <a:pt x="1057" y="920"/>
                    <a:pt x="1067" y="910"/>
                    <a:pt x="1077" y="901"/>
                  </a:cubicBezTo>
                  <a:cubicBezTo>
                    <a:pt x="1155" y="764"/>
                    <a:pt x="1234" y="636"/>
                    <a:pt x="1312" y="509"/>
                  </a:cubicBezTo>
                  <a:cubicBezTo>
                    <a:pt x="1351" y="460"/>
                    <a:pt x="1380" y="401"/>
                    <a:pt x="1410" y="353"/>
                  </a:cubicBezTo>
                  <a:lnTo>
                    <a:pt x="1410" y="353"/>
                  </a:lnTo>
                  <a:lnTo>
                    <a:pt x="1214" y="450"/>
                  </a:lnTo>
                  <a:cubicBezTo>
                    <a:pt x="1165" y="362"/>
                    <a:pt x="1116" y="274"/>
                    <a:pt x="1067" y="186"/>
                  </a:cubicBezTo>
                  <a:cubicBezTo>
                    <a:pt x="1038" y="147"/>
                    <a:pt x="1008" y="118"/>
                    <a:pt x="979" y="78"/>
                  </a:cubicBezTo>
                  <a:cubicBezTo>
                    <a:pt x="940" y="39"/>
                    <a:pt x="891" y="20"/>
                    <a:pt x="8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97"/>
            <p:cNvSpPr/>
            <p:nvPr/>
          </p:nvSpPr>
          <p:spPr>
            <a:xfrm>
              <a:off x="7046891" y="4404182"/>
              <a:ext cx="78578" cy="70705"/>
            </a:xfrm>
            <a:custGeom>
              <a:rect b="b" l="l" r="r" t="t"/>
              <a:pathLst>
                <a:path extrusionOk="0" h="925" w="1028">
                  <a:moveTo>
                    <a:pt x="20" y="1"/>
                  </a:moveTo>
                  <a:lnTo>
                    <a:pt x="206" y="147"/>
                  </a:lnTo>
                  <a:lnTo>
                    <a:pt x="0" y="558"/>
                  </a:lnTo>
                  <a:lnTo>
                    <a:pt x="10" y="637"/>
                  </a:lnTo>
                  <a:cubicBezTo>
                    <a:pt x="49" y="774"/>
                    <a:pt x="157" y="881"/>
                    <a:pt x="304" y="901"/>
                  </a:cubicBezTo>
                  <a:cubicBezTo>
                    <a:pt x="382" y="911"/>
                    <a:pt x="470" y="920"/>
                    <a:pt x="558" y="920"/>
                  </a:cubicBezTo>
                  <a:cubicBezTo>
                    <a:pt x="563" y="923"/>
                    <a:pt x="568" y="924"/>
                    <a:pt x="572" y="924"/>
                  </a:cubicBezTo>
                  <a:cubicBezTo>
                    <a:pt x="583" y="924"/>
                    <a:pt x="590" y="915"/>
                    <a:pt x="597" y="901"/>
                  </a:cubicBezTo>
                  <a:lnTo>
                    <a:pt x="734" y="686"/>
                  </a:lnTo>
                  <a:lnTo>
                    <a:pt x="842" y="509"/>
                  </a:lnTo>
                  <a:lnTo>
                    <a:pt x="1028" y="617"/>
                  </a:lnTo>
                  <a:cubicBezTo>
                    <a:pt x="1028" y="607"/>
                    <a:pt x="1018" y="598"/>
                    <a:pt x="1018" y="588"/>
                  </a:cubicBezTo>
                  <a:lnTo>
                    <a:pt x="715" y="20"/>
                  </a:lnTo>
                  <a:cubicBezTo>
                    <a:pt x="705" y="10"/>
                    <a:pt x="685" y="1"/>
                    <a:pt x="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97"/>
            <p:cNvSpPr/>
            <p:nvPr/>
          </p:nvSpPr>
          <p:spPr>
            <a:xfrm>
              <a:off x="7197244" y="4402653"/>
              <a:ext cx="68870" cy="71163"/>
            </a:xfrm>
            <a:custGeom>
              <a:rect b="b" l="l" r="r" t="t"/>
              <a:pathLst>
                <a:path extrusionOk="0" h="931" w="901">
                  <a:moveTo>
                    <a:pt x="617" y="1"/>
                  </a:moveTo>
                  <a:lnTo>
                    <a:pt x="0" y="373"/>
                  </a:lnTo>
                  <a:lnTo>
                    <a:pt x="10" y="392"/>
                  </a:lnTo>
                  <a:cubicBezTo>
                    <a:pt x="108" y="569"/>
                    <a:pt x="196" y="745"/>
                    <a:pt x="294" y="911"/>
                  </a:cubicBezTo>
                  <a:cubicBezTo>
                    <a:pt x="304" y="921"/>
                    <a:pt x="314" y="931"/>
                    <a:pt x="323" y="931"/>
                  </a:cubicBezTo>
                  <a:cubicBezTo>
                    <a:pt x="402" y="931"/>
                    <a:pt x="480" y="931"/>
                    <a:pt x="548" y="911"/>
                  </a:cubicBezTo>
                  <a:cubicBezTo>
                    <a:pt x="705" y="882"/>
                    <a:pt x="842" y="833"/>
                    <a:pt x="901" y="657"/>
                  </a:cubicBezTo>
                  <a:lnTo>
                    <a:pt x="901" y="569"/>
                  </a:lnTo>
                  <a:cubicBezTo>
                    <a:pt x="891" y="539"/>
                    <a:pt x="881" y="520"/>
                    <a:pt x="862" y="500"/>
                  </a:cubicBezTo>
                  <a:cubicBezTo>
                    <a:pt x="803" y="363"/>
                    <a:pt x="734" y="236"/>
                    <a:pt x="666" y="99"/>
                  </a:cubicBezTo>
                  <a:lnTo>
                    <a:pt x="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97"/>
            <p:cNvSpPr/>
            <p:nvPr/>
          </p:nvSpPr>
          <p:spPr>
            <a:xfrm>
              <a:off x="7162847" y="4461816"/>
              <a:ext cx="98069" cy="88285"/>
            </a:xfrm>
            <a:custGeom>
              <a:rect b="b" l="l" r="r" t="t"/>
              <a:pathLst>
                <a:path extrusionOk="0" h="1155" w="1283">
                  <a:moveTo>
                    <a:pt x="313" y="0"/>
                  </a:moveTo>
                  <a:lnTo>
                    <a:pt x="304" y="10"/>
                  </a:lnTo>
                  <a:cubicBezTo>
                    <a:pt x="206" y="186"/>
                    <a:pt x="108" y="372"/>
                    <a:pt x="0" y="558"/>
                  </a:cubicBezTo>
                  <a:cubicBezTo>
                    <a:pt x="0" y="568"/>
                    <a:pt x="0" y="578"/>
                    <a:pt x="0" y="597"/>
                  </a:cubicBezTo>
                  <a:cubicBezTo>
                    <a:pt x="78" y="734"/>
                    <a:pt x="157" y="871"/>
                    <a:pt x="235" y="1018"/>
                  </a:cubicBezTo>
                  <a:lnTo>
                    <a:pt x="313" y="1155"/>
                  </a:lnTo>
                  <a:lnTo>
                    <a:pt x="323" y="1155"/>
                  </a:lnTo>
                  <a:lnTo>
                    <a:pt x="323" y="930"/>
                  </a:lnTo>
                  <a:lnTo>
                    <a:pt x="627" y="930"/>
                  </a:lnTo>
                  <a:cubicBezTo>
                    <a:pt x="754" y="930"/>
                    <a:pt x="861" y="861"/>
                    <a:pt x="920" y="754"/>
                  </a:cubicBezTo>
                  <a:lnTo>
                    <a:pt x="1243" y="147"/>
                  </a:lnTo>
                  <a:lnTo>
                    <a:pt x="1282" y="69"/>
                  </a:lnTo>
                  <a:lnTo>
                    <a:pt x="1282" y="69"/>
                  </a:lnTo>
                  <a:cubicBezTo>
                    <a:pt x="1243" y="98"/>
                    <a:pt x="1194" y="127"/>
                    <a:pt x="1145" y="157"/>
                  </a:cubicBezTo>
                  <a:cubicBezTo>
                    <a:pt x="1047" y="196"/>
                    <a:pt x="950" y="215"/>
                    <a:pt x="842" y="215"/>
                  </a:cubicBezTo>
                  <a:lnTo>
                    <a:pt x="353" y="215"/>
                  </a:lnTo>
                  <a:cubicBezTo>
                    <a:pt x="323" y="215"/>
                    <a:pt x="323" y="206"/>
                    <a:pt x="323" y="176"/>
                  </a:cubicBezTo>
                  <a:cubicBezTo>
                    <a:pt x="323" y="127"/>
                    <a:pt x="313" y="59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97"/>
            <p:cNvSpPr/>
            <p:nvPr/>
          </p:nvSpPr>
          <p:spPr>
            <a:xfrm>
              <a:off x="7051324" y="4466249"/>
              <a:ext cx="94400" cy="66042"/>
            </a:xfrm>
            <a:custGeom>
              <a:rect b="b" l="l" r="r" t="t"/>
              <a:pathLst>
                <a:path extrusionOk="0" h="864" w="1235">
                  <a:moveTo>
                    <a:pt x="1" y="1"/>
                  </a:moveTo>
                  <a:cubicBezTo>
                    <a:pt x="1" y="1"/>
                    <a:pt x="1" y="11"/>
                    <a:pt x="11" y="11"/>
                  </a:cubicBezTo>
                  <a:lnTo>
                    <a:pt x="392" y="725"/>
                  </a:lnTo>
                  <a:cubicBezTo>
                    <a:pt x="402" y="735"/>
                    <a:pt x="412" y="754"/>
                    <a:pt x="422" y="764"/>
                  </a:cubicBezTo>
                  <a:cubicBezTo>
                    <a:pt x="492" y="826"/>
                    <a:pt x="578" y="864"/>
                    <a:pt x="666" y="864"/>
                  </a:cubicBezTo>
                  <a:cubicBezTo>
                    <a:pt x="676" y="864"/>
                    <a:pt x="686" y="863"/>
                    <a:pt x="696" y="862"/>
                  </a:cubicBezTo>
                  <a:lnTo>
                    <a:pt x="1234" y="862"/>
                  </a:lnTo>
                  <a:lnTo>
                    <a:pt x="1234" y="148"/>
                  </a:lnTo>
                  <a:lnTo>
                    <a:pt x="402" y="148"/>
                  </a:lnTo>
                  <a:cubicBezTo>
                    <a:pt x="392" y="148"/>
                    <a:pt x="381" y="149"/>
                    <a:pt x="370" y="149"/>
                  </a:cubicBezTo>
                  <a:cubicBezTo>
                    <a:pt x="234" y="149"/>
                    <a:pt x="101" y="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97"/>
            <p:cNvSpPr/>
            <p:nvPr/>
          </p:nvSpPr>
          <p:spPr>
            <a:xfrm>
              <a:off x="7084269" y="4333859"/>
              <a:ext cx="71928" cy="72616"/>
            </a:xfrm>
            <a:custGeom>
              <a:rect b="b" l="l" r="r" t="t"/>
              <a:pathLst>
                <a:path extrusionOk="0" h="950" w="941">
                  <a:moveTo>
                    <a:pt x="501" y="0"/>
                  </a:moveTo>
                  <a:cubicBezTo>
                    <a:pt x="428" y="0"/>
                    <a:pt x="361" y="36"/>
                    <a:pt x="324" y="89"/>
                  </a:cubicBezTo>
                  <a:lnTo>
                    <a:pt x="59" y="490"/>
                  </a:lnTo>
                  <a:lnTo>
                    <a:pt x="1" y="578"/>
                  </a:lnTo>
                  <a:lnTo>
                    <a:pt x="617" y="950"/>
                  </a:lnTo>
                  <a:lnTo>
                    <a:pt x="627" y="930"/>
                  </a:lnTo>
                  <a:lnTo>
                    <a:pt x="940" y="421"/>
                  </a:lnTo>
                  <a:cubicBezTo>
                    <a:pt x="940" y="412"/>
                    <a:pt x="940" y="402"/>
                    <a:pt x="940" y="392"/>
                  </a:cubicBezTo>
                  <a:cubicBezTo>
                    <a:pt x="891" y="284"/>
                    <a:pt x="823" y="196"/>
                    <a:pt x="735" y="108"/>
                  </a:cubicBezTo>
                  <a:cubicBezTo>
                    <a:pt x="686" y="69"/>
                    <a:pt x="627" y="30"/>
                    <a:pt x="568" y="10"/>
                  </a:cubicBezTo>
                  <a:cubicBezTo>
                    <a:pt x="546" y="4"/>
                    <a:pt x="523" y="0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1" name="Google Shape;6721;p97"/>
          <p:cNvSpPr txBox="1"/>
          <p:nvPr/>
        </p:nvSpPr>
        <p:spPr>
          <a:xfrm>
            <a:off x="1608475" y="909250"/>
            <a:ext cx="2649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VISION</a:t>
            </a:r>
            <a:endParaRPr/>
          </a:p>
        </p:txBody>
      </p:sp>
      <p:sp>
        <p:nvSpPr>
          <p:cNvPr id="6722" name="Google Shape;6722;p97"/>
          <p:cNvSpPr txBox="1"/>
          <p:nvPr/>
        </p:nvSpPr>
        <p:spPr>
          <a:xfrm>
            <a:off x="4123268" y="50720"/>
            <a:ext cx="6212400" cy="2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Mina"/>
                <a:ea typeface="Mina"/>
                <a:cs typeface="Mina"/>
                <a:sym typeface="Mina"/>
              </a:rPr>
              <a:t>The project intends to place in force sustainable schemes of waste management loops along with imperturbable, methodical, and innovative systems for reducing waste generation.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6" name="Shape 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" name="Google Shape;6727;p98"/>
          <p:cNvSpPr/>
          <p:nvPr/>
        </p:nvSpPr>
        <p:spPr>
          <a:xfrm>
            <a:off x="2041959" y="3660893"/>
            <a:ext cx="1794300" cy="526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01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28" name="Google Shape;6728;p98"/>
          <p:cNvSpPr/>
          <p:nvPr/>
        </p:nvSpPr>
        <p:spPr>
          <a:xfrm>
            <a:off x="3971959" y="3660893"/>
            <a:ext cx="1794300" cy="526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02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29" name="Google Shape;6729;p98"/>
          <p:cNvSpPr/>
          <p:nvPr/>
        </p:nvSpPr>
        <p:spPr>
          <a:xfrm>
            <a:off x="5901959" y="3660893"/>
            <a:ext cx="1794300" cy="526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03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0" name="Google Shape;6730;p98"/>
          <p:cNvSpPr/>
          <p:nvPr/>
        </p:nvSpPr>
        <p:spPr>
          <a:xfrm>
            <a:off x="7831959" y="3660893"/>
            <a:ext cx="1794300" cy="526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04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1" name="Google Shape;6731;p98"/>
          <p:cNvSpPr txBox="1"/>
          <p:nvPr/>
        </p:nvSpPr>
        <p:spPr>
          <a:xfrm>
            <a:off x="1978421" y="4294918"/>
            <a:ext cx="192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Generation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2" name="Google Shape;6732;p98"/>
          <p:cNvSpPr txBox="1"/>
          <p:nvPr/>
        </p:nvSpPr>
        <p:spPr>
          <a:xfrm>
            <a:off x="3906305" y="4294925"/>
            <a:ext cx="192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Collection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3" name="Google Shape;6733;p98"/>
          <p:cNvSpPr txBox="1"/>
          <p:nvPr/>
        </p:nvSpPr>
        <p:spPr>
          <a:xfrm>
            <a:off x="5728368" y="4294912"/>
            <a:ext cx="2141482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Segregation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4" name="Google Shape;6734;p98"/>
          <p:cNvSpPr txBox="1"/>
          <p:nvPr/>
        </p:nvSpPr>
        <p:spPr>
          <a:xfrm>
            <a:off x="7762072" y="4294912"/>
            <a:ext cx="192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Treatment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735" name="Google Shape;6735;p98"/>
          <p:cNvSpPr/>
          <p:nvPr/>
        </p:nvSpPr>
        <p:spPr>
          <a:xfrm>
            <a:off x="2582309" y="2486206"/>
            <a:ext cx="722100" cy="722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6" name="Google Shape;6736;p98"/>
          <p:cNvSpPr/>
          <p:nvPr/>
        </p:nvSpPr>
        <p:spPr>
          <a:xfrm>
            <a:off x="4510184" y="2486206"/>
            <a:ext cx="722100" cy="722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7" name="Google Shape;6737;p98"/>
          <p:cNvSpPr/>
          <p:nvPr/>
        </p:nvSpPr>
        <p:spPr>
          <a:xfrm>
            <a:off x="6438059" y="2486206"/>
            <a:ext cx="722100" cy="722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8" name="Google Shape;6738;p98"/>
          <p:cNvSpPr/>
          <p:nvPr/>
        </p:nvSpPr>
        <p:spPr>
          <a:xfrm>
            <a:off x="8365934" y="2486206"/>
            <a:ext cx="722100" cy="722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9" name="Google Shape;6739;p98"/>
          <p:cNvCxnSpPr>
            <a:stCxn id="6735" idx="4"/>
            <a:endCxn id="6727" idx="0"/>
          </p:cNvCxnSpPr>
          <p:nvPr/>
        </p:nvCxnSpPr>
        <p:spPr>
          <a:xfrm rot="5400000">
            <a:off x="2714909" y="3432556"/>
            <a:ext cx="452700" cy="42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0" name="Google Shape;6740;p98"/>
          <p:cNvCxnSpPr>
            <a:stCxn id="6736" idx="4"/>
            <a:endCxn id="6728" idx="0"/>
          </p:cNvCxnSpPr>
          <p:nvPr/>
        </p:nvCxnSpPr>
        <p:spPr>
          <a:xfrm rot="5400000">
            <a:off x="4643834" y="3433606"/>
            <a:ext cx="452700" cy="21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1" name="Google Shape;6741;p98"/>
          <p:cNvCxnSpPr>
            <a:stCxn id="6737" idx="4"/>
            <a:endCxn id="6729" idx="0"/>
          </p:cNvCxnSpPr>
          <p:nvPr/>
        </p:nvCxnSpPr>
        <p:spPr>
          <a:xfrm flipH="1" rot="-5400000">
            <a:off x="6573059" y="3434356"/>
            <a:ext cx="452700" cy="6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2" name="Google Shape;6742;p98"/>
          <p:cNvCxnSpPr>
            <a:stCxn id="6738" idx="4"/>
            <a:endCxn id="6730" idx="0"/>
          </p:cNvCxnSpPr>
          <p:nvPr/>
        </p:nvCxnSpPr>
        <p:spPr>
          <a:xfrm flipH="1" rot="-5400000">
            <a:off x="8501684" y="3433606"/>
            <a:ext cx="452700" cy="21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3" name="Google Shape;6743;p98"/>
          <p:cNvCxnSpPr>
            <a:stCxn id="6727" idx="3"/>
            <a:endCxn id="6728" idx="1"/>
          </p:cNvCxnSpPr>
          <p:nvPr/>
        </p:nvCxnSpPr>
        <p:spPr>
          <a:xfrm>
            <a:off x="3836259" y="3924293"/>
            <a:ext cx="135600" cy="600"/>
          </a:xfrm>
          <a:prstGeom prst="curvedConnector3">
            <a:avLst>
              <a:gd fmla="val 500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4" name="Google Shape;6744;p98"/>
          <p:cNvCxnSpPr>
            <a:endCxn id="6729" idx="1"/>
          </p:cNvCxnSpPr>
          <p:nvPr/>
        </p:nvCxnSpPr>
        <p:spPr>
          <a:xfrm>
            <a:off x="5766359" y="3923693"/>
            <a:ext cx="1356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5" name="Google Shape;6745;p98"/>
          <p:cNvCxnSpPr>
            <a:stCxn id="6729" idx="3"/>
            <a:endCxn id="6730" idx="1"/>
          </p:cNvCxnSpPr>
          <p:nvPr/>
        </p:nvCxnSpPr>
        <p:spPr>
          <a:xfrm>
            <a:off x="7696259" y="3924293"/>
            <a:ext cx="135600" cy="600"/>
          </a:xfrm>
          <a:prstGeom prst="curvedConnector3">
            <a:avLst>
              <a:gd fmla="val 500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46" name="Google Shape;6746;p98"/>
          <p:cNvGrpSpPr/>
          <p:nvPr/>
        </p:nvGrpSpPr>
        <p:grpSpPr>
          <a:xfrm>
            <a:off x="2673220" y="2539240"/>
            <a:ext cx="513825" cy="517230"/>
            <a:chOff x="6285813" y="3240675"/>
            <a:chExt cx="347100" cy="349400"/>
          </a:xfrm>
        </p:grpSpPr>
        <p:sp>
          <p:nvSpPr>
            <p:cNvPr id="6747" name="Google Shape;6747;p98"/>
            <p:cNvSpPr/>
            <p:nvPr/>
          </p:nvSpPr>
          <p:spPr>
            <a:xfrm>
              <a:off x="6285813" y="3476350"/>
              <a:ext cx="342300" cy="113725"/>
            </a:xfrm>
            <a:custGeom>
              <a:rect b="b" l="l" r="r" t="t"/>
              <a:pathLst>
                <a:path extrusionOk="0" h="4549" w="13692">
                  <a:moveTo>
                    <a:pt x="3280" y="0"/>
                  </a:moveTo>
                  <a:cubicBezTo>
                    <a:pt x="2797" y="0"/>
                    <a:pt x="2310" y="187"/>
                    <a:pt x="1940" y="574"/>
                  </a:cubicBezTo>
                  <a:lnTo>
                    <a:pt x="74" y="2517"/>
                  </a:lnTo>
                  <a:cubicBezTo>
                    <a:pt x="27" y="2569"/>
                    <a:pt x="0" y="2636"/>
                    <a:pt x="0" y="2706"/>
                  </a:cubicBezTo>
                  <a:lnTo>
                    <a:pt x="0" y="4274"/>
                  </a:lnTo>
                  <a:cubicBezTo>
                    <a:pt x="0" y="4425"/>
                    <a:pt x="122" y="4549"/>
                    <a:pt x="273" y="4549"/>
                  </a:cubicBezTo>
                  <a:lnTo>
                    <a:pt x="8999" y="4549"/>
                  </a:lnTo>
                  <a:cubicBezTo>
                    <a:pt x="9150" y="4549"/>
                    <a:pt x="9272" y="4425"/>
                    <a:pt x="9272" y="4274"/>
                  </a:cubicBezTo>
                  <a:cubicBezTo>
                    <a:pt x="9272" y="4123"/>
                    <a:pt x="9150" y="4001"/>
                    <a:pt x="8999" y="4001"/>
                  </a:cubicBezTo>
                  <a:lnTo>
                    <a:pt x="546" y="4001"/>
                  </a:lnTo>
                  <a:lnTo>
                    <a:pt x="546" y="2817"/>
                  </a:lnTo>
                  <a:lnTo>
                    <a:pt x="2333" y="951"/>
                  </a:lnTo>
                  <a:cubicBezTo>
                    <a:pt x="2595" y="679"/>
                    <a:pt x="2938" y="547"/>
                    <a:pt x="3280" y="547"/>
                  </a:cubicBezTo>
                  <a:cubicBezTo>
                    <a:pt x="3724" y="547"/>
                    <a:pt x="4164" y="770"/>
                    <a:pt x="4414" y="1194"/>
                  </a:cubicBezTo>
                  <a:cubicBezTo>
                    <a:pt x="4774" y="1815"/>
                    <a:pt x="5489" y="2555"/>
                    <a:pt x="6846" y="2555"/>
                  </a:cubicBezTo>
                  <a:cubicBezTo>
                    <a:pt x="8200" y="2555"/>
                    <a:pt x="8917" y="1815"/>
                    <a:pt x="9278" y="1194"/>
                  </a:cubicBezTo>
                  <a:cubicBezTo>
                    <a:pt x="9527" y="770"/>
                    <a:pt x="9966" y="547"/>
                    <a:pt x="10410" y="547"/>
                  </a:cubicBezTo>
                  <a:cubicBezTo>
                    <a:pt x="10751" y="547"/>
                    <a:pt x="11095" y="679"/>
                    <a:pt x="11357" y="951"/>
                  </a:cubicBezTo>
                  <a:lnTo>
                    <a:pt x="13146" y="2817"/>
                  </a:lnTo>
                  <a:lnTo>
                    <a:pt x="13146" y="4001"/>
                  </a:lnTo>
                  <a:lnTo>
                    <a:pt x="11399" y="4001"/>
                  </a:lnTo>
                  <a:cubicBezTo>
                    <a:pt x="11248" y="4001"/>
                    <a:pt x="11126" y="4123"/>
                    <a:pt x="11126" y="4274"/>
                  </a:cubicBezTo>
                  <a:cubicBezTo>
                    <a:pt x="11126" y="4425"/>
                    <a:pt x="11248" y="4547"/>
                    <a:pt x="11399" y="4549"/>
                  </a:cubicBezTo>
                  <a:lnTo>
                    <a:pt x="13418" y="4549"/>
                  </a:lnTo>
                  <a:cubicBezTo>
                    <a:pt x="13569" y="4549"/>
                    <a:pt x="13691" y="4425"/>
                    <a:pt x="13691" y="4274"/>
                  </a:cubicBezTo>
                  <a:lnTo>
                    <a:pt x="13691" y="2706"/>
                  </a:lnTo>
                  <a:cubicBezTo>
                    <a:pt x="13691" y="2636"/>
                    <a:pt x="13664" y="2569"/>
                    <a:pt x="13615" y="2517"/>
                  </a:cubicBezTo>
                  <a:lnTo>
                    <a:pt x="11751" y="574"/>
                  </a:lnTo>
                  <a:cubicBezTo>
                    <a:pt x="11381" y="187"/>
                    <a:pt x="10895" y="0"/>
                    <a:pt x="10412" y="0"/>
                  </a:cubicBezTo>
                  <a:cubicBezTo>
                    <a:pt x="9783" y="0"/>
                    <a:pt x="9159" y="317"/>
                    <a:pt x="8806" y="919"/>
                  </a:cubicBezTo>
                  <a:cubicBezTo>
                    <a:pt x="8385" y="1642"/>
                    <a:pt x="7725" y="2008"/>
                    <a:pt x="6846" y="2008"/>
                  </a:cubicBezTo>
                  <a:cubicBezTo>
                    <a:pt x="5966" y="2008"/>
                    <a:pt x="5306" y="1642"/>
                    <a:pt x="4885" y="919"/>
                  </a:cubicBezTo>
                  <a:cubicBezTo>
                    <a:pt x="4532" y="317"/>
                    <a:pt x="3909" y="0"/>
                    <a:pt x="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98"/>
            <p:cNvSpPr/>
            <p:nvPr/>
          </p:nvSpPr>
          <p:spPr>
            <a:xfrm>
              <a:off x="6405288" y="3415400"/>
              <a:ext cx="45475" cy="43700"/>
            </a:xfrm>
            <a:custGeom>
              <a:rect b="b" l="l" r="r" t="t"/>
              <a:pathLst>
                <a:path extrusionOk="0" h="1748" w="1819">
                  <a:moveTo>
                    <a:pt x="941" y="545"/>
                  </a:moveTo>
                  <a:cubicBezTo>
                    <a:pt x="1109" y="545"/>
                    <a:pt x="1271" y="676"/>
                    <a:pt x="1271" y="874"/>
                  </a:cubicBezTo>
                  <a:cubicBezTo>
                    <a:pt x="1271" y="1055"/>
                    <a:pt x="1124" y="1200"/>
                    <a:pt x="945" y="1202"/>
                  </a:cubicBezTo>
                  <a:cubicBezTo>
                    <a:pt x="651" y="1202"/>
                    <a:pt x="506" y="847"/>
                    <a:pt x="712" y="641"/>
                  </a:cubicBezTo>
                  <a:cubicBezTo>
                    <a:pt x="779" y="574"/>
                    <a:pt x="861" y="545"/>
                    <a:pt x="941" y="545"/>
                  </a:cubicBezTo>
                  <a:close/>
                  <a:moveTo>
                    <a:pt x="945" y="0"/>
                  </a:moveTo>
                  <a:cubicBezTo>
                    <a:pt x="590" y="0"/>
                    <a:pt x="272" y="212"/>
                    <a:pt x="136" y="538"/>
                  </a:cubicBezTo>
                  <a:cubicBezTo>
                    <a:pt x="1" y="866"/>
                    <a:pt x="77" y="1242"/>
                    <a:pt x="327" y="1492"/>
                  </a:cubicBezTo>
                  <a:cubicBezTo>
                    <a:pt x="494" y="1659"/>
                    <a:pt x="717" y="1747"/>
                    <a:pt x="944" y="1747"/>
                  </a:cubicBezTo>
                  <a:cubicBezTo>
                    <a:pt x="1057" y="1747"/>
                    <a:pt x="1171" y="1725"/>
                    <a:pt x="1279" y="1680"/>
                  </a:cubicBezTo>
                  <a:cubicBezTo>
                    <a:pt x="1605" y="1545"/>
                    <a:pt x="1819" y="1226"/>
                    <a:pt x="1819" y="874"/>
                  </a:cubicBezTo>
                  <a:cubicBezTo>
                    <a:pt x="1817" y="391"/>
                    <a:pt x="1426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98"/>
            <p:cNvSpPr/>
            <p:nvPr/>
          </p:nvSpPr>
          <p:spPr>
            <a:xfrm>
              <a:off x="6449063" y="3454875"/>
              <a:ext cx="45475" cy="43700"/>
            </a:xfrm>
            <a:custGeom>
              <a:rect b="b" l="l" r="r" t="t"/>
              <a:pathLst>
                <a:path extrusionOk="0" h="1748" w="1819">
                  <a:moveTo>
                    <a:pt x="876" y="546"/>
                  </a:moveTo>
                  <a:cubicBezTo>
                    <a:pt x="1168" y="546"/>
                    <a:pt x="1313" y="901"/>
                    <a:pt x="1107" y="1107"/>
                  </a:cubicBezTo>
                  <a:cubicBezTo>
                    <a:pt x="1041" y="1173"/>
                    <a:pt x="958" y="1203"/>
                    <a:pt x="878" y="1203"/>
                  </a:cubicBezTo>
                  <a:cubicBezTo>
                    <a:pt x="710" y="1203"/>
                    <a:pt x="548" y="1073"/>
                    <a:pt x="548" y="874"/>
                  </a:cubicBezTo>
                  <a:cubicBezTo>
                    <a:pt x="548" y="693"/>
                    <a:pt x="695" y="546"/>
                    <a:pt x="876" y="546"/>
                  </a:cubicBezTo>
                  <a:close/>
                  <a:moveTo>
                    <a:pt x="875" y="0"/>
                  </a:moveTo>
                  <a:cubicBezTo>
                    <a:pt x="763" y="0"/>
                    <a:pt x="649" y="22"/>
                    <a:pt x="541" y="67"/>
                  </a:cubicBezTo>
                  <a:cubicBezTo>
                    <a:pt x="215" y="202"/>
                    <a:pt x="1" y="521"/>
                    <a:pt x="3" y="874"/>
                  </a:cubicBezTo>
                  <a:cubicBezTo>
                    <a:pt x="3" y="1356"/>
                    <a:pt x="394" y="1747"/>
                    <a:pt x="876" y="1747"/>
                  </a:cubicBezTo>
                  <a:cubicBezTo>
                    <a:pt x="1229" y="1747"/>
                    <a:pt x="1548" y="1536"/>
                    <a:pt x="1683" y="1210"/>
                  </a:cubicBezTo>
                  <a:cubicBezTo>
                    <a:pt x="1819" y="882"/>
                    <a:pt x="1744" y="506"/>
                    <a:pt x="1494" y="256"/>
                  </a:cubicBezTo>
                  <a:cubicBezTo>
                    <a:pt x="1326" y="89"/>
                    <a:pt x="1103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98"/>
            <p:cNvSpPr/>
            <p:nvPr/>
          </p:nvSpPr>
          <p:spPr>
            <a:xfrm>
              <a:off x="6353463" y="3240675"/>
              <a:ext cx="279450" cy="169825"/>
            </a:xfrm>
            <a:custGeom>
              <a:rect b="b" l="l" r="r" t="t"/>
              <a:pathLst>
                <a:path extrusionOk="0" h="6793" w="11178">
                  <a:moveTo>
                    <a:pt x="8376" y="657"/>
                  </a:moveTo>
                  <a:lnTo>
                    <a:pt x="10495" y="2776"/>
                  </a:lnTo>
                  <a:lnTo>
                    <a:pt x="9867" y="3403"/>
                  </a:lnTo>
                  <a:lnTo>
                    <a:pt x="7735" y="1271"/>
                  </a:lnTo>
                  <a:lnTo>
                    <a:pt x="8376" y="657"/>
                  </a:lnTo>
                  <a:close/>
                  <a:moveTo>
                    <a:pt x="7533" y="1839"/>
                  </a:moveTo>
                  <a:lnTo>
                    <a:pt x="9352" y="3659"/>
                  </a:lnTo>
                  <a:lnTo>
                    <a:pt x="8656" y="4393"/>
                  </a:lnTo>
                  <a:lnTo>
                    <a:pt x="5997" y="6104"/>
                  </a:lnTo>
                  <a:cubicBezTo>
                    <a:pt x="5923" y="6152"/>
                    <a:pt x="5839" y="6175"/>
                    <a:pt x="5756" y="6175"/>
                  </a:cubicBezTo>
                  <a:cubicBezTo>
                    <a:pt x="5621" y="6175"/>
                    <a:pt x="5488" y="6114"/>
                    <a:pt x="5400" y="5999"/>
                  </a:cubicBezTo>
                  <a:cubicBezTo>
                    <a:pt x="5259" y="5812"/>
                    <a:pt x="5284" y="5549"/>
                    <a:pt x="5458" y="5394"/>
                  </a:cubicBezTo>
                  <a:lnTo>
                    <a:pt x="6243" y="4694"/>
                  </a:lnTo>
                  <a:cubicBezTo>
                    <a:pt x="6415" y="4540"/>
                    <a:pt x="6476" y="4296"/>
                    <a:pt x="6392" y="4078"/>
                  </a:cubicBezTo>
                  <a:cubicBezTo>
                    <a:pt x="6310" y="3863"/>
                    <a:pt x="6102" y="3720"/>
                    <a:pt x="5872" y="3720"/>
                  </a:cubicBezTo>
                  <a:lnTo>
                    <a:pt x="4552" y="3720"/>
                  </a:lnTo>
                  <a:cubicBezTo>
                    <a:pt x="4407" y="3720"/>
                    <a:pt x="4269" y="3775"/>
                    <a:pt x="4166" y="3874"/>
                  </a:cubicBezTo>
                  <a:lnTo>
                    <a:pt x="2389" y="5570"/>
                  </a:lnTo>
                  <a:lnTo>
                    <a:pt x="2385" y="5576"/>
                  </a:lnTo>
                  <a:cubicBezTo>
                    <a:pt x="1956" y="6007"/>
                    <a:pt x="1374" y="6247"/>
                    <a:pt x="766" y="6247"/>
                  </a:cubicBezTo>
                  <a:cubicBezTo>
                    <a:pt x="615" y="6247"/>
                    <a:pt x="548" y="6117"/>
                    <a:pt x="548" y="6026"/>
                  </a:cubicBezTo>
                  <a:cubicBezTo>
                    <a:pt x="548" y="5969"/>
                    <a:pt x="571" y="5913"/>
                    <a:pt x="613" y="5875"/>
                  </a:cubicBezTo>
                  <a:lnTo>
                    <a:pt x="3298" y="3199"/>
                  </a:lnTo>
                  <a:cubicBezTo>
                    <a:pt x="3789" y="2711"/>
                    <a:pt x="4435" y="2408"/>
                    <a:pt x="5126" y="2341"/>
                  </a:cubicBezTo>
                  <a:lnTo>
                    <a:pt x="7109" y="2154"/>
                  </a:lnTo>
                  <a:cubicBezTo>
                    <a:pt x="7170" y="2148"/>
                    <a:pt x="7226" y="2123"/>
                    <a:pt x="7272" y="2081"/>
                  </a:cubicBezTo>
                  <a:lnTo>
                    <a:pt x="7533" y="1839"/>
                  </a:lnTo>
                  <a:close/>
                  <a:moveTo>
                    <a:pt x="8381" y="1"/>
                  </a:moveTo>
                  <a:cubicBezTo>
                    <a:pt x="8313" y="1"/>
                    <a:pt x="8245" y="26"/>
                    <a:pt x="8193" y="77"/>
                  </a:cubicBezTo>
                  <a:lnTo>
                    <a:pt x="7155" y="1067"/>
                  </a:lnTo>
                  <a:cubicBezTo>
                    <a:pt x="7048" y="1172"/>
                    <a:pt x="7045" y="1341"/>
                    <a:pt x="7146" y="1452"/>
                  </a:cubicBezTo>
                  <a:lnTo>
                    <a:pt x="6966" y="1618"/>
                  </a:lnTo>
                  <a:lnTo>
                    <a:pt x="5074" y="1797"/>
                  </a:lnTo>
                  <a:cubicBezTo>
                    <a:pt x="4258" y="1875"/>
                    <a:pt x="3493" y="2234"/>
                    <a:pt x="2911" y="2814"/>
                  </a:cubicBezTo>
                  <a:lnTo>
                    <a:pt x="226" y="5488"/>
                  </a:lnTo>
                  <a:cubicBezTo>
                    <a:pt x="83" y="5629"/>
                    <a:pt x="1" y="5824"/>
                    <a:pt x="1" y="6026"/>
                  </a:cubicBezTo>
                  <a:cubicBezTo>
                    <a:pt x="1" y="6447"/>
                    <a:pt x="342" y="6791"/>
                    <a:pt x="764" y="6793"/>
                  </a:cubicBezTo>
                  <a:cubicBezTo>
                    <a:pt x="766" y="6793"/>
                    <a:pt x="768" y="6793"/>
                    <a:pt x="771" y="6793"/>
                  </a:cubicBezTo>
                  <a:cubicBezTo>
                    <a:pt x="1520" y="6793"/>
                    <a:pt x="2238" y="6495"/>
                    <a:pt x="2766" y="5965"/>
                  </a:cubicBezTo>
                  <a:lnTo>
                    <a:pt x="4540" y="4269"/>
                  </a:lnTo>
                  <a:cubicBezTo>
                    <a:pt x="4544" y="4267"/>
                    <a:pt x="4546" y="4265"/>
                    <a:pt x="4550" y="4265"/>
                  </a:cubicBezTo>
                  <a:lnTo>
                    <a:pt x="5870" y="4265"/>
                  </a:lnTo>
                  <a:cubicBezTo>
                    <a:pt x="5875" y="4265"/>
                    <a:pt x="5877" y="4265"/>
                    <a:pt x="5881" y="4275"/>
                  </a:cubicBezTo>
                  <a:cubicBezTo>
                    <a:pt x="5885" y="4282"/>
                    <a:pt x="5883" y="4284"/>
                    <a:pt x="5877" y="4288"/>
                  </a:cubicBezTo>
                  <a:lnTo>
                    <a:pt x="5093" y="4988"/>
                  </a:lnTo>
                  <a:cubicBezTo>
                    <a:pt x="4674" y="5364"/>
                    <a:pt x="4655" y="6033"/>
                    <a:pt x="5051" y="6430"/>
                  </a:cubicBezTo>
                  <a:cubicBezTo>
                    <a:pt x="5244" y="6622"/>
                    <a:pt x="5499" y="6721"/>
                    <a:pt x="5755" y="6721"/>
                  </a:cubicBezTo>
                  <a:cubicBezTo>
                    <a:pt x="5940" y="6721"/>
                    <a:pt x="6126" y="6669"/>
                    <a:pt x="6291" y="6564"/>
                  </a:cubicBezTo>
                  <a:lnTo>
                    <a:pt x="8979" y="4834"/>
                  </a:lnTo>
                  <a:cubicBezTo>
                    <a:pt x="8996" y="4822"/>
                    <a:pt x="9013" y="4807"/>
                    <a:pt x="9028" y="4792"/>
                  </a:cubicBezTo>
                  <a:lnTo>
                    <a:pt x="9747" y="4035"/>
                  </a:lnTo>
                  <a:cubicBezTo>
                    <a:pt x="9785" y="4052"/>
                    <a:pt x="9824" y="4060"/>
                    <a:pt x="9863" y="4060"/>
                  </a:cubicBezTo>
                  <a:cubicBezTo>
                    <a:pt x="9934" y="4060"/>
                    <a:pt x="10004" y="4033"/>
                    <a:pt x="10058" y="3981"/>
                  </a:cubicBezTo>
                  <a:lnTo>
                    <a:pt x="11071" y="2968"/>
                  </a:lnTo>
                  <a:cubicBezTo>
                    <a:pt x="11178" y="2862"/>
                    <a:pt x="11178" y="2688"/>
                    <a:pt x="11071" y="2581"/>
                  </a:cubicBezTo>
                  <a:lnTo>
                    <a:pt x="11073" y="2581"/>
                  </a:lnTo>
                  <a:lnTo>
                    <a:pt x="8574" y="81"/>
                  </a:lnTo>
                  <a:cubicBezTo>
                    <a:pt x="8521" y="27"/>
                    <a:pt x="8451" y="1"/>
                    <a:pt x="8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98"/>
            <p:cNvSpPr/>
            <p:nvPr/>
          </p:nvSpPr>
          <p:spPr>
            <a:xfrm>
              <a:off x="6533188" y="3576475"/>
              <a:ext cx="15675" cy="13575"/>
            </a:xfrm>
            <a:custGeom>
              <a:rect b="b" l="l" r="r" t="t"/>
              <a:pathLst>
                <a:path extrusionOk="0" h="543" w="627">
                  <a:moveTo>
                    <a:pt x="326" y="1"/>
                  </a:moveTo>
                  <a:cubicBezTo>
                    <a:pt x="218" y="1"/>
                    <a:pt x="109" y="60"/>
                    <a:pt x="67" y="177"/>
                  </a:cubicBezTo>
                  <a:cubicBezTo>
                    <a:pt x="1" y="367"/>
                    <a:pt x="156" y="542"/>
                    <a:pt x="330" y="542"/>
                  </a:cubicBezTo>
                  <a:cubicBezTo>
                    <a:pt x="375" y="542"/>
                    <a:pt x="422" y="530"/>
                    <a:pt x="466" y="504"/>
                  </a:cubicBezTo>
                  <a:cubicBezTo>
                    <a:pt x="580" y="433"/>
                    <a:pt x="626" y="290"/>
                    <a:pt x="577" y="166"/>
                  </a:cubicBezTo>
                  <a:cubicBezTo>
                    <a:pt x="532" y="55"/>
                    <a:pt x="429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52" name="Google Shape;6752;p98"/>
          <p:cNvCxnSpPr>
            <a:endCxn id="6735" idx="0"/>
          </p:cNvCxnSpPr>
          <p:nvPr/>
        </p:nvCxnSpPr>
        <p:spPr>
          <a:xfrm flipH="1" rot="-5400000">
            <a:off x="2758259" y="2301106"/>
            <a:ext cx="363600" cy="6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3" name="Google Shape;6753;p98"/>
          <p:cNvCxnSpPr/>
          <p:nvPr/>
        </p:nvCxnSpPr>
        <p:spPr>
          <a:xfrm rot="10800000">
            <a:off x="2936819" y="2129013"/>
            <a:ext cx="5807100" cy="5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4" name="Google Shape;6754;p98"/>
          <p:cNvCxnSpPr/>
          <p:nvPr/>
        </p:nvCxnSpPr>
        <p:spPr>
          <a:xfrm flipH="1" rot="-5400000">
            <a:off x="8565419" y="2301074"/>
            <a:ext cx="363600" cy="6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5" name="Google Shape;6755;p98"/>
          <p:cNvSpPr txBox="1"/>
          <p:nvPr/>
        </p:nvSpPr>
        <p:spPr>
          <a:xfrm>
            <a:off x="3186800" y="636075"/>
            <a:ext cx="5441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PROCESS LOOP</a:t>
            </a:r>
            <a:endParaRPr/>
          </a:p>
        </p:txBody>
      </p:sp>
      <p:grpSp>
        <p:nvGrpSpPr>
          <p:cNvPr id="6756" name="Google Shape;6756;p98"/>
          <p:cNvGrpSpPr/>
          <p:nvPr/>
        </p:nvGrpSpPr>
        <p:grpSpPr>
          <a:xfrm>
            <a:off x="4663552" y="2587300"/>
            <a:ext cx="411163" cy="499793"/>
            <a:chOff x="1031763" y="3240450"/>
            <a:chExt cx="287625" cy="349625"/>
          </a:xfrm>
        </p:grpSpPr>
        <p:sp>
          <p:nvSpPr>
            <p:cNvPr id="6757" name="Google Shape;6757;p98"/>
            <p:cNvSpPr/>
            <p:nvPr/>
          </p:nvSpPr>
          <p:spPr>
            <a:xfrm>
              <a:off x="1031763" y="3312675"/>
              <a:ext cx="287625" cy="277400"/>
            </a:xfrm>
            <a:custGeom>
              <a:rect b="b" l="l" r="r" t="t"/>
              <a:pathLst>
                <a:path extrusionOk="0" h="11096" w="11505">
                  <a:moveTo>
                    <a:pt x="3840" y="546"/>
                  </a:moveTo>
                  <a:lnTo>
                    <a:pt x="3577" y="2120"/>
                  </a:lnTo>
                  <a:lnTo>
                    <a:pt x="722" y="2120"/>
                  </a:lnTo>
                  <a:lnTo>
                    <a:pt x="1533" y="546"/>
                  </a:lnTo>
                  <a:close/>
                  <a:moveTo>
                    <a:pt x="7112" y="546"/>
                  </a:moveTo>
                  <a:lnTo>
                    <a:pt x="7375" y="2120"/>
                  </a:lnTo>
                  <a:lnTo>
                    <a:pt x="4130" y="2120"/>
                  </a:lnTo>
                  <a:lnTo>
                    <a:pt x="4392" y="546"/>
                  </a:lnTo>
                  <a:close/>
                  <a:moveTo>
                    <a:pt x="9973" y="546"/>
                  </a:moveTo>
                  <a:lnTo>
                    <a:pt x="10783" y="2120"/>
                  </a:lnTo>
                  <a:lnTo>
                    <a:pt x="7928" y="2120"/>
                  </a:lnTo>
                  <a:lnTo>
                    <a:pt x="7667" y="546"/>
                  </a:lnTo>
                  <a:close/>
                  <a:moveTo>
                    <a:pt x="7711" y="7321"/>
                  </a:moveTo>
                  <a:lnTo>
                    <a:pt x="7711" y="7989"/>
                  </a:lnTo>
                  <a:lnTo>
                    <a:pt x="3705" y="7989"/>
                  </a:lnTo>
                  <a:lnTo>
                    <a:pt x="3705" y="7321"/>
                  </a:lnTo>
                  <a:close/>
                  <a:moveTo>
                    <a:pt x="10959" y="2665"/>
                  </a:moveTo>
                  <a:lnTo>
                    <a:pt x="10959" y="3251"/>
                  </a:lnTo>
                  <a:lnTo>
                    <a:pt x="8615" y="3251"/>
                  </a:lnTo>
                  <a:cubicBezTo>
                    <a:pt x="8611" y="3251"/>
                    <a:pt x="8608" y="3251"/>
                    <a:pt x="8604" y="3251"/>
                  </a:cubicBezTo>
                  <a:cubicBezTo>
                    <a:pt x="8455" y="3251"/>
                    <a:pt x="8332" y="3372"/>
                    <a:pt x="8332" y="3523"/>
                  </a:cubicBezTo>
                  <a:cubicBezTo>
                    <a:pt x="8332" y="3674"/>
                    <a:pt x="8456" y="3796"/>
                    <a:pt x="8608" y="3796"/>
                  </a:cubicBezTo>
                  <a:cubicBezTo>
                    <a:pt x="8610" y="3796"/>
                    <a:pt x="8612" y="3796"/>
                    <a:pt x="8615" y="3796"/>
                  </a:cubicBezTo>
                  <a:lnTo>
                    <a:pt x="9456" y="3796"/>
                  </a:lnTo>
                  <a:lnTo>
                    <a:pt x="10625" y="6894"/>
                  </a:lnTo>
                  <a:cubicBezTo>
                    <a:pt x="10684" y="7046"/>
                    <a:pt x="10713" y="7210"/>
                    <a:pt x="10713" y="7374"/>
                  </a:cubicBezTo>
                  <a:lnTo>
                    <a:pt x="10713" y="8591"/>
                  </a:lnTo>
                  <a:cubicBezTo>
                    <a:pt x="10707" y="8896"/>
                    <a:pt x="10459" y="9141"/>
                    <a:pt x="10154" y="9141"/>
                  </a:cubicBezTo>
                  <a:cubicBezTo>
                    <a:pt x="9849" y="9141"/>
                    <a:pt x="9601" y="8896"/>
                    <a:pt x="9595" y="8591"/>
                  </a:cubicBezTo>
                  <a:lnTo>
                    <a:pt x="9595" y="7065"/>
                  </a:lnTo>
                  <a:cubicBezTo>
                    <a:pt x="9593" y="6327"/>
                    <a:pt x="8996" y="5728"/>
                    <a:pt x="8258" y="5726"/>
                  </a:cubicBezTo>
                  <a:lnTo>
                    <a:pt x="7764" y="5726"/>
                  </a:lnTo>
                  <a:lnTo>
                    <a:pt x="7764" y="5683"/>
                  </a:lnTo>
                  <a:cubicBezTo>
                    <a:pt x="7768" y="5528"/>
                    <a:pt x="7644" y="5402"/>
                    <a:pt x="7491" y="5402"/>
                  </a:cubicBezTo>
                  <a:cubicBezTo>
                    <a:pt x="7337" y="5402"/>
                    <a:pt x="7213" y="5528"/>
                    <a:pt x="7218" y="5683"/>
                  </a:cubicBezTo>
                  <a:lnTo>
                    <a:pt x="7218" y="5726"/>
                  </a:lnTo>
                  <a:lnTo>
                    <a:pt x="6518" y="5726"/>
                  </a:lnTo>
                  <a:cubicBezTo>
                    <a:pt x="6368" y="5726"/>
                    <a:pt x="6246" y="5849"/>
                    <a:pt x="6246" y="5999"/>
                  </a:cubicBezTo>
                  <a:cubicBezTo>
                    <a:pt x="6246" y="6150"/>
                    <a:pt x="6368" y="6272"/>
                    <a:pt x="6518" y="6272"/>
                  </a:cubicBezTo>
                  <a:lnTo>
                    <a:pt x="7218" y="6272"/>
                  </a:lnTo>
                  <a:lnTo>
                    <a:pt x="7218" y="6775"/>
                  </a:lnTo>
                  <a:lnTo>
                    <a:pt x="4197" y="6775"/>
                  </a:lnTo>
                  <a:lnTo>
                    <a:pt x="4197" y="6274"/>
                  </a:lnTo>
                  <a:lnTo>
                    <a:pt x="4861" y="6274"/>
                  </a:lnTo>
                  <a:cubicBezTo>
                    <a:pt x="5012" y="6274"/>
                    <a:pt x="5134" y="6152"/>
                    <a:pt x="5134" y="6001"/>
                  </a:cubicBezTo>
                  <a:cubicBezTo>
                    <a:pt x="5134" y="5850"/>
                    <a:pt x="5012" y="5728"/>
                    <a:pt x="4861" y="5728"/>
                  </a:cubicBezTo>
                  <a:lnTo>
                    <a:pt x="4197" y="5728"/>
                  </a:lnTo>
                  <a:lnTo>
                    <a:pt x="4197" y="5684"/>
                  </a:lnTo>
                  <a:cubicBezTo>
                    <a:pt x="4201" y="5530"/>
                    <a:pt x="4079" y="5402"/>
                    <a:pt x="3924" y="5402"/>
                  </a:cubicBezTo>
                  <a:cubicBezTo>
                    <a:pt x="3770" y="5402"/>
                    <a:pt x="3646" y="5530"/>
                    <a:pt x="3652" y="5684"/>
                  </a:cubicBezTo>
                  <a:lnTo>
                    <a:pt x="3652" y="5726"/>
                  </a:lnTo>
                  <a:lnTo>
                    <a:pt x="3120" y="5726"/>
                  </a:lnTo>
                  <a:cubicBezTo>
                    <a:pt x="2381" y="5728"/>
                    <a:pt x="1784" y="6325"/>
                    <a:pt x="1784" y="7064"/>
                  </a:cubicBezTo>
                  <a:lnTo>
                    <a:pt x="1784" y="8591"/>
                  </a:lnTo>
                  <a:cubicBezTo>
                    <a:pt x="1782" y="8900"/>
                    <a:pt x="1533" y="9150"/>
                    <a:pt x="1224" y="9150"/>
                  </a:cubicBezTo>
                  <a:cubicBezTo>
                    <a:pt x="915" y="9150"/>
                    <a:pt x="665" y="8900"/>
                    <a:pt x="665" y="8591"/>
                  </a:cubicBezTo>
                  <a:lnTo>
                    <a:pt x="665" y="7372"/>
                  </a:lnTo>
                  <a:cubicBezTo>
                    <a:pt x="665" y="7208"/>
                    <a:pt x="695" y="7046"/>
                    <a:pt x="752" y="6894"/>
                  </a:cubicBezTo>
                  <a:lnTo>
                    <a:pt x="1924" y="3796"/>
                  </a:lnTo>
                  <a:lnTo>
                    <a:pt x="6213" y="3796"/>
                  </a:lnTo>
                  <a:cubicBezTo>
                    <a:pt x="6216" y="3796"/>
                    <a:pt x="6218" y="3796"/>
                    <a:pt x="6220" y="3796"/>
                  </a:cubicBezTo>
                  <a:cubicBezTo>
                    <a:pt x="6370" y="3796"/>
                    <a:pt x="6494" y="3674"/>
                    <a:pt x="6494" y="3523"/>
                  </a:cubicBezTo>
                  <a:cubicBezTo>
                    <a:pt x="6494" y="3372"/>
                    <a:pt x="6371" y="3251"/>
                    <a:pt x="6223" y="3251"/>
                  </a:cubicBezTo>
                  <a:cubicBezTo>
                    <a:pt x="6220" y="3251"/>
                    <a:pt x="6217" y="3251"/>
                    <a:pt x="6213" y="3251"/>
                  </a:cubicBezTo>
                  <a:lnTo>
                    <a:pt x="546" y="3251"/>
                  </a:lnTo>
                  <a:lnTo>
                    <a:pt x="546" y="2665"/>
                  </a:lnTo>
                  <a:close/>
                  <a:moveTo>
                    <a:pt x="7711" y="8534"/>
                  </a:moveTo>
                  <a:lnTo>
                    <a:pt x="7711" y="10548"/>
                  </a:lnTo>
                  <a:lnTo>
                    <a:pt x="3707" y="10548"/>
                  </a:lnTo>
                  <a:lnTo>
                    <a:pt x="3707" y="8534"/>
                  </a:lnTo>
                  <a:close/>
                  <a:moveTo>
                    <a:pt x="1365" y="1"/>
                  </a:moveTo>
                  <a:cubicBezTo>
                    <a:pt x="1264" y="1"/>
                    <a:pt x="1170" y="58"/>
                    <a:pt x="1123" y="147"/>
                  </a:cubicBezTo>
                  <a:lnTo>
                    <a:pt x="31" y="2268"/>
                  </a:lnTo>
                  <a:cubicBezTo>
                    <a:pt x="11" y="2307"/>
                    <a:pt x="1" y="2349"/>
                    <a:pt x="1" y="2392"/>
                  </a:cubicBezTo>
                  <a:lnTo>
                    <a:pt x="1" y="3523"/>
                  </a:lnTo>
                  <a:cubicBezTo>
                    <a:pt x="1" y="3674"/>
                    <a:pt x="123" y="3796"/>
                    <a:pt x="274" y="3796"/>
                  </a:cubicBezTo>
                  <a:lnTo>
                    <a:pt x="1340" y="3796"/>
                  </a:lnTo>
                  <a:lnTo>
                    <a:pt x="243" y="6701"/>
                  </a:lnTo>
                  <a:cubicBezTo>
                    <a:pt x="161" y="6917"/>
                    <a:pt x="119" y="7144"/>
                    <a:pt x="119" y="7374"/>
                  </a:cubicBezTo>
                  <a:lnTo>
                    <a:pt x="119" y="8591"/>
                  </a:lnTo>
                  <a:cubicBezTo>
                    <a:pt x="129" y="9196"/>
                    <a:pt x="621" y="9680"/>
                    <a:pt x="1226" y="9680"/>
                  </a:cubicBezTo>
                  <a:cubicBezTo>
                    <a:pt x="1830" y="9680"/>
                    <a:pt x="2322" y="9196"/>
                    <a:pt x="2330" y="8591"/>
                  </a:cubicBezTo>
                  <a:lnTo>
                    <a:pt x="2330" y="7065"/>
                  </a:lnTo>
                  <a:cubicBezTo>
                    <a:pt x="2330" y="6629"/>
                    <a:pt x="2685" y="6274"/>
                    <a:pt x="3121" y="6274"/>
                  </a:cubicBezTo>
                  <a:lnTo>
                    <a:pt x="3652" y="6274"/>
                  </a:lnTo>
                  <a:lnTo>
                    <a:pt x="3652" y="6775"/>
                  </a:lnTo>
                  <a:lnTo>
                    <a:pt x="3123" y="6775"/>
                  </a:lnTo>
                  <a:cubicBezTo>
                    <a:pt x="2976" y="6781"/>
                    <a:pt x="2858" y="6901"/>
                    <a:pt x="2858" y="7048"/>
                  </a:cubicBezTo>
                  <a:cubicBezTo>
                    <a:pt x="2858" y="7197"/>
                    <a:pt x="2976" y="7317"/>
                    <a:pt x="3123" y="7321"/>
                  </a:cubicBezTo>
                  <a:lnTo>
                    <a:pt x="3160" y="7321"/>
                  </a:lnTo>
                  <a:lnTo>
                    <a:pt x="3160" y="10548"/>
                  </a:lnTo>
                  <a:lnTo>
                    <a:pt x="3123" y="10548"/>
                  </a:lnTo>
                  <a:cubicBezTo>
                    <a:pt x="2973" y="10548"/>
                    <a:pt x="2851" y="10670"/>
                    <a:pt x="2851" y="10821"/>
                  </a:cubicBezTo>
                  <a:cubicBezTo>
                    <a:pt x="2851" y="10972"/>
                    <a:pt x="2973" y="11094"/>
                    <a:pt x="3123" y="11096"/>
                  </a:cubicBezTo>
                  <a:lnTo>
                    <a:pt x="8290" y="11096"/>
                  </a:lnTo>
                  <a:cubicBezTo>
                    <a:pt x="8441" y="11094"/>
                    <a:pt x="8563" y="10972"/>
                    <a:pt x="8563" y="10821"/>
                  </a:cubicBezTo>
                  <a:cubicBezTo>
                    <a:pt x="8563" y="10670"/>
                    <a:pt x="8441" y="10548"/>
                    <a:pt x="8290" y="10548"/>
                  </a:cubicBezTo>
                  <a:lnTo>
                    <a:pt x="8254" y="10548"/>
                  </a:lnTo>
                  <a:lnTo>
                    <a:pt x="8254" y="7321"/>
                  </a:lnTo>
                  <a:lnTo>
                    <a:pt x="8290" y="7321"/>
                  </a:lnTo>
                  <a:cubicBezTo>
                    <a:pt x="8439" y="7317"/>
                    <a:pt x="8556" y="7197"/>
                    <a:pt x="8556" y="7048"/>
                  </a:cubicBezTo>
                  <a:cubicBezTo>
                    <a:pt x="8556" y="6901"/>
                    <a:pt x="8439" y="6781"/>
                    <a:pt x="8290" y="6775"/>
                  </a:cubicBezTo>
                  <a:lnTo>
                    <a:pt x="7764" y="6775"/>
                  </a:lnTo>
                  <a:lnTo>
                    <a:pt x="7764" y="6274"/>
                  </a:lnTo>
                  <a:lnTo>
                    <a:pt x="8258" y="6274"/>
                  </a:lnTo>
                  <a:cubicBezTo>
                    <a:pt x="8695" y="6274"/>
                    <a:pt x="9050" y="6629"/>
                    <a:pt x="9050" y="7065"/>
                  </a:cubicBezTo>
                  <a:lnTo>
                    <a:pt x="9050" y="8591"/>
                  </a:lnTo>
                  <a:cubicBezTo>
                    <a:pt x="9057" y="9196"/>
                    <a:pt x="9549" y="9680"/>
                    <a:pt x="10154" y="9680"/>
                  </a:cubicBezTo>
                  <a:cubicBezTo>
                    <a:pt x="10759" y="9680"/>
                    <a:pt x="11251" y="9196"/>
                    <a:pt x="11260" y="8591"/>
                  </a:cubicBezTo>
                  <a:lnTo>
                    <a:pt x="11260" y="7374"/>
                  </a:lnTo>
                  <a:cubicBezTo>
                    <a:pt x="11260" y="7144"/>
                    <a:pt x="11218" y="6917"/>
                    <a:pt x="11136" y="6701"/>
                  </a:cubicBezTo>
                  <a:lnTo>
                    <a:pt x="10039" y="3796"/>
                  </a:lnTo>
                  <a:lnTo>
                    <a:pt x="11232" y="3796"/>
                  </a:lnTo>
                  <a:cubicBezTo>
                    <a:pt x="11382" y="3796"/>
                    <a:pt x="11504" y="3674"/>
                    <a:pt x="11504" y="3523"/>
                  </a:cubicBezTo>
                  <a:lnTo>
                    <a:pt x="11504" y="2392"/>
                  </a:lnTo>
                  <a:lnTo>
                    <a:pt x="11504" y="2373"/>
                  </a:lnTo>
                  <a:lnTo>
                    <a:pt x="11502" y="2373"/>
                  </a:lnTo>
                  <a:cubicBezTo>
                    <a:pt x="11500" y="2337"/>
                    <a:pt x="11491" y="2301"/>
                    <a:pt x="11474" y="2268"/>
                  </a:cubicBezTo>
                  <a:lnTo>
                    <a:pt x="10383" y="147"/>
                  </a:lnTo>
                  <a:cubicBezTo>
                    <a:pt x="10335" y="58"/>
                    <a:pt x="10242" y="1"/>
                    <a:pt x="10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8" name="Google Shape;6758;p98"/>
            <p:cNvSpPr/>
            <p:nvPr/>
          </p:nvSpPr>
          <p:spPr>
            <a:xfrm>
              <a:off x="1224763" y="3240775"/>
              <a:ext cx="57525" cy="56900"/>
            </a:xfrm>
            <a:custGeom>
              <a:rect b="b" l="l" r="r" t="t"/>
              <a:pathLst>
                <a:path extrusionOk="0" h="2276" w="2301">
                  <a:moveTo>
                    <a:pt x="1999" y="1"/>
                  </a:moveTo>
                  <a:cubicBezTo>
                    <a:pt x="1931" y="1"/>
                    <a:pt x="1863" y="26"/>
                    <a:pt x="1810" y="77"/>
                  </a:cubicBezTo>
                  <a:lnTo>
                    <a:pt x="546" y="1339"/>
                  </a:lnTo>
                  <a:lnTo>
                    <a:pt x="546" y="1076"/>
                  </a:lnTo>
                  <a:cubicBezTo>
                    <a:pt x="542" y="927"/>
                    <a:pt x="422" y="811"/>
                    <a:pt x="273" y="811"/>
                  </a:cubicBezTo>
                  <a:cubicBezTo>
                    <a:pt x="126" y="811"/>
                    <a:pt x="6" y="927"/>
                    <a:pt x="0" y="1076"/>
                  </a:cubicBezTo>
                  <a:lnTo>
                    <a:pt x="0" y="2001"/>
                  </a:lnTo>
                  <a:cubicBezTo>
                    <a:pt x="0" y="2152"/>
                    <a:pt x="122" y="2274"/>
                    <a:pt x="275" y="2274"/>
                  </a:cubicBezTo>
                  <a:lnTo>
                    <a:pt x="273" y="2276"/>
                  </a:lnTo>
                  <a:lnTo>
                    <a:pt x="1211" y="2276"/>
                  </a:lnTo>
                  <a:cubicBezTo>
                    <a:pt x="1214" y="2276"/>
                    <a:pt x="1216" y="2276"/>
                    <a:pt x="1218" y="2276"/>
                  </a:cubicBezTo>
                  <a:cubicBezTo>
                    <a:pt x="1370" y="2276"/>
                    <a:pt x="1494" y="2155"/>
                    <a:pt x="1494" y="2003"/>
                  </a:cubicBezTo>
                  <a:cubicBezTo>
                    <a:pt x="1494" y="1852"/>
                    <a:pt x="1371" y="1730"/>
                    <a:pt x="1222" y="1730"/>
                  </a:cubicBezTo>
                  <a:cubicBezTo>
                    <a:pt x="1218" y="1730"/>
                    <a:pt x="1215" y="1730"/>
                    <a:pt x="1211" y="1730"/>
                  </a:cubicBezTo>
                  <a:lnTo>
                    <a:pt x="929" y="1730"/>
                  </a:lnTo>
                  <a:lnTo>
                    <a:pt x="2195" y="462"/>
                  </a:lnTo>
                  <a:cubicBezTo>
                    <a:pt x="2300" y="355"/>
                    <a:pt x="2298" y="185"/>
                    <a:pt x="2194" y="80"/>
                  </a:cubicBezTo>
                  <a:cubicBezTo>
                    <a:pt x="2139" y="27"/>
                    <a:pt x="2069" y="1"/>
                    <a:pt x="1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9" name="Google Shape;6759;p98"/>
            <p:cNvSpPr/>
            <p:nvPr/>
          </p:nvSpPr>
          <p:spPr>
            <a:xfrm>
              <a:off x="1160763" y="3240450"/>
              <a:ext cx="57900" cy="57225"/>
            </a:xfrm>
            <a:custGeom>
              <a:rect b="b" l="l" r="r" t="t"/>
              <a:pathLst>
                <a:path extrusionOk="0" h="2289" w="2316">
                  <a:moveTo>
                    <a:pt x="2013" y="0"/>
                  </a:moveTo>
                  <a:cubicBezTo>
                    <a:pt x="1939" y="0"/>
                    <a:pt x="1865" y="30"/>
                    <a:pt x="1810" y="90"/>
                  </a:cubicBezTo>
                  <a:lnTo>
                    <a:pt x="548" y="1352"/>
                  </a:lnTo>
                  <a:lnTo>
                    <a:pt x="548" y="1089"/>
                  </a:lnTo>
                  <a:cubicBezTo>
                    <a:pt x="548" y="938"/>
                    <a:pt x="426" y="816"/>
                    <a:pt x="275" y="816"/>
                  </a:cubicBezTo>
                  <a:cubicBezTo>
                    <a:pt x="122" y="816"/>
                    <a:pt x="0" y="938"/>
                    <a:pt x="0" y="1089"/>
                  </a:cubicBezTo>
                  <a:lnTo>
                    <a:pt x="0" y="2014"/>
                  </a:lnTo>
                  <a:cubicBezTo>
                    <a:pt x="0" y="2165"/>
                    <a:pt x="124" y="2287"/>
                    <a:pt x="275" y="2287"/>
                  </a:cubicBezTo>
                  <a:lnTo>
                    <a:pt x="273" y="2289"/>
                  </a:lnTo>
                  <a:lnTo>
                    <a:pt x="1212" y="2289"/>
                  </a:lnTo>
                  <a:cubicBezTo>
                    <a:pt x="1214" y="2289"/>
                    <a:pt x="1216" y="2289"/>
                    <a:pt x="1219" y="2289"/>
                  </a:cubicBezTo>
                  <a:cubicBezTo>
                    <a:pt x="1370" y="2289"/>
                    <a:pt x="1492" y="2168"/>
                    <a:pt x="1492" y="2016"/>
                  </a:cubicBezTo>
                  <a:cubicBezTo>
                    <a:pt x="1492" y="1865"/>
                    <a:pt x="1372" y="1743"/>
                    <a:pt x="1222" y="1743"/>
                  </a:cubicBezTo>
                  <a:cubicBezTo>
                    <a:pt x="1218" y="1743"/>
                    <a:pt x="1215" y="1743"/>
                    <a:pt x="1212" y="1743"/>
                  </a:cubicBezTo>
                  <a:lnTo>
                    <a:pt x="929" y="1743"/>
                  </a:lnTo>
                  <a:lnTo>
                    <a:pt x="2196" y="475"/>
                  </a:lnTo>
                  <a:cubicBezTo>
                    <a:pt x="2312" y="370"/>
                    <a:pt x="2316" y="191"/>
                    <a:pt x="2205" y="80"/>
                  </a:cubicBezTo>
                  <a:cubicBezTo>
                    <a:pt x="2152" y="27"/>
                    <a:pt x="2082" y="0"/>
                    <a:pt x="2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0" name="Google Shape;6760;p98"/>
            <p:cNvSpPr/>
            <p:nvPr/>
          </p:nvSpPr>
          <p:spPr>
            <a:xfrm>
              <a:off x="1096763" y="3240675"/>
              <a:ext cx="57575" cy="57000"/>
            </a:xfrm>
            <a:custGeom>
              <a:rect b="b" l="l" r="r" t="t"/>
              <a:pathLst>
                <a:path extrusionOk="0" h="2280" w="2303">
                  <a:moveTo>
                    <a:pt x="2003" y="0"/>
                  </a:moveTo>
                  <a:cubicBezTo>
                    <a:pt x="1934" y="0"/>
                    <a:pt x="1864" y="27"/>
                    <a:pt x="1811" y="81"/>
                  </a:cubicBezTo>
                  <a:lnTo>
                    <a:pt x="546" y="1343"/>
                  </a:lnTo>
                  <a:lnTo>
                    <a:pt x="546" y="1080"/>
                  </a:lnTo>
                  <a:cubicBezTo>
                    <a:pt x="542" y="931"/>
                    <a:pt x="420" y="815"/>
                    <a:pt x="273" y="815"/>
                  </a:cubicBezTo>
                  <a:cubicBezTo>
                    <a:pt x="127" y="815"/>
                    <a:pt x="5" y="931"/>
                    <a:pt x="1" y="1080"/>
                  </a:cubicBezTo>
                  <a:lnTo>
                    <a:pt x="1" y="2005"/>
                  </a:lnTo>
                  <a:cubicBezTo>
                    <a:pt x="1" y="2156"/>
                    <a:pt x="123" y="2278"/>
                    <a:pt x="273" y="2278"/>
                  </a:cubicBezTo>
                  <a:lnTo>
                    <a:pt x="273" y="2280"/>
                  </a:lnTo>
                  <a:lnTo>
                    <a:pt x="1212" y="2280"/>
                  </a:lnTo>
                  <a:cubicBezTo>
                    <a:pt x="1214" y="2280"/>
                    <a:pt x="1217" y="2280"/>
                    <a:pt x="1219" y="2280"/>
                  </a:cubicBezTo>
                  <a:cubicBezTo>
                    <a:pt x="1370" y="2280"/>
                    <a:pt x="1492" y="2159"/>
                    <a:pt x="1492" y="2007"/>
                  </a:cubicBezTo>
                  <a:cubicBezTo>
                    <a:pt x="1492" y="1856"/>
                    <a:pt x="1372" y="1734"/>
                    <a:pt x="1222" y="1734"/>
                  </a:cubicBezTo>
                  <a:cubicBezTo>
                    <a:pt x="1219" y="1734"/>
                    <a:pt x="1215" y="1734"/>
                    <a:pt x="1212" y="1734"/>
                  </a:cubicBezTo>
                  <a:lnTo>
                    <a:pt x="930" y="1734"/>
                  </a:lnTo>
                  <a:lnTo>
                    <a:pt x="2196" y="466"/>
                  </a:lnTo>
                  <a:cubicBezTo>
                    <a:pt x="2303" y="359"/>
                    <a:pt x="2303" y="187"/>
                    <a:pt x="2196" y="81"/>
                  </a:cubicBezTo>
                  <a:cubicBezTo>
                    <a:pt x="2143" y="27"/>
                    <a:pt x="2073" y="0"/>
                    <a:pt x="2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98"/>
            <p:cNvSpPr/>
            <p:nvPr/>
          </p:nvSpPr>
          <p:spPr>
            <a:xfrm>
              <a:off x="1210038" y="3393925"/>
              <a:ext cx="15550" cy="13625"/>
            </a:xfrm>
            <a:custGeom>
              <a:rect b="b" l="l" r="r" t="t"/>
              <a:pathLst>
                <a:path extrusionOk="0" h="545" w="622">
                  <a:moveTo>
                    <a:pt x="314" y="1"/>
                  </a:moveTo>
                  <a:cubicBezTo>
                    <a:pt x="151" y="1"/>
                    <a:pt x="1" y="150"/>
                    <a:pt x="42" y="331"/>
                  </a:cubicBezTo>
                  <a:cubicBezTo>
                    <a:pt x="71" y="463"/>
                    <a:pt x="187" y="544"/>
                    <a:pt x="309" y="544"/>
                  </a:cubicBezTo>
                  <a:cubicBezTo>
                    <a:pt x="361" y="544"/>
                    <a:pt x="415" y="529"/>
                    <a:pt x="463" y="497"/>
                  </a:cubicBezTo>
                  <a:cubicBezTo>
                    <a:pt x="622" y="388"/>
                    <a:pt x="620" y="151"/>
                    <a:pt x="459" y="45"/>
                  </a:cubicBezTo>
                  <a:cubicBezTo>
                    <a:pt x="413" y="14"/>
                    <a:pt x="363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2" name="Google Shape;6762;p98"/>
          <p:cNvGrpSpPr/>
          <p:nvPr/>
        </p:nvGrpSpPr>
        <p:grpSpPr>
          <a:xfrm>
            <a:off x="6585982" y="2634098"/>
            <a:ext cx="426254" cy="426315"/>
            <a:chOff x="7039163" y="2124675"/>
            <a:chExt cx="349350" cy="349400"/>
          </a:xfrm>
        </p:grpSpPr>
        <p:sp>
          <p:nvSpPr>
            <p:cNvPr id="6763" name="Google Shape;6763;p98"/>
            <p:cNvSpPr/>
            <p:nvPr/>
          </p:nvSpPr>
          <p:spPr>
            <a:xfrm>
              <a:off x="7039163" y="2124675"/>
              <a:ext cx="349350" cy="259200"/>
            </a:xfrm>
            <a:custGeom>
              <a:rect b="b" l="l" r="r" t="t"/>
              <a:pathLst>
                <a:path extrusionOk="0" h="10368" w="13974">
                  <a:moveTo>
                    <a:pt x="13427" y="546"/>
                  </a:moveTo>
                  <a:lnTo>
                    <a:pt x="13427" y="4477"/>
                  </a:lnTo>
                  <a:lnTo>
                    <a:pt x="12540" y="4477"/>
                  </a:lnTo>
                  <a:lnTo>
                    <a:pt x="12540" y="546"/>
                  </a:lnTo>
                  <a:close/>
                  <a:moveTo>
                    <a:pt x="1435" y="546"/>
                  </a:moveTo>
                  <a:lnTo>
                    <a:pt x="1435" y="4750"/>
                  </a:lnTo>
                  <a:lnTo>
                    <a:pt x="546" y="4750"/>
                  </a:lnTo>
                  <a:lnTo>
                    <a:pt x="546" y="546"/>
                  </a:lnTo>
                  <a:close/>
                  <a:moveTo>
                    <a:pt x="9431" y="6762"/>
                  </a:moveTo>
                  <a:lnTo>
                    <a:pt x="9431" y="7645"/>
                  </a:lnTo>
                  <a:lnTo>
                    <a:pt x="4647" y="7645"/>
                  </a:lnTo>
                  <a:lnTo>
                    <a:pt x="4647" y="6762"/>
                  </a:lnTo>
                  <a:close/>
                  <a:moveTo>
                    <a:pt x="8362" y="8191"/>
                  </a:moveTo>
                  <a:cubicBezTo>
                    <a:pt x="8252" y="8450"/>
                    <a:pt x="7996" y="8620"/>
                    <a:pt x="7714" y="8620"/>
                  </a:cubicBezTo>
                  <a:lnTo>
                    <a:pt x="7319" y="8620"/>
                  </a:lnTo>
                  <a:cubicBezTo>
                    <a:pt x="6814" y="8622"/>
                    <a:pt x="6405" y="9030"/>
                    <a:pt x="6404" y="9536"/>
                  </a:cubicBezTo>
                  <a:cubicBezTo>
                    <a:pt x="6404" y="9700"/>
                    <a:pt x="6270" y="9833"/>
                    <a:pt x="6106" y="9833"/>
                  </a:cubicBezTo>
                  <a:cubicBezTo>
                    <a:pt x="5940" y="9833"/>
                    <a:pt x="5807" y="9700"/>
                    <a:pt x="5807" y="9536"/>
                  </a:cubicBezTo>
                  <a:lnTo>
                    <a:pt x="5807" y="8191"/>
                  </a:lnTo>
                  <a:close/>
                  <a:moveTo>
                    <a:pt x="273" y="1"/>
                  </a:moveTo>
                  <a:cubicBezTo>
                    <a:pt x="123" y="1"/>
                    <a:pt x="1" y="123"/>
                    <a:pt x="1" y="274"/>
                  </a:cubicBezTo>
                  <a:lnTo>
                    <a:pt x="1" y="5023"/>
                  </a:lnTo>
                  <a:cubicBezTo>
                    <a:pt x="1" y="5174"/>
                    <a:pt x="123" y="5296"/>
                    <a:pt x="273" y="5296"/>
                  </a:cubicBezTo>
                  <a:lnTo>
                    <a:pt x="1708" y="5296"/>
                  </a:lnTo>
                  <a:cubicBezTo>
                    <a:pt x="1858" y="5296"/>
                    <a:pt x="1980" y="5174"/>
                    <a:pt x="1980" y="5023"/>
                  </a:cubicBezTo>
                  <a:lnTo>
                    <a:pt x="1980" y="4863"/>
                  </a:lnTo>
                  <a:lnTo>
                    <a:pt x="3770" y="4863"/>
                  </a:lnTo>
                  <a:cubicBezTo>
                    <a:pt x="4172" y="4863"/>
                    <a:pt x="4500" y="5191"/>
                    <a:pt x="4500" y="5593"/>
                  </a:cubicBezTo>
                  <a:lnTo>
                    <a:pt x="4500" y="6217"/>
                  </a:lnTo>
                  <a:lnTo>
                    <a:pt x="4376" y="6217"/>
                  </a:lnTo>
                  <a:cubicBezTo>
                    <a:pt x="4223" y="6217"/>
                    <a:pt x="4101" y="6339"/>
                    <a:pt x="4101" y="6490"/>
                  </a:cubicBezTo>
                  <a:lnTo>
                    <a:pt x="4101" y="7920"/>
                  </a:lnTo>
                  <a:cubicBezTo>
                    <a:pt x="4101" y="8071"/>
                    <a:pt x="4223" y="8193"/>
                    <a:pt x="4376" y="8193"/>
                  </a:cubicBezTo>
                  <a:lnTo>
                    <a:pt x="5261" y="8193"/>
                  </a:lnTo>
                  <a:lnTo>
                    <a:pt x="5261" y="9536"/>
                  </a:lnTo>
                  <a:cubicBezTo>
                    <a:pt x="5269" y="9997"/>
                    <a:pt x="5644" y="10367"/>
                    <a:pt x="6106" y="10367"/>
                  </a:cubicBezTo>
                  <a:cubicBezTo>
                    <a:pt x="6568" y="10367"/>
                    <a:pt x="6943" y="9997"/>
                    <a:pt x="6951" y="9536"/>
                  </a:cubicBezTo>
                  <a:cubicBezTo>
                    <a:pt x="6951" y="9333"/>
                    <a:pt x="7115" y="9168"/>
                    <a:pt x="7319" y="9168"/>
                  </a:cubicBezTo>
                  <a:lnTo>
                    <a:pt x="7714" y="9168"/>
                  </a:lnTo>
                  <a:cubicBezTo>
                    <a:pt x="8298" y="9168"/>
                    <a:pt x="8803" y="8761"/>
                    <a:pt x="8931" y="8193"/>
                  </a:cubicBezTo>
                  <a:lnTo>
                    <a:pt x="9703" y="8193"/>
                  </a:lnTo>
                  <a:cubicBezTo>
                    <a:pt x="9854" y="8193"/>
                    <a:pt x="9976" y="8071"/>
                    <a:pt x="9978" y="7920"/>
                  </a:cubicBezTo>
                  <a:lnTo>
                    <a:pt x="9978" y="6490"/>
                  </a:lnTo>
                  <a:cubicBezTo>
                    <a:pt x="9978" y="6339"/>
                    <a:pt x="9854" y="6217"/>
                    <a:pt x="9703" y="6217"/>
                  </a:cubicBezTo>
                  <a:lnTo>
                    <a:pt x="9474" y="6217"/>
                  </a:lnTo>
                  <a:lnTo>
                    <a:pt x="9474" y="5320"/>
                  </a:lnTo>
                  <a:cubicBezTo>
                    <a:pt x="9474" y="4918"/>
                    <a:pt x="9803" y="4590"/>
                    <a:pt x="10205" y="4590"/>
                  </a:cubicBezTo>
                  <a:lnTo>
                    <a:pt x="11994" y="4590"/>
                  </a:lnTo>
                  <a:lnTo>
                    <a:pt x="11994" y="4750"/>
                  </a:lnTo>
                  <a:cubicBezTo>
                    <a:pt x="11994" y="4901"/>
                    <a:pt x="12116" y="5023"/>
                    <a:pt x="12267" y="5023"/>
                  </a:cubicBezTo>
                  <a:lnTo>
                    <a:pt x="13699" y="5023"/>
                  </a:lnTo>
                  <a:cubicBezTo>
                    <a:pt x="13850" y="5023"/>
                    <a:pt x="13972" y="4901"/>
                    <a:pt x="13974" y="4750"/>
                  </a:cubicBezTo>
                  <a:lnTo>
                    <a:pt x="13974" y="274"/>
                  </a:lnTo>
                  <a:cubicBezTo>
                    <a:pt x="13974" y="123"/>
                    <a:pt x="13850" y="1"/>
                    <a:pt x="13699" y="1"/>
                  </a:cubicBezTo>
                  <a:lnTo>
                    <a:pt x="12267" y="1"/>
                  </a:lnTo>
                  <a:cubicBezTo>
                    <a:pt x="12116" y="1"/>
                    <a:pt x="11994" y="123"/>
                    <a:pt x="11994" y="274"/>
                  </a:cubicBezTo>
                  <a:lnTo>
                    <a:pt x="11994" y="434"/>
                  </a:lnTo>
                  <a:lnTo>
                    <a:pt x="10766" y="434"/>
                  </a:lnTo>
                  <a:cubicBezTo>
                    <a:pt x="10763" y="434"/>
                    <a:pt x="10761" y="434"/>
                    <a:pt x="10759" y="434"/>
                  </a:cubicBezTo>
                  <a:cubicBezTo>
                    <a:pt x="10607" y="434"/>
                    <a:pt x="10485" y="556"/>
                    <a:pt x="10485" y="707"/>
                  </a:cubicBezTo>
                  <a:cubicBezTo>
                    <a:pt x="10485" y="858"/>
                    <a:pt x="10606" y="979"/>
                    <a:pt x="10755" y="979"/>
                  </a:cubicBezTo>
                  <a:cubicBezTo>
                    <a:pt x="10759" y="979"/>
                    <a:pt x="10762" y="979"/>
                    <a:pt x="10766" y="979"/>
                  </a:cubicBezTo>
                  <a:lnTo>
                    <a:pt x="11994" y="979"/>
                  </a:lnTo>
                  <a:lnTo>
                    <a:pt x="11994" y="4044"/>
                  </a:lnTo>
                  <a:lnTo>
                    <a:pt x="10205" y="4044"/>
                  </a:lnTo>
                  <a:cubicBezTo>
                    <a:pt x="9501" y="4044"/>
                    <a:pt x="8929" y="4617"/>
                    <a:pt x="8929" y="5320"/>
                  </a:cubicBezTo>
                  <a:lnTo>
                    <a:pt x="8929" y="6215"/>
                  </a:lnTo>
                  <a:lnTo>
                    <a:pt x="5046" y="6215"/>
                  </a:lnTo>
                  <a:lnTo>
                    <a:pt x="5046" y="5593"/>
                  </a:lnTo>
                  <a:cubicBezTo>
                    <a:pt x="5046" y="4889"/>
                    <a:pt x="4473" y="4317"/>
                    <a:pt x="3770" y="4317"/>
                  </a:cubicBezTo>
                  <a:lnTo>
                    <a:pt x="1980" y="4317"/>
                  </a:lnTo>
                  <a:lnTo>
                    <a:pt x="1980" y="979"/>
                  </a:lnTo>
                  <a:lnTo>
                    <a:pt x="8309" y="979"/>
                  </a:lnTo>
                  <a:cubicBezTo>
                    <a:pt x="8327" y="983"/>
                    <a:pt x="8345" y="985"/>
                    <a:pt x="8363" y="985"/>
                  </a:cubicBezTo>
                  <a:cubicBezTo>
                    <a:pt x="8516" y="985"/>
                    <a:pt x="8644" y="856"/>
                    <a:pt x="8637" y="697"/>
                  </a:cubicBezTo>
                  <a:cubicBezTo>
                    <a:pt x="8631" y="550"/>
                    <a:pt x="8511" y="434"/>
                    <a:pt x="8364" y="434"/>
                  </a:cubicBezTo>
                  <a:lnTo>
                    <a:pt x="1980" y="434"/>
                  </a:lnTo>
                  <a:lnTo>
                    <a:pt x="1980" y="274"/>
                  </a:lnTo>
                  <a:cubicBezTo>
                    <a:pt x="1980" y="123"/>
                    <a:pt x="1858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4" name="Google Shape;6764;p98"/>
            <p:cNvSpPr/>
            <p:nvPr/>
          </p:nvSpPr>
          <p:spPr>
            <a:xfrm>
              <a:off x="7039163" y="2392900"/>
              <a:ext cx="349350" cy="81175"/>
            </a:xfrm>
            <a:custGeom>
              <a:rect b="b" l="l" r="r" t="t"/>
              <a:pathLst>
                <a:path extrusionOk="0" h="3247" w="13974">
                  <a:moveTo>
                    <a:pt x="3213" y="1"/>
                  </a:moveTo>
                  <a:cubicBezTo>
                    <a:pt x="3070" y="1"/>
                    <a:pt x="2927" y="21"/>
                    <a:pt x="2787" y="64"/>
                  </a:cubicBezTo>
                  <a:cubicBezTo>
                    <a:pt x="2776" y="66"/>
                    <a:pt x="2766" y="71"/>
                    <a:pt x="2757" y="75"/>
                  </a:cubicBezTo>
                  <a:lnTo>
                    <a:pt x="163" y="1219"/>
                  </a:lnTo>
                  <a:cubicBezTo>
                    <a:pt x="65" y="1263"/>
                    <a:pt x="1" y="1361"/>
                    <a:pt x="1" y="1469"/>
                  </a:cubicBezTo>
                  <a:lnTo>
                    <a:pt x="1" y="2974"/>
                  </a:lnTo>
                  <a:cubicBezTo>
                    <a:pt x="1" y="3125"/>
                    <a:pt x="123" y="3247"/>
                    <a:pt x="273" y="3247"/>
                  </a:cubicBezTo>
                  <a:lnTo>
                    <a:pt x="2135" y="3247"/>
                  </a:lnTo>
                  <a:cubicBezTo>
                    <a:pt x="2286" y="3247"/>
                    <a:pt x="2408" y="3125"/>
                    <a:pt x="2408" y="2974"/>
                  </a:cubicBezTo>
                  <a:cubicBezTo>
                    <a:pt x="2408" y="2824"/>
                    <a:pt x="2286" y="2701"/>
                    <a:pt x="2135" y="2701"/>
                  </a:cubicBezTo>
                  <a:lnTo>
                    <a:pt x="546" y="2701"/>
                  </a:lnTo>
                  <a:lnTo>
                    <a:pt x="546" y="1647"/>
                  </a:lnTo>
                  <a:lnTo>
                    <a:pt x="2961" y="581"/>
                  </a:lnTo>
                  <a:cubicBezTo>
                    <a:pt x="3044" y="557"/>
                    <a:pt x="3129" y="545"/>
                    <a:pt x="3213" y="545"/>
                  </a:cubicBezTo>
                  <a:cubicBezTo>
                    <a:pt x="3394" y="545"/>
                    <a:pt x="3573" y="598"/>
                    <a:pt x="3728" y="701"/>
                  </a:cubicBezTo>
                  <a:cubicBezTo>
                    <a:pt x="4214" y="1030"/>
                    <a:pt x="4797" y="1199"/>
                    <a:pt x="5382" y="1199"/>
                  </a:cubicBezTo>
                  <a:cubicBezTo>
                    <a:pt x="5767" y="1199"/>
                    <a:pt x="6153" y="1126"/>
                    <a:pt x="6514" y="977"/>
                  </a:cubicBezTo>
                  <a:lnTo>
                    <a:pt x="7104" y="735"/>
                  </a:lnTo>
                  <a:cubicBezTo>
                    <a:pt x="7354" y="632"/>
                    <a:pt x="7619" y="581"/>
                    <a:pt x="7885" y="581"/>
                  </a:cubicBezTo>
                  <a:cubicBezTo>
                    <a:pt x="8098" y="581"/>
                    <a:pt x="8311" y="614"/>
                    <a:pt x="8517" y="680"/>
                  </a:cubicBezTo>
                  <a:lnTo>
                    <a:pt x="8664" y="727"/>
                  </a:lnTo>
                  <a:cubicBezTo>
                    <a:pt x="8811" y="774"/>
                    <a:pt x="8964" y="797"/>
                    <a:pt x="9115" y="797"/>
                  </a:cubicBezTo>
                  <a:cubicBezTo>
                    <a:pt x="9331" y="797"/>
                    <a:pt x="9545" y="750"/>
                    <a:pt x="9743" y="659"/>
                  </a:cubicBezTo>
                  <a:cubicBezTo>
                    <a:pt x="9869" y="600"/>
                    <a:pt x="10004" y="570"/>
                    <a:pt x="10139" y="570"/>
                  </a:cubicBezTo>
                  <a:cubicBezTo>
                    <a:pt x="10283" y="570"/>
                    <a:pt x="10427" y="604"/>
                    <a:pt x="10558" y="672"/>
                  </a:cubicBezTo>
                  <a:lnTo>
                    <a:pt x="11042" y="922"/>
                  </a:lnTo>
                  <a:cubicBezTo>
                    <a:pt x="11248" y="1028"/>
                    <a:pt x="11478" y="1083"/>
                    <a:pt x="11712" y="1083"/>
                  </a:cubicBezTo>
                  <a:cubicBezTo>
                    <a:pt x="11727" y="1083"/>
                    <a:pt x="11742" y="1083"/>
                    <a:pt x="11758" y="1082"/>
                  </a:cubicBezTo>
                  <a:cubicBezTo>
                    <a:pt x="11780" y="1082"/>
                    <a:pt x="11803" y="1082"/>
                    <a:pt x="11825" y="1082"/>
                  </a:cubicBezTo>
                  <a:cubicBezTo>
                    <a:pt x="12133" y="1082"/>
                    <a:pt x="12439" y="1118"/>
                    <a:pt x="12738" y="1189"/>
                  </a:cubicBezTo>
                  <a:lnTo>
                    <a:pt x="13428" y="1347"/>
                  </a:lnTo>
                  <a:lnTo>
                    <a:pt x="13428" y="2701"/>
                  </a:lnTo>
                  <a:lnTo>
                    <a:pt x="4534" y="2701"/>
                  </a:lnTo>
                  <a:cubicBezTo>
                    <a:pt x="4384" y="2701"/>
                    <a:pt x="4262" y="2824"/>
                    <a:pt x="4262" y="2974"/>
                  </a:cubicBezTo>
                  <a:cubicBezTo>
                    <a:pt x="4262" y="3125"/>
                    <a:pt x="4384" y="3247"/>
                    <a:pt x="4534" y="3247"/>
                  </a:cubicBezTo>
                  <a:lnTo>
                    <a:pt x="13701" y="3247"/>
                  </a:lnTo>
                  <a:cubicBezTo>
                    <a:pt x="13852" y="3247"/>
                    <a:pt x="13974" y="3125"/>
                    <a:pt x="13974" y="2974"/>
                  </a:cubicBezTo>
                  <a:lnTo>
                    <a:pt x="13974" y="1128"/>
                  </a:lnTo>
                  <a:cubicBezTo>
                    <a:pt x="13974" y="1000"/>
                    <a:pt x="13886" y="891"/>
                    <a:pt x="13762" y="863"/>
                  </a:cubicBezTo>
                  <a:lnTo>
                    <a:pt x="13760" y="863"/>
                  </a:lnTo>
                  <a:lnTo>
                    <a:pt x="12860" y="657"/>
                  </a:lnTo>
                  <a:cubicBezTo>
                    <a:pt x="12523" y="576"/>
                    <a:pt x="12177" y="536"/>
                    <a:pt x="11831" y="536"/>
                  </a:cubicBezTo>
                  <a:cubicBezTo>
                    <a:pt x="11801" y="536"/>
                    <a:pt x="11770" y="536"/>
                    <a:pt x="11740" y="537"/>
                  </a:cubicBezTo>
                  <a:cubicBezTo>
                    <a:pt x="11729" y="537"/>
                    <a:pt x="11718" y="537"/>
                    <a:pt x="11707" y="537"/>
                  </a:cubicBezTo>
                  <a:cubicBezTo>
                    <a:pt x="11562" y="537"/>
                    <a:pt x="11420" y="503"/>
                    <a:pt x="11292" y="437"/>
                  </a:cubicBezTo>
                  <a:lnTo>
                    <a:pt x="10810" y="188"/>
                  </a:lnTo>
                  <a:cubicBezTo>
                    <a:pt x="10598" y="79"/>
                    <a:pt x="10367" y="24"/>
                    <a:pt x="10136" y="24"/>
                  </a:cubicBezTo>
                  <a:cubicBezTo>
                    <a:pt x="9922" y="24"/>
                    <a:pt x="9708" y="71"/>
                    <a:pt x="9509" y="165"/>
                  </a:cubicBezTo>
                  <a:cubicBezTo>
                    <a:pt x="9385" y="223"/>
                    <a:pt x="9250" y="252"/>
                    <a:pt x="9114" y="252"/>
                  </a:cubicBezTo>
                  <a:cubicBezTo>
                    <a:pt x="9019" y="252"/>
                    <a:pt x="8924" y="238"/>
                    <a:pt x="8832" y="209"/>
                  </a:cubicBezTo>
                  <a:lnTo>
                    <a:pt x="8683" y="161"/>
                  </a:lnTo>
                  <a:cubicBezTo>
                    <a:pt x="8423" y="77"/>
                    <a:pt x="8154" y="35"/>
                    <a:pt x="7886" y="35"/>
                  </a:cubicBezTo>
                  <a:cubicBezTo>
                    <a:pt x="7549" y="35"/>
                    <a:pt x="7214" y="101"/>
                    <a:pt x="6898" y="231"/>
                  </a:cubicBezTo>
                  <a:lnTo>
                    <a:pt x="6306" y="474"/>
                  </a:lnTo>
                  <a:cubicBezTo>
                    <a:pt x="6011" y="596"/>
                    <a:pt x="5695" y="656"/>
                    <a:pt x="5381" y="656"/>
                  </a:cubicBezTo>
                  <a:cubicBezTo>
                    <a:pt x="4904" y="656"/>
                    <a:pt x="4429" y="518"/>
                    <a:pt x="4033" y="249"/>
                  </a:cubicBezTo>
                  <a:cubicBezTo>
                    <a:pt x="3788" y="85"/>
                    <a:pt x="3502" y="1"/>
                    <a:pt x="3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5" name="Google Shape;6765;p98"/>
            <p:cNvSpPr/>
            <p:nvPr/>
          </p:nvSpPr>
          <p:spPr>
            <a:xfrm>
              <a:off x="7114288" y="2460400"/>
              <a:ext cx="15975" cy="13650"/>
            </a:xfrm>
            <a:custGeom>
              <a:rect b="b" l="l" r="r" t="t"/>
              <a:pathLst>
                <a:path extrusionOk="0" h="546" w="639">
                  <a:moveTo>
                    <a:pt x="331" y="1"/>
                  </a:moveTo>
                  <a:cubicBezTo>
                    <a:pt x="228" y="1"/>
                    <a:pt x="125" y="57"/>
                    <a:pt x="78" y="169"/>
                  </a:cubicBezTo>
                  <a:cubicBezTo>
                    <a:pt x="1" y="357"/>
                    <a:pt x="148" y="546"/>
                    <a:pt x="329" y="546"/>
                  </a:cubicBezTo>
                  <a:cubicBezTo>
                    <a:pt x="363" y="546"/>
                    <a:pt x="399" y="539"/>
                    <a:pt x="435" y="524"/>
                  </a:cubicBezTo>
                  <a:cubicBezTo>
                    <a:pt x="574" y="467"/>
                    <a:pt x="639" y="309"/>
                    <a:pt x="583" y="169"/>
                  </a:cubicBezTo>
                  <a:cubicBezTo>
                    <a:pt x="537" y="57"/>
                    <a:pt x="434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98"/>
            <p:cNvSpPr/>
            <p:nvPr/>
          </p:nvSpPr>
          <p:spPr>
            <a:xfrm>
              <a:off x="7162388" y="2167450"/>
              <a:ext cx="105450" cy="84950"/>
            </a:xfrm>
            <a:custGeom>
              <a:rect b="b" l="l" r="r" t="t"/>
              <a:pathLst>
                <a:path extrusionOk="0" h="3398" w="4218">
                  <a:moveTo>
                    <a:pt x="2018" y="1"/>
                  </a:moveTo>
                  <a:cubicBezTo>
                    <a:pt x="822" y="1"/>
                    <a:pt x="0" y="1204"/>
                    <a:pt x="437" y="2318"/>
                  </a:cubicBezTo>
                  <a:cubicBezTo>
                    <a:pt x="707" y="3010"/>
                    <a:pt x="1358" y="3398"/>
                    <a:pt x="2022" y="3398"/>
                  </a:cubicBezTo>
                  <a:cubicBezTo>
                    <a:pt x="2427" y="3398"/>
                    <a:pt x="2838" y="3254"/>
                    <a:pt x="3170" y="2946"/>
                  </a:cubicBezTo>
                  <a:cubicBezTo>
                    <a:pt x="3283" y="2845"/>
                    <a:pt x="3288" y="2671"/>
                    <a:pt x="3185" y="2560"/>
                  </a:cubicBezTo>
                  <a:cubicBezTo>
                    <a:pt x="3132" y="2501"/>
                    <a:pt x="3060" y="2472"/>
                    <a:pt x="2986" y="2472"/>
                  </a:cubicBezTo>
                  <a:cubicBezTo>
                    <a:pt x="2920" y="2472"/>
                    <a:pt x="2853" y="2496"/>
                    <a:pt x="2800" y="2545"/>
                  </a:cubicBezTo>
                  <a:cubicBezTo>
                    <a:pt x="2582" y="2747"/>
                    <a:pt x="2301" y="2851"/>
                    <a:pt x="2018" y="2851"/>
                  </a:cubicBezTo>
                  <a:cubicBezTo>
                    <a:pt x="1819" y="2851"/>
                    <a:pt x="1619" y="2799"/>
                    <a:pt x="1438" y="2694"/>
                  </a:cubicBezTo>
                  <a:cubicBezTo>
                    <a:pt x="1000" y="2440"/>
                    <a:pt x="780" y="1929"/>
                    <a:pt x="895" y="1437"/>
                  </a:cubicBezTo>
                  <a:cubicBezTo>
                    <a:pt x="1009" y="943"/>
                    <a:pt x="1433" y="582"/>
                    <a:pt x="1938" y="548"/>
                  </a:cubicBezTo>
                  <a:cubicBezTo>
                    <a:pt x="1965" y="546"/>
                    <a:pt x="1991" y="545"/>
                    <a:pt x="2017" y="545"/>
                  </a:cubicBezTo>
                  <a:cubicBezTo>
                    <a:pt x="2492" y="545"/>
                    <a:pt x="2922" y="836"/>
                    <a:pt x="3094" y="1284"/>
                  </a:cubicBezTo>
                  <a:lnTo>
                    <a:pt x="2941" y="1231"/>
                  </a:lnTo>
                  <a:cubicBezTo>
                    <a:pt x="2912" y="1221"/>
                    <a:pt x="2883" y="1217"/>
                    <a:pt x="2854" y="1217"/>
                  </a:cubicBezTo>
                  <a:cubicBezTo>
                    <a:pt x="2742" y="1217"/>
                    <a:pt x="2637" y="1287"/>
                    <a:pt x="2598" y="1399"/>
                  </a:cubicBezTo>
                  <a:cubicBezTo>
                    <a:pt x="2548" y="1538"/>
                    <a:pt x="2619" y="1693"/>
                    <a:pt x="2758" y="1746"/>
                  </a:cubicBezTo>
                  <a:lnTo>
                    <a:pt x="3353" y="1956"/>
                  </a:lnTo>
                  <a:cubicBezTo>
                    <a:pt x="3382" y="1966"/>
                    <a:pt x="3412" y="1971"/>
                    <a:pt x="3442" y="1971"/>
                  </a:cubicBezTo>
                  <a:cubicBezTo>
                    <a:pt x="3515" y="1971"/>
                    <a:pt x="3587" y="1942"/>
                    <a:pt x="3639" y="1889"/>
                  </a:cubicBezTo>
                  <a:lnTo>
                    <a:pt x="4109" y="1405"/>
                  </a:lnTo>
                  <a:cubicBezTo>
                    <a:pt x="4217" y="1296"/>
                    <a:pt x="4217" y="1120"/>
                    <a:pt x="4107" y="1014"/>
                  </a:cubicBezTo>
                  <a:cubicBezTo>
                    <a:pt x="4053" y="962"/>
                    <a:pt x="3985" y="936"/>
                    <a:pt x="3916" y="936"/>
                  </a:cubicBezTo>
                  <a:cubicBezTo>
                    <a:pt x="3843" y="936"/>
                    <a:pt x="3770" y="966"/>
                    <a:pt x="3716" y="1025"/>
                  </a:cubicBezTo>
                  <a:lnTo>
                    <a:pt x="3617" y="1126"/>
                  </a:lnTo>
                  <a:cubicBezTo>
                    <a:pt x="3374" y="451"/>
                    <a:pt x="2735" y="1"/>
                    <a:pt x="2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7" name="Google Shape;6767;p98"/>
          <p:cNvGrpSpPr/>
          <p:nvPr/>
        </p:nvGrpSpPr>
        <p:grpSpPr>
          <a:xfrm>
            <a:off x="8494394" y="2621780"/>
            <a:ext cx="465180" cy="465313"/>
            <a:chOff x="4019988" y="3798650"/>
            <a:chExt cx="349375" cy="349475"/>
          </a:xfrm>
        </p:grpSpPr>
        <p:sp>
          <p:nvSpPr>
            <p:cNvPr id="6768" name="Google Shape;6768;p98"/>
            <p:cNvSpPr/>
            <p:nvPr/>
          </p:nvSpPr>
          <p:spPr>
            <a:xfrm>
              <a:off x="4019988" y="3856025"/>
              <a:ext cx="349375" cy="292100"/>
            </a:xfrm>
            <a:custGeom>
              <a:rect b="b" l="l" r="r" t="t"/>
              <a:pathLst>
                <a:path extrusionOk="0" h="11684" w="13975">
                  <a:moveTo>
                    <a:pt x="2309" y="548"/>
                  </a:moveTo>
                  <a:lnTo>
                    <a:pt x="2309" y="1052"/>
                  </a:lnTo>
                  <a:lnTo>
                    <a:pt x="1229" y="1052"/>
                  </a:lnTo>
                  <a:lnTo>
                    <a:pt x="1229" y="548"/>
                  </a:lnTo>
                  <a:close/>
                  <a:moveTo>
                    <a:pt x="11712" y="1878"/>
                  </a:moveTo>
                  <a:lnTo>
                    <a:pt x="12301" y="3283"/>
                  </a:lnTo>
                  <a:lnTo>
                    <a:pt x="11126" y="3283"/>
                  </a:lnTo>
                  <a:lnTo>
                    <a:pt x="11712" y="1878"/>
                  </a:lnTo>
                  <a:close/>
                  <a:moveTo>
                    <a:pt x="8574" y="684"/>
                  </a:moveTo>
                  <a:cubicBezTo>
                    <a:pt x="8872" y="684"/>
                    <a:pt x="9120" y="918"/>
                    <a:pt x="9135" y="1216"/>
                  </a:cubicBezTo>
                  <a:cubicBezTo>
                    <a:pt x="9133" y="1300"/>
                    <a:pt x="9171" y="1378"/>
                    <a:pt x="9236" y="1429"/>
                  </a:cubicBezTo>
                  <a:cubicBezTo>
                    <a:pt x="9551" y="1679"/>
                    <a:pt x="9696" y="2086"/>
                    <a:pt x="9614" y="2480"/>
                  </a:cubicBezTo>
                  <a:cubicBezTo>
                    <a:pt x="9532" y="2873"/>
                    <a:pt x="9234" y="3186"/>
                    <a:pt x="8847" y="3289"/>
                  </a:cubicBezTo>
                  <a:lnTo>
                    <a:pt x="8847" y="2334"/>
                  </a:lnTo>
                  <a:cubicBezTo>
                    <a:pt x="8851" y="2179"/>
                    <a:pt x="8727" y="2051"/>
                    <a:pt x="8573" y="2051"/>
                  </a:cubicBezTo>
                  <a:cubicBezTo>
                    <a:pt x="8420" y="2051"/>
                    <a:pt x="8296" y="2179"/>
                    <a:pt x="8300" y="2334"/>
                  </a:cubicBezTo>
                  <a:lnTo>
                    <a:pt x="8300" y="3289"/>
                  </a:lnTo>
                  <a:cubicBezTo>
                    <a:pt x="7835" y="3165"/>
                    <a:pt x="7511" y="2744"/>
                    <a:pt x="7510" y="2262"/>
                  </a:cubicBezTo>
                  <a:lnTo>
                    <a:pt x="7510" y="2262"/>
                  </a:lnTo>
                  <a:cubicBezTo>
                    <a:pt x="7510" y="1938"/>
                    <a:pt x="7657" y="1631"/>
                    <a:pt x="7911" y="1431"/>
                  </a:cubicBezTo>
                  <a:cubicBezTo>
                    <a:pt x="7976" y="1378"/>
                    <a:pt x="8014" y="1300"/>
                    <a:pt x="8014" y="1216"/>
                  </a:cubicBezTo>
                  <a:cubicBezTo>
                    <a:pt x="8029" y="918"/>
                    <a:pt x="8275" y="684"/>
                    <a:pt x="8574" y="684"/>
                  </a:cubicBezTo>
                  <a:close/>
                  <a:moveTo>
                    <a:pt x="3827" y="1597"/>
                  </a:moveTo>
                  <a:lnTo>
                    <a:pt x="3827" y="4420"/>
                  </a:lnTo>
                  <a:lnTo>
                    <a:pt x="1229" y="4420"/>
                  </a:lnTo>
                  <a:lnTo>
                    <a:pt x="1229" y="1597"/>
                  </a:lnTo>
                  <a:close/>
                  <a:moveTo>
                    <a:pt x="5050" y="2881"/>
                  </a:moveTo>
                  <a:lnTo>
                    <a:pt x="5727" y="3520"/>
                  </a:lnTo>
                  <a:lnTo>
                    <a:pt x="5727" y="4420"/>
                  </a:lnTo>
                  <a:lnTo>
                    <a:pt x="4373" y="4420"/>
                  </a:lnTo>
                  <a:lnTo>
                    <a:pt x="4373" y="3520"/>
                  </a:lnTo>
                  <a:lnTo>
                    <a:pt x="5050" y="2881"/>
                  </a:lnTo>
                  <a:close/>
                  <a:moveTo>
                    <a:pt x="2135" y="4966"/>
                  </a:moveTo>
                  <a:lnTo>
                    <a:pt x="2135" y="5868"/>
                  </a:lnTo>
                  <a:cubicBezTo>
                    <a:pt x="2137" y="6114"/>
                    <a:pt x="2234" y="6350"/>
                    <a:pt x="2408" y="6526"/>
                  </a:cubicBezTo>
                  <a:lnTo>
                    <a:pt x="2635" y="6753"/>
                  </a:lnTo>
                  <a:cubicBezTo>
                    <a:pt x="2707" y="6823"/>
                    <a:pt x="2747" y="6923"/>
                    <a:pt x="2747" y="7024"/>
                  </a:cubicBezTo>
                  <a:lnTo>
                    <a:pt x="2747" y="7914"/>
                  </a:lnTo>
                  <a:cubicBezTo>
                    <a:pt x="2747" y="8017"/>
                    <a:pt x="2707" y="8115"/>
                    <a:pt x="2635" y="8187"/>
                  </a:cubicBezTo>
                  <a:lnTo>
                    <a:pt x="2025" y="8798"/>
                  </a:lnTo>
                  <a:cubicBezTo>
                    <a:pt x="1132" y="7714"/>
                    <a:pt x="615" y="6369"/>
                    <a:pt x="552" y="4966"/>
                  </a:cubicBezTo>
                  <a:close/>
                  <a:moveTo>
                    <a:pt x="12145" y="4966"/>
                  </a:moveTo>
                  <a:lnTo>
                    <a:pt x="11043" y="6068"/>
                  </a:lnTo>
                  <a:cubicBezTo>
                    <a:pt x="10978" y="6131"/>
                    <a:pt x="10892" y="6167"/>
                    <a:pt x="10802" y="6167"/>
                  </a:cubicBezTo>
                  <a:lnTo>
                    <a:pt x="9925" y="6167"/>
                  </a:lnTo>
                  <a:cubicBezTo>
                    <a:pt x="9688" y="6167"/>
                    <a:pt x="9465" y="6261"/>
                    <a:pt x="9297" y="6425"/>
                  </a:cubicBezTo>
                  <a:lnTo>
                    <a:pt x="8321" y="7403"/>
                  </a:lnTo>
                  <a:cubicBezTo>
                    <a:pt x="8155" y="7569"/>
                    <a:pt x="8061" y="7794"/>
                    <a:pt x="8061" y="8029"/>
                  </a:cubicBezTo>
                  <a:lnTo>
                    <a:pt x="8061" y="8477"/>
                  </a:lnTo>
                  <a:cubicBezTo>
                    <a:pt x="8061" y="8569"/>
                    <a:pt x="8025" y="8655"/>
                    <a:pt x="7962" y="8717"/>
                  </a:cubicBezTo>
                  <a:lnTo>
                    <a:pt x="7483" y="9198"/>
                  </a:lnTo>
                  <a:cubicBezTo>
                    <a:pt x="7417" y="9263"/>
                    <a:pt x="7330" y="9295"/>
                    <a:pt x="7243" y="9295"/>
                  </a:cubicBezTo>
                  <a:cubicBezTo>
                    <a:pt x="7156" y="9295"/>
                    <a:pt x="7070" y="9263"/>
                    <a:pt x="7003" y="9198"/>
                  </a:cubicBezTo>
                  <a:lnTo>
                    <a:pt x="6379" y="8574"/>
                  </a:lnTo>
                  <a:cubicBezTo>
                    <a:pt x="6316" y="8510"/>
                    <a:pt x="6280" y="8424"/>
                    <a:pt x="6280" y="8334"/>
                  </a:cubicBezTo>
                  <a:lnTo>
                    <a:pt x="6280" y="7039"/>
                  </a:lnTo>
                  <a:cubicBezTo>
                    <a:pt x="6280" y="6804"/>
                    <a:pt x="6186" y="6579"/>
                    <a:pt x="6020" y="6413"/>
                  </a:cubicBezTo>
                  <a:lnTo>
                    <a:pt x="5425" y="5818"/>
                  </a:lnTo>
                  <a:cubicBezTo>
                    <a:pt x="5362" y="5755"/>
                    <a:pt x="5326" y="5669"/>
                    <a:pt x="5326" y="5580"/>
                  </a:cubicBezTo>
                  <a:lnTo>
                    <a:pt x="5326" y="4966"/>
                  </a:lnTo>
                  <a:close/>
                  <a:moveTo>
                    <a:pt x="956" y="1"/>
                  </a:moveTo>
                  <a:cubicBezTo>
                    <a:pt x="806" y="1"/>
                    <a:pt x="684" y="123"/>
                    <a:pt x="684" y="274"/>
                  </a:cubicBezTo>
                  <a:lnTo>
                    <a:pt x="684" y="4420"/>
                  </a:lnTo>
                  <a:lnTo>
                    <a:pt x="274" y="4420"/>
                  </a:lnTo>
                  <a:cubicBezTo>
                    <a:pt x="123" y="4420"/>
                    <a:pt x="1" y="4542"/>
                    <a:pt x="1" y="4693"/>
                  </a:cubicBezTo>
                  <a:cubicBezTo>
                    <a:pt x="1" y="6736"/>
                    <a:pt x="918" y="8710"/>
                    <a:pt x="2477" y="10028"/>
                  </a:cubicBezTo>
                  <a:cubicBezTo>
                    <a:pt x="2527" y="10069"/>
                    <a:pt x="2588" y="10089"/>
                    <a:pt x="2649" y="10089"/>
                  </a:cubicBezTo>
                  <a:cubicBezTo>
                    <a:pt x="2726" y="10089"/>
                    <a:pt x="2803" y="10056"/>
                    <a:pt x="2856" y="9993"/>
                  </a:cubicBezTo>
                  <a:cubicBezTo>
                    <a:pt x="2953" y="9879"/>
                    <a:pt x="2940" y="9709"/>
                    <a:pt x="2829" y="9610"/>
                  </a:cubicBezTo>
                  <a:cubicBezTo>
                    <a:pt x="2675" y="9480"/>
                    <a:pt x="2530" y="9345"/>
                    <a:pt x="2391" y="9202"/>
                  </a:cubicBezTo>
                  <a:lnTo>
                    <a:pt x="3020" y="8572"/>
                  </a:lnTo>
                  <a:cubicBezTo>
                    <a:pt x="3194" y="8397"/>
                    <a:pt x="3293" y="8161"/>
                    <a:pt x="3293" y="7914"/>
                  </a:cubicBezTo>
                  <a:lnTo>
                    <a:pt x="3293" y="7024"/>
                  </a:lnTo>
                  <a:cubicBezTo>
                    <a:pt x="3293" y="6778"/>
                    <a:pt x="3194" y="6541"/>
                    <a:pt x="3020" y="6366"/>
                  </a:cubicBezTo>
                  <a:lnTo>
                    <a:pt x="2793" y="6141"/>
                  </a:lnTo>
                  <a:cubicBezTo>
                    <a:pt x="2723" y="6068"/>
                    <a:pt x="2683" y="5971"/>
                    <a:pt x="2681" y="5868"/>
                  </a:cubicBezTo>
                  <a:lnTo>
                    <a:pt x="2681" y="4968"/>
                  </a:lnTo>
                  <a:lnTo>
                    <a:pt x="4777" y="4968"/>
                  </a:lnTo>
                  <a:lnTo>
                    <a:pt x="4777" y="5580"/>
                  </a:lnTo>
                  <a:cubicBezTo>
                    <a:pt x="4779" y="5814"/>
                    <a:pt x="4872" y="6040"/>
                    <a:pt x="5036" y="6205"/>
                  </a:cubicBezTo>
                  <a:lnTo>
                    <a:pt x="5633" y="6802"/>
                  </a:lnTo>
                  <a:cubicBezTo>
                    <a:pt x="5696" y="6865"/>
                    <a:pt x="5732" y="6951"/>
                    <a:pt x="5732" y="7041"/>
                  </a:cubicBezTo>
                  <a:lnTo>
                    <a:pt x="5732" y="8336"/>
                  </a:lnTo>
                  <a:cubicBezTo>
                    <a:pt x="5732" y="8571"/>
                    <a:pt x="5826" y="8796"/>
                    <a:pt x="5992" y="8962"/>
                  </a:cubicBezTo>
                  <a:lnTo>
                    <a:pt x="6616" y="9585"/>
                  </a:lnTo>
                  <a:cubicBezTo>
                    <a:pt x="6789" y="9756"/>
                    <a:pt x="7015" y="9841"/>
                    <a:pt x="7241" y="9841"/>
                  </a:cubicBezTo>
                  <a:cubicBezTo>
                    <a:pt x="7467" y="9841"/>
                    <a:pt x="7693" y="9756"/>
                    <a:pt x="7867" y="9585"/>
                  </a:cubicBezTo>
                  <a:lnTo>
                    <a:pt x="8346" y="9105"/>
                  </a:lnTo>
                  <a:cubicBezTo>
                    <a:pt x="8511" y="8939"/>
                    <a:pt x="8605" y="8714"/>
                    <a:pt x="8605" y="8479"/>
                  </a:cubicBezTo>
                  <a:lnTo>
                    <a:pt x="8605" y="8031"/>
                  </a:lnTo>
                  <a:cubicBezTo>
                    <a:pt x="8607" y="7941"/>
                    <a:pt x="8641" y="7853"/>
                    <a:pt x="8706" y="7790"/>
                  </a:cubicBezTo>
                  <a:lnTo>
                    <a:pt x="9685" y="6812"/>
                  </a:lnTo>
                  <a:cubicBezTo>
                    <a:pt x="9747" y="6749"/>
                    <a:pt x="9833" y="6715"/>
                    <a:pt x="9923" y="6713"/>
                  </a:cubicBezTo>
                  <a:lnTo>
                    <a:pt x="10800" y="6713"/>
                  </a:lnTo>
                  <a:cubicBezTo>
                    <a:pt x="10803" y="6713"/>
                    <a:pt x="10805" y="6713"/>
                    <a:pt x="10807" y="6713"/>
                  </a:cubicBezTo>
                  <a:cubicBezTo>
                    <a:pt x="11039" y="6713"/>
                    <a:pt x="11262" y="6620"/>
                    <a:pt x="11426" y="6455"/>
                  </a:cubicBezTo>
                  <a:lnTo>
                    <a:pt x="12704" y="5177"/>
                  </a:lnTo>
                  <a:cubicBezTo>
                    <a:pt x="12767" y="5114"/>
                    <a:pt x="12818" y="5044"/>
                    <a:pt x="12860" y="4968"/>
                  </a:cubicBezTo>
                  <a:lnTo>
                    <a:pt x="13423" y="4968"/>
                  </a:lnTo>
                  <a:cubicBezTo>
                    <a:pt x="13335" y="7012"/>
                    <a:pt x="12280" y="8895"/>
                    <a:pt x="10583" y="10037"/>
                  </a:cubicBezTo>
                  <a:cubicBezTo>
                    <a:pt x="9506" y="10762"/>
                    <a:pt x="8249" y="11136"/>
                    <a:pt x="6983" y="11136"/>
                  </a:cubicBezTo>
                  <a:cubicBezTo>
                    <a:pt x="6254" y="11136"/>
                    <a:pt x="5521" y="11012"/>
                    <a:pt x="4817" y="10760"/>
                  </a:cubicBezTo>
                  <a:cubicBezTo>
                    <a:pt x="4786" y="10749"/>
                    <a:pt x="4755" y="10744"/>
                    <a:pt x="4724" y="10744"/>
                  </a:cubicBezTo>
                  <a:cubicBezTo>
                    <a:pt x="4612" y="10744"/>
                    <a:pt x="4507" y="10814"/>
                    <a:pt x="4468" y="10926"/>
                  </a:cubicBezTo>
                  <a:cubicBezTo>
                    <a:pt x="4416" y="11067"/>
                    <a:pt x="4491" y="11224"/>
                    <a:pt x="4632" y="11275"/>
                  </a:cubicBezTo>
                  <a:cubicBezTo>
                    <a:pt x="5397" y="11549"/>
                    <a:pt x="6193" y="11683"/>
                    <a:pt x="6985" y="11683"/>
                  </a:cubicBezTo>
                  <a:cubicBezTo>
                    <a:pt x="8408" y="11683"/>
                    <a:pt x="9817" y="11249"/>
                    <a:pt x="11010" y="10407"/>
                  </a:cubicBezTo>
                  <a:cubicBezTo>
                    <a:pt x="12870" y="9099"/>
                    <a:pt x="13974" y="6968"/>
                    <a:pt x="13974" y="4695"/>
                  </a:cubicBezTo>
                  <a:cubicBezTo>
                    <a:pt x="13974" y="4544"/>
                    <a:pt x="13852" y="4422"/>
                    <a:pt x="13701" y="4422"/>
                  </a:cubicBezTo>
                  <a:lnTo>
                    <a:pt x="13703" y="4420"/>
                  </a:lnTo>
                  <a:lnTo>
                    <a:pt x="11985" y="4420"/>
                  </a:lnTo>
                  <a:lnTo>
                    <a:pt x="11985" y="3829"/>
                  </a:lnTo>
                  <a:lnTo>
                    <a:pt x="12362" y="3829"/>
                  </a:lnTo>
                  <a:cubicBezTo>
                    <a:pt x="12715" y="3829"/>
                    <a:pt x="12965" y="3457"/>
                    <a:pt x="12828" y="3129"/>
                  </a:cubicBezTo>
                  <a:lnTo>
                    <a:pt x="12179" y="1576"/>
                  </a:lnTo>
                  <a:cubicBezTo>
                    <a:pt x="12100" y="1389"/>
                    <a:pt x="11919" y="1267"/>
                    <a:pt x="11717" y="1267"/>
                  </a:cubicBezTo>
                  <a:cubicBezTo>
                    <a:pt x="11715" y="1267"/>
                    <a:pt x="11714" y="1267"/>
                    <a:pt x="11712" y="1267"/>
                  </a:cubicBezTo>
                  <a:cubicBezTo>
                    <a:pt x="11710" y="1267"/>
                    <a:pt x="11709" y="1267"/>
                    <a:pt x="11707" y="1267"/>
                  </a:cubicBezTo>
                  <a:cubicBezTo>
                    <a:pt x="11505" y="1267"/>
                    <a:pt x="11324" y="1389"/>
                    <a:pt x="11247" y="1576"/>
                  </a:cubicBezTo>
                  <a:lnTo>
                    <a:pt x="10600" y="3129"/>
                  </a:lnTo>
                  <a:cubicBezTo>
                    <a:pt x="10463" y="3457"/>
                    <a:pt x="10711" y="3829"/>
                    <a:pt x="11065" y="3829"/>
                  </a:cubicBezTo>
                  <a:lnTo>
                    <a:pt x="11439" y="3829"/>
                  </a:lnTo>
                  <a:lnTo>
                    <a:pt x="11439" y="4418"/>
                  </a:lnTo>
                  <a:lnTo>
                    <a:pt x="8849" y="4418"/>
                  </a:lnTo>
                  <a:lnTo>
                    <a:pt x="8849" y="3846"/>
                  </a:lnTo>
                  <a:cubicBezTo>
                    <a:pt x="9450" y="3743"/>
                    <a:pt x="9940" y="3306"/>
                    <a:pt x="10114" y="2723"/>
                  </a:cubicBezTo>
                  <a:cubicBezTo>
                    <a:pt x="10289" y="2139"/>
                    <a:pt x="10119" y="1506"/>
                    <a:pt x="9675" y="1088"/>
                  </a:cubicBezTo>
                  <a:cubicBezTo>
                    <a:pt x="9608" y="531"/>
                    <a:pt x="9135" y="113"/>
                    <a:pt x="8574" y="113"/>
                  </a:cubicBezTo>
                  <a:cubicBezTo>
                    <a:pt x="8016" y="113"/>
                    <a:pt x="7543" y="531"/>
                    <a:pt x="7476" y="1088"/>
                  </a:cubicBezTo>
                  <a:cubicBezTo>
                    <a:pt x="7029" y="1506"/>
                    <a:pt x="6858" y="2139"/>
                    <a:pt x="7033" y="2725"/>
                  </a:cubicBezTo>
                  <a:cubicBezTo>
                    <a:pt x="7209" y="3310"/>
                    <a:pt x="7699" y="3747"/>
                    <a:pt x="8302" y="3850"/>
                  </a:cubicBezTo>
                  <a:lnTo>
                    <a:pt x="8302" y="4422"/>
                  </a:lnTo>
                  <a:lnTo>
                    <a:pt x="6274" y="4422"/>
                  </a:lnTo>
                  <a:lnTo>
                    <a:pt x="6274" y="3405"/>
                  </a:lnTo>
                  <a:cubicBezTo>
                    <a:pt x="6274" y="3329"/>
                    <a:pt x="6242" y="3257"/>
                    <a:pt x="6188" y="3205"/>
                  </a:cubicBezTo>
                  <a:lnTo>
                    <a:pt x="5237" y="2311"/>
                  </a:lnTo>
                  <a:cubicBezTo>
                    <a:pt x="5184" y="2260"/>
                    <a:pt x="5117" y="2235"/>
                    <a:pt x="5050" y="2235"/>
                  </a:cubicBezTo>
                  <a:cubicBezTo>
                    <a:pt x="4982" y="2235"/>
                    <a:pt x="4915" y="2260"/>
                    <a:pt x="4863" y="2311"/>
                  </a:cubicBezTo>
                  <a:lnTo>
                    <a:pt x="4373" y="2772"/>
                  </a:lnTo>
                  <a:lnTo>
                    <a:pt x="4373" y="1326"/>
                  </a:lnTo>
                  <a:cubicBezTo>
                    <a:pt x="4373" y="1176"/>
                    <a:pt x="4250" y="1054"/>
                    <a:pt x="4100" y="1054"/>
                  </a:cubicBezTo>
                  <a:lnTo>
                    <a:pt x="2856" y="1054"/>
                  </a:lnTo>
                  <a:lnTo>
                    <a:pt x="2856" y="274"/>
                  </a:lnTo>
                  <a:cubicBezTo>
                    <a:pt x="2856" y="123"/>
                    <a:pt x="2734" y="1"/>
                    <a:pt x="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9" name="Google Shape;6769;p98"/>
            <p:cNvSpPr/>
            <p:nvPr/>
          </p:nvSpPr>
          <p:spPr>
            <a:xfrm>
              <a:off x="4065338" y="3909975"/>
              <a:ext cx="37025" cy="13650"/>
            </a:xfrm>
            <a:custGeom>
              <a:rect b="b" l="l" r="r" t="t"/>
              <a:pathLst>
                <a:path extrusionOk="0" h="546" w="1481">
                  <a:moveTo>
                    <a:pt x="273" y="0"/>
                  </a:moveTo>
                  <a:cubicBezTo>
                    <a:pt x="123" y="0"/>
                    <a:pt x="1" y="122"/>
                    <a:pt x="1" y="273"/>
                  </a:cubicBezTo>
                  <a:cubicBezTo>
                    <a:pt x="1" y="423"/>
                    <a:pt x="123" y="546"/>
                    <a:pt x="273" y="546"/>
                  </a:cubicBezTo>
                  <a:lnTo>
                    <a:pt x="1208" y="546"/>
                  </a:lnTo>
                  <a:cubicBezTo>
                    <a:pt x="1359" y="546"/>
                    <a:pt x="1481" y="423"/>
                    <a:pt x="1481" y="273"/>
                  </a:cubicBezTo>
                  <a:cubicBezTo>
                    <a:pt x="1481" y="122"/>
                    <a:pt x="1359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0" name="Google Shape;6770;p98"/>
            <p:cNvSpPr/>
            <p:nvPr/>
          </p:nvSpPr>
          <p:spPr>
            <a:xfrm>
              <a:off x="4065338" y="3937625"/>
              <a:ext cx="37025" cy="13650"/>
            </a:xfrm>
            <a:custGeom>
              <a:rect b="b" l="l" r="r" t="t"/>
              <a:pathLst>
                <a:path extrusionOk="0" h="546" w="1481">
                  <a:moveTo>
                    <a:pt x="273" y="0"/>
                  </a:moveTo>
                  <a:cubicBezTo>
                    <a:pt x="123" y="0"/>
                    <a:pt x="1" y="122"/>
                    <a:pt x="1" y="273"/>
                  </a:cubicBezTo>
                  <a:cubicBezTo>
                    <a:pt x="1" y="424"/>
                    <a:pt x="123" y="546"/>
                    <a:pt x="273" y="546"/>
                  </a:cubicBezTo>
                  <a:lnTo>
                    <a:pt x="1208" y="546"/>
                  </a:lnTo>
                  <a:cubicBezTo>
                    <a:pt x="1359" y="546"/>
                    <a:pt x="1481" y="424"/>
                    <a:pt x="1481" y="273"/>
                  </a:cubicBezTo>
                  <a:cubicBezTo>
                    <a:pt x="1481" y="122"/>
                    <a:pt x="1359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1" name="Google Shape;6771;p98"/>
            <p:cNvSpPr/>
            <p:nvPr/>
          </p:nvSpPr>
          <p:spPr>
            <a:xfrm>
              <a:off x="4109538" y="3798650"/>
              <a:ext cx="87200" cy="54350"/>
            </a:xfrm>
            <a:custGeom>
              <a:rect b="b" l="l" r="r" t="t"/>
              <a:pathLst>
                <a:path extrusionOk="0" h="2174" w="3488">
                  <a:moveTo>
                    <a:pt x="1331" y="547"/>
                  </a:moveTo>
                  <a:cubicBezTo>
                    <a:pt x="1554" y="547"/>
                    <a:pt x="1754" y="684"/>
                    <a:pt x="1834" y="892"/>
                  </a:cubicBezTo>
                  <a:cubicBezTo>
                    <a:pt x="1877" y="1003"/>
                    <a:pt x="1981" y="1065"/>
                    <a:pt x="2088" y="1065"/>
                  </a:cubicBezTo>
                  <a:cubicBezTo>
                    <a:pt x="2151" y="1065"/>
                    <a:pt x="2214" y="1044"/>
                    <a:pt x="2267" y="999"/>
                  </a:cubicBezTo>
                  <a:cubicBezTo>
                    <a:pt x="2336" y="940"/>
                    <a:pt x="2418" y="912"/>
                    <a:pt x="2500" y="912"/>
                  </a:cubicBezTo>
                  <a:cubicBezTo>
                    <a:pt x="2642" y="912"/>
                    <a:pt x="2781" y="997"/>
                    <a:pt x="2835" y="1146"/>
                  </a:cubicBezTo>
                  <a:cubicBezTo>
                    <a:pt x="2923" y="1380"/>
                    <a:pt x="2749" y="1628"/>
                    <a:pt x="2500" y="1628"/>
                  </a:cubicBezTo>
                  <a:lnTo>
                    <a:pt x="1332" y="1628"/>
                  </a:lnTo>
                  <a:cubicBezTo>
                    <a:pt x="1033" y="1628"/>
                    <a:pt x="791" y="1386"/>
                    <a:pt x="791" y="1088"/>
                  </a:cubicBezTo>
                  <a:cubicBezTo>
                    <a:pt x="791" y="789"/>
                    <a:pt x="1032" y="547"/>
                    <a:pt x="1331" y="547"/>
                  </a:cubicBezTo>
                  <a:close/>
                  <a:moveTo>
                    <a:pt x="1333" y="0"/>
                  </a:moveTo>
                  <a:cubicBezTo>
                    <a:pt x="940" y="0"/>
                    <a:pt x="551" y="210"/>
                    <a:pt x="356" y="610"/>
                  </a:cubicBezTo>
                  <a:cubicBezTo>
                    <a:pt x="1" y="1331"/>
                    <a:pt x="527" y="2174"/>
                    <a:pt x="1330" y="2174"/>
                  </a:cubicBezTo>
                  <a:lnTo>
                    <a:pt x="2500" y="2174"/>
                  </a:lnTo>
                  <a:cubicBezTo>
                    <a:pt x="3062" y="2174"/>
                    <a:pt x="3488" y="1666"/>
                    <a:pt x="3390" y="1113"/>
                  </a:cubicBezTo>
                  <a:cubicBezTo>
                    <a:pt x="3310" y="667"/>
                    <a:pt x="2923" y="366"/>
                    <a:pt x="2499" y="366"/>
                  </a:cubicBezTo>
                  <a:cubicBezTo>
                    <a:pt x="2397" y="366"/>
                    <a:pt x="2292" y="383"/>
                    <a:pt x="2189" y="421"/>
                  </a:cubicBezTo>
                  <a:cubicBezTo>
                    <a:pt x="1969" y="137"/>
                    <a:pt x="1650" y="0"/>
                    <a:pt x="1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2" name="Google Shape;6772;p98"/>
            <p:cNvSpPr/>
            <p:nvPr/>
          </p:nvSpPr>
          <p:spPr>
            <a:xfrm>
              <a:off x="4264913" y="3818400"/>
              <a:ext cx="65050" cy="40800"/>
            </a:xfrm>
            <a:custGeom>
              <a:rect b="b" l="l" r="r" t="t"/>
              <a:pathLst>
                <a:path extrusionOk="0" h="1632" w="2602">
                  <a:moveTo>
                    <a:pt x="815" y="1"/>
                  </a:moveTo>
                  <a:cubicBezTo>
                    <a:pt x="364" y="1"/>
                    <a:pt x="0" y="365"/>
                    <a:pt x="0" y="817"/>
                  </a:cubicBezTo>
                  <a:cubicBezTo>
                    <a:pt x="0" y="1267"/>
                    <a:pt x="364" y="1632"/>
                    <a:pt x="815" y="1632"/>
                  </a:cubicBezTo>
                  <a:lnTo>
                    <a:pt x="2329" y="1632"/>
                  </a:lnTo>
                  <a:cubicBezTo>
                    <a:pt x="2480" y="1632"/>
                    <a:pt x="2602" y="1510"/>
                    <a:pt x="2602" y="1359"/>
                  </a:cubicBezTo>
                  <a:cubicBezTo>
                    <a:pt x="2602" y="1208"/>
                    <a:pt x="2480" y="1086"/>
                    <a:pt x="2329" y="1086"/>
                  </a:cubicBezTo>
                  <a:lnTo>
                    <a:pt x="815" y="1086"/>
                  </a:lnTo>
                  <a:cubicBezTo>
                    <a:pt x="812" y="1086"/>
                    <a:pt x="810" y="1086"/>
                    <a:pt x="808" y="1086"/>
                  </a:cubicBezTo>
                  <a:cubicBezTo>
                    <a:pt x="658" y="1086"/>
                    <a:pt x="538" y="966"/>
                    <a:pt x="538" y="815"/>
                  </a:cubicBezTo>
                  <a:cubicBezTo>
                    <a:pt x="538" y="667"/>
                    <a:pt x="658" y="546"/>
                    <a:pt x="808" y="546"/>
                  </a:cubicBezTo>
                  <a:cubicBezTo>
                    <a:pt x="810" y="546"/>
                    <a:pt x="812" y="546"/>
                    <a:pt x="815" y="546"/>
                  </a:cubicBezTo>
                  <a:lnTo>
                    <a:pt x="895" y="546"/>
                  </a:lnTo>
                  <a:cubicBezTo>
                    <a:pt x="1043" y="543"/>
                    <a:pt x="1160" y="421"/>
                    <a:pt x="1160" y="274"/>
                  </a:cubicBezTo>
                  <a:cubicBezTo>
                    <a:pt x="1160" y="127"/>
                    <a:pt x="1043" y="5"/>
                    <a:pt x="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3" name="Google Shape;6773;p98"/>
            <p:cNvSpPr/>
            <p:nvPr/>
          </p:nvSpPr>
          <p:spPr>
            <a:xfrm>
              <a:off x="4343913" y="3845525"/>
              <a:ext cx="16000" cy="13700"/>
            </a:xfrm>
            <a:custGeom>
              <a:rect b="b" l="l" r="r" t="t"/>
              <a:pathLst>
                <a:path extrusionOk="0" h="548" w="640">
                  <a:moveTo>
                    <a:pt x="311" y="1"/>
                  </a:moveTo>
                  <a:cubicBezTo>
                    <a:pt x="276" y="1"/>
                    <a:pt x="241" y="7"/>
                    <a:pt x="205" y="22"/>
                  </a:cubicBezTo>
                  <a:cubicBezTo>
                    <a:pt x="67" y="81"/>
                    <a:pt x="1" y="240"/>
                    <a:pt x="58" y="379"/>
                  </a:cubicBezTo>
                  <a:cubicBezTo>
                    <a:pt x="104" y="491"/>
                    <a:pt x="206" y="548"/>
                    <a:pt x="309" y="548"/>
                  </a:cubicBezTo>
                  <a:cubicBezTo>
                    <a:pt x="412" y="548"/>
                    <a:pt x="515" y="491"/>
                    <a:pt x="561" y="379"/>
                  </a:cubicBezTo>
                  <a:cubicBezTo>
                    <a:pt x="640" y="190"/>
                    <a:pt x="493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4" name="Google Shape;6774;p98"/>
            <p:cNvSpPr/>
            <p:nvPr/>
          </p:nvSpPr>
          <p:spPr>
            <a:xfrm>
              <a:off x="4102863" y="411197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24" y="1"/>
                  </a:moveTo>
                  <a:cubicBezTo>
                    <a:pt x="154" y="1"/>
                    <a:pt x="0" y="168"/>
                    <a:pt x="58" y="356"/>
                  </a:cubicBezTo>
                  <a:cubicBezTo>
                    <a:pt x="96" y="475"/>
                    <a:pt x="206" y="545"/>
                    <a:pt x="319" y="545"/>
                  </a:cubicBezTo>
                  <a:cubicBezTo>
                    <a:pt x="375" y="545"/>
                    <a:pt x="432" y="527"/>
                    <a:pt x="481" y="490"/>
                  </a:cubicBezTo>
                  <a:cubicBezTo>
                    <a:pt x="632" y="377"/>
                    <a:pt x="626" y="150"/>
                    <a:pt x="470" y="45"/>
                  </a:cubicBezTo>
                  <a:cubicBezTo>
                    <a:pt x="423" y="14"/>
                    <a:pt x="373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8" name="Shape 6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9" name="Google Shape;6779;p99"/>
          <p:cNvSpPr txBox="1"/>
          <p:nvPr/>
        </p:nvSpPr>
        <p:spPr>
          <a:xfrm>
            <a:off x="3963925" y="243050"/>
            <a:ext cx="512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SUBSIDIARIES</a:t>
            </a:r>
            <a:endParaRPr/>
          </a:p>
        </p:txBody>
      </p:sp>
      <p:pic>
        <p:nvPicPr>
          <p:cNvPr id="6780" name="Google Shape;6780;p99"/>
          <p:cNvPicPr preferRelativeResize="0"/>
          <p:nvPr/>
        </p:nvPicPr>
        <p:blipFill rotWithShape="1">
          <a:blip r:embed="rId3">
            <a:alphaModFix/>
          </a:blip>
          <a:srcRect b="24638" l="0" r="0" t="0"/>
          <a:stretch/>
        </p:blipFill>
        <p:spPr>
          <a:xfrm>
            <a:off x="954314" y="2415139"/>
            <a:ext cx="2443332" cy="252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1" name="Google Shape;678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8650" y="2134446"/>
            <a:ext cx="4014730" cy="33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2" name="Google Shape;6782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7336" y="1973871"/>
            <a:ext cx="4222476" cy="3518730"/>
          </a:xfrm>
          <a:prstGeom prst="rect">
            <a:avLst/>
          </a:prstGeom>
          <a:noFill/>
          <a:ln>
            <a:noFill/>
          </a:ln>
        </p:spPr>
      </p:pic>
      <p:sp>
        <p:nvSpPr>
          <p:cNvPr id="6783" name="Google Shape;6783;p99"/>
          <p:cNvSpPr txBox="1"/>
          <p:nvPr/>
        </p:nvSpPr>
        <p:spPr>
          <a:xfrm>
            <a:off x="4363351" y="5153550"/>
            <a:ext cx="28539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3900"/>
              <a:buFont typeface="Mina"/>
              <a:buNone/>
            </a:pPr>
            <a:r>
              <a:rPr b="1" i="0" lang="en-US" sz="36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Advanced Technology</a:t>
            </a:r>
            <a:endParaRPr/>
          </a:p>
        </p:txBody>
      </p:sp>
      <p:sp>
        <p:nvSpPr>
          <p:cNvPr id="6784" name="Google Shape;6784;p99"/>
          <p:cNvSpPr txBox="1"/>
          <p:nvPr/>
        </p:nvSpPr>
        <p:spPr>
          <a:xfrm>
            <a:off x="834000" y="5153543"/>
            <a:ext cx="2664710" cy="117942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3900"/>
              <a:buFont typeface="Mina"/>
              <a:buNone/>
            </a:pPr>
            <a:r>
              <a:rPr b="1" i="0" lang="en-US" sz="36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Internet of Things (IoT)</a:t>
            </a:r>
            <a:endParaRPr/>
          </a:p>
        </p:txBody>
      </p:sp>
      <p:sp>
        <p:nvSpPr>
          <p:cNvPr id="6785" name="Google Shape;6785;p99"/>
          <p:cNvSpPr txBox="1"/>
          <p:nvPr/>
        </p:nvSpPr>
        <p:spPr>
          <a:xfrm>
            <a:off x="8055900" y="5153550"/>
            <a:ext cx="32001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3900"/>
              <a:buFont typeface="Mina"/>
              <a:buNone/>
            </a:pPr>
            <a:r>
              <a:rPr b="1" i="0" lang="en-US" sz="36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Automated Distributed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9" name="Shape 6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0" name="Google Shape;6790;p100"/>
          <p:cNvSpPr txBox="1"/>
          <p:nvPr/>
        </p:nvSpPr>
        <p:spPr>
          <a:xfrm>
            <a:off x="3465802" y="290125"/>
            <a:ext cx="5414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3C69"/>
              </a:buClr>
              <a:buSzPts val="3900"/>
              <a:buFont typeface="Impact"/>
              <a:buNone/>
            </a:pPr>
            <a:r>
              <a:rPr b="0" i="0" lang="en-US" sz="5200" u="none" cap="none" strike="noStrike">
                <a:solidFill>
                  <a:srgbClr val="DD3C69"/>
                </a:solidFill>
                <a:latin typeface="Impact"/>
                <a:ea typeface="Impact"/>
                <a:cs typeface="Impact"/>
                <a:sym typeface="Impact"/>
              </a:rPr>
              <a:t>PROJECT FOCUS</a:t>
            </a:r>
            <a:endParaRPr/>
          </a:p>
        </p:txBody>
      </p:sp>
      <p:grpSp>
        <p:nvGrpSpPr>
          <p:cNvPr id="6791" name="Google Shape;6791;p100"/>
          <p:cNvGrpSpPr/>
          <p:nvPr/>
        </p:nvGrpSpPr>
        <p:grpSpPr>
          <a:xfrm rot="5400000">
            <a:off x="2039060" y="582669"/>
            <a:ext cx="4221796" cy="5964723"/>
            <a:chOff x="6046502" y="885427"/>
            <a:chExt cx="940815" cy="1329343"/>
          </a:xfrm>
        </p:grpSpPr>
        <p:grpSp>
          <p:nvGrpSpPr>
            <p:cNvPr id="6792" name="Google Shape;6792;p100"/>
            <p:cNvGrpSpPr/>
            <p:nvPr/>
          </p:nvGrpSpPr>
          <p:grpSpPr>
            <a:xfrm>
              <a:off x="6520337" y="885427"/>
              <a:ext cx="213949" cy="1107595"/>
              <a:chOff x="6520338" y="885427"/>
              <a:chExt cx="213949" cy="1107595"/>
            </a:xfrm>
          </p:grpSpPr>
          <p:grpSp>
            <p:nvGrpSpPr>
              <p:cNvPr id="6793" name="Google Shape;6793;p100"/>
              <p:cNvGrpSpPr/>
              <p:nvPr/>
            </p:nvGrpSpPr>
            <p:grpSpPr>
              <a:xfrm>
                <a:off x="6520337" y="1589527"/>
                <a:ext cx="213949" cy="403494"/>
                <a:chOff x="6520338" y="1589528"/>
                <a:chExt cx="213949" cy="403494"/>
              </a:xfrm>
            </p:grpSpPr>
            <p:sp>
              <p:nvSpPr>
                <p:cNvPr id="6794" name="Google Shape;6794;p100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2B9C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5" name="Google Shape;6795;p100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F2B9C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96" name="Google Shape;6796;p100"/>
              <p:cNvGrpSpPr/>
              <p:nvPr/>
            </p:nvGrpSpPr>
            <p:grpSpPr>
              <a:xfrm>
                <a:off x="6646004" y="885427"/>
                <a:ext cx="80862" cy="772148"/>
                <a:chOff x="6646004" y="885427"/>
                <a:chExt cx="80862" cy="772148"/>
              </a:xfrm>
            </p:grpSpPr>
            <p:sp>
              <p:nvSpPr>
                <p:cNvPr id="6797" name="Google Shape;6797;p100"/>
                <p:cNvSpPr/>
                <p:nvPr/>
              </p:nvSpPr>
              <p:spPr>
                <a:xfrm rot="-5400000">
                  <a:off x="6505396" y="1026035"/>
                  <a:ext cx="362078" cy="80862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F2B9C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Mina"/>
                    <a:buNone/>
                  </a:pPr>
                  <a:r>
                    <a:rPr b="1" i="0" lang="en-US" sz="2000" u="none" cap="none" strike="noStrike">
                      <a:solidFill>
                        <a:srgbClr val="000000"/>
                      </a:solidFill>
                      <a:latin typeface="Mina"/>
                      <a:ea typeface="Mina"/>
                      <a:cs typeface="Mina"/>
                      <a:sym typeface="Mina"/>
                    </a:rPr>
                    <a:t>Collection</a:t>
                  </a:r>
                  <a:endParaRPr b="1" i="0" sz="2000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cxnSp>
              <p:nvCxnSpPr>
                <p:cNvPr id="6798" name="Google Shape;6798;p100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solidFill>
                  <a:srgbClr val="F2B9C9"/>
                </a:solidFill>
                <a:ln cap="flat" cmpd="sng" w="9525">
                  <a:solidFill>
                    <a:srgbClr val="F2B9C9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</p:grpSp>
        <p:grpSp>
          <p:nvGrpSpPr>
            <p:cNvPr id="6799" name="Google Shape;6799;p100"/>
            <p:cNvGrpSpPr/>
            <p:nvPr/>
          </p:nvGrpSpPr>
          <p:grpSpPr>
            <a:xfrm>
              <a:off x="6290865" y="885427"/>
              <a:ext cx="248514" cy="1207788"/>
              <a:chOff x="6290865" y="885427"/>
              <a:chExt cx="248514" cy="1207788"/>
            </a:xfrm>
          </p:grpSpPr>
          <p:grpSp>
            <p:nvGrpSpPr>
              <p:cNvPr id="6800" name="Google Shape;6800;p100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801" name="Google Shape;6801;p100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DD3C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2" name="Google Shape;6802;p100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DD3C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03" name="Google Shape;6803;p100"/>
              <p:cNvGrpSpPr/>
              <p:nvPr/>
            </p:nvGrpSpPr>
            <p:grpSpPr>
              <a:xfrm>
                <a:off x="6399428" y="885427"/>
                <a:ext cx="80862" cy="640723"/>
                <a:chOff x="6399428" y="885427"/>
                <a:chExt cx="80862" cy="640723"/>
              </a:xfrm>
            </p:grpSpPr>
            <p:sp>
              <p:nvSpPr>
                <p:cNvPr id="6804" name="Google Shape;6804;p100"/>
                <p:cNvSpPr/>
                <p:nvPr/>
              </p:nvSpPr>
              <p:spPr>
                <a:xfrm rot="-5400000">
                  <a:off x="6258820" y="1026035"/>
                  <a:ext cx="362078" cy="80862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DD3C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Mina"/>
                    <a:buNone/>
                  </a:pPr>
                  <a:r>
                    <a:rPr b="0" i="0" lang="en-US" sz="2000" u="none" cap="none" strike="noStrike">
                      <a:solidFill>
                        <a:schemeClr val="lt1"/>
                      </a:solidFill>
                      <a:latin typeface="Mina"/>
                      <a:ea typeface="Mina"/>
                      <a:cs typeface="Mina"/>
                      <a:sym typeface="Mina"/>
                    </a:rPr>
                    <a:t>Segregation</a:t>
                  </a:r>
                  <a:endParaRPr b="0" i="0" sz="2000" u="none" cap="none" strike="noStrike">
                    <a:solidFill>
                      <a:schemeClr val="lt1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cxnSp>
              <p:nvCxnSpPr>
                <p:cNvPr id="6805" name="Google Shape;6805;p100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solidFill>
                  <a:srgbClr val="DD3C69"/>
                </a:solidFill>
                <a:ln cap="flat" cmpd="sng" w="9525">
                  <a:solidFill>
                    <a:srgbClr val="DD3C69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</p:grpSp>
        <p:grpSp>
          <p:nvGrpSpPr>
            <p:cNvPr id="6806" name="Google Shape;6806;p100"/>
            <p:cNvGrpSpPr/>
            <p:nvPr/>
          </p:nvGrpSpPr>
          <p:grpSpPr>
            <a:xfrm>
              <a:off x="6046502" y="891436"/>
              <a:ext cx="298446" cy="1323334"/>
              <a:chOff x="6046502" y="891436"/>
              <a:chExt cx="298446" cy="1323334"/>
            </a:xfrm>
          </p:grpSpPr>
          <p:grpSp>
            <p:nvGrpSpPr>
              <p:cNvPr id="6807" name="Google Shape;6807;p100"/>
              <p:cNvGrpSpPr/>
              <p:nvPr/>
            </p:nvGrpSpPr>
            <p:grpSpPr>
              <a:xfrm>
                <a:off x="6046502" y="1367784"/>
                <a:ext cx="298446" cy="846986"/>
                <a:chOff x="6046502" y="1367784"/>
                <a:chExt cx="298446" cy="846986"/>
              </a:xfrm>
            </p:grpSpPr>
            <p:sp>
              <p:nvSpPr>
                <p:cNvPr id="6808" name="Google Shape;6808;p100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9F1B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9" name="Google Shape;6809;p100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9F1B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10" name="Google Shape;6810;p100"/>
              <p:cNvGrpSpPr/>
              <p:nvPr/>
            </p:nvGrpSpPr>
            <p:grpSpPr>
              <a:xfrm>
                <a:off x="6125128" y="891436"/>
                <a:ext cx="80862" cy="483939"/>
                <a:chOff x="6125128" y="891436"/>
                <a:chExt cx="80862" cy="483939"/>
              </a:xfrm>
            </p:grpSpPr>
            <p:sp>
              <p:nvSpPr>
                <p:cNvPr id="6811" name="Google Shape;6811;p100"/>
                <p:cNvSpPr/>
                <p:nvPr/>
              </p:nvSpPr>
              <p:spPr>
                <a:xfrm rot="-5400000">
                  <a:off x="5984520" y="1032044"/>
                  <a:ext cx="362078" cy="80862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9F1B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Mina"/>
                    <a:buNone/>
                  </a:pPr>
                  <a:r>
                    <a:rPr b="0" i="0" lang="en-US" sz="2000" u="none" cap="none" strike="noStrike">
                      <a:solidFill>
                        <a:schemeClr val="lt1"/>
                      </a:solidFill>
                      <a:latin typeface="Mina"/>
                      <a:ea typeface="Mina"/>
                      <a:cs typeface="Mina"/>
                      <a:sym typeface="Mina"/>
                    </a:rPr>
                    <a:t>Treatment</a:t>
                  </a:r>
                  <a:endParaRPr b="0" i="0" sz="2000" u="none" cap="none" strike="noStrike">
                    <a:solidFill>
                      <a:schemeClr val="lt1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cxnSp>
              <p:nvCxnSpPr>
                <p:cNvPr id="6812" name="Google Shape;6812;p100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solidFill>
                  <a:srgbClr val="9F1B41"/>
                </a:solidFill>
                <a:ln cap="flat" cmpd="sng" w="9525">
                  <a:solidFill>
                    <a:srgbClr val="9F1B41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</p:grpSp>
        <p:grpSp>
          <p:nvGrpSpPr>
            <p:cNvPr id="6813" name="Google Shape;6813;p100"/>
            <p:cNvGrpSpPr/>
            <p:nvPr/>
          </p:nvGrpSpPr>
          <p:grpSpPr>
            <a:xfrm>
              <a:off x="6738300" y="885427"/>
              <a:ext cx="249016" cy="1015270"/>
              <a:chOff x="6738300" y="885427"/>
              <a:chExt cx="249016" cy="1015270"/>
            </a:xfrm>
          </p:grpSpPr>
          <p:grpSp>
            <p:nvGrpSpPr>
              <p:cNvPr id="6814" name="Google Shape;6814;p100"/>
              <p:cNvGrpSpPr/>
              <p:nvPr/>
            </p:nvGrpSpPr>
            <p:grpSpPr>
              <a:xfrm>
                <a:off x="6906454" y="885427"/>
                <a:ext cx="80862" cy="905023"/>
                <a:chOff x="6906454" y="885427"/>
                <a:chExt cx="80862" cy="905023"/>
              </a:xfrm>
            </p:grpSpPr>
            <p:sp>
              <p:nvSpPr>
                <p:cNvPr id="6815" name="Google Shape;6815;p100"/>
                <p:cNvSpPr/>
                <p:nvPr/>
              </p:nvSpPr>
              <p:spPr>
                <a:xfrm rot="-5400000">
                  <a:off x="6765846" y="1026035"/>
                  <a:ext cx="362078" cy="80862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F6D0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Mina"/>
                    <a:buNone/>
                  </a:pPr>
                  <a:r>
                    <a:rPr b="1" i="0" lang="en-US" sz="2000" u="none" cap="none" strike="noStrike">
                      <a:solidFill>
                        <a:srgbClr val="000000"/>
                      </a:solidFill>
                      <a:latin typeface="Mina"/>
                      <a:ea typeface="Mina"/>
                      <a:cs typeface="Mina"/>
                      <a:sym typeface="Mina"/>
                    </a:rPr>
                    <a:t>Generation</a:t>
                  </a:r>
                  <a:endParaRPr b="1" i="0" sz="2000" u="none" cap="none" strike="noStrike">
                    <a:solidFill>
                      <a:srgbClr val="000000"/>
                    </a:solidFill>
                    <a:latin typeface="Mina"/>
                    <a:ea typeface="Mina"/>
                    <a:cs typeface="Mina"/>
                    <a:sym typeface="Mina"/>
                  </a:endParaRPr>
                </a:p>
              </p:txBody>
            </p:sp>
            <p:cxnSp>
              <p:nvCxnSpPr>
                <p:cNvPr id="6816" name="Google Shape;6816;p100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solidFill>
                  <a:srgbClr val="F6D0DB"/>
                </a:solidFill>
                <a:ln cap="flat" cmpd="sng" w="9525">
                  <a:solidFill>
                    <a:srgbClr val="F6D0DB"/>
                  </a:solidFill>
                  <a:prstDash val="solid"/>
                  <a:round/>
                  <a:headEnd len="sm" w="sm" type="none"/>
                  <a:tailEnd len="med" w="med" type="oval"/>
                </a:ln>
              </p:spPr>
            </p:cxnSp>
          </p:grpSp>
          <p:grpSp>
            <p:nvGrpSpPr>
              <p:cNvPr id="6817" name="Google Shape;6817;p100"/>
              <p:cNvGrpSpPr/>
              <p:nvPr/>
            </p:nvGrpSpPr>
            <p:grpSpPr>
              <a:xfrm>
                <a:off x="6738300" y="1684726"/>
                <a:ext cx="230066" cy="215971"/>
                <a:chOff x="6738300" y="1684726"/>
                <a:chExt cx="230066" cy="215971"/>
              </a:xfrm>
            </p:grpSpPr>
            <p:sp>
              <p:nvSpPr>
                <p:cNvPr id="6818" name="Google Shape;6818;p100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F6D0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AE7E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9" name="Google Shape;6819;p100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F6D0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AE7E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6820" name="Google Shape;6820;p100"/>
          <p:cNvCxnSpPr/>
          <p:nvPr/>
        </p:nvCxnSpPr>
        <p:spPr>
          <a:xfrm>
            <a:off x="7452360" y="3069336"/>
            <a:ext cx="0" cy="2606592"/>
          </a:xfrm>
          <a:prstGeom prst="straightConnector1">
            <a:avLst/>
          </a:prstGeom>
          <a:noFill/>
          <a:ln cap="flat" cmpd="sng" w="9525">
            <a:solidFill>
              <a:srgbClr val="DD3C6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821" name="Google Shape;6821;p100"/>
          <p:cNvSpPr/>
          <p:nvPr/>
        </p:nvSpPr>
        <p:spPr>
          <a:xfrm>
            <a:off x="7763085" y="3723703"/>
            <a:ext cx="1961739" cy="57595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Solution A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22" name="Google Shape;6822;p100"/>
          <p:cNvSpPr txBox="1"/>
          <p:nvPr/>
        </p:nvSpPr>
        <p:spPr>
          <a:xfrm>
            <a:off x="7686892" y="4357642"/>
            <a:ext cx="2109994" cy="70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Application Software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23" name="Google Shape;6823;p100"/>
          <p:cNvSpPr/>
          <p:nvPr/>
        </p:nvSpPr>
        <p:spPr>
          <a:xfrm>
            <a:off x="7799364" y="1295144"/>
            <a:ext cx="1961739" cy="57595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chemeClr val="accent6"/>
                </a:solidFill>
                <a:latin typeface="Mina"/>
                <a:ea typeface="Mina"/>
                <a:cs typeface="Mina"/>
                <a:sym typeface="Mina"/>
              </a:rPr>
              <a:t>Solution B</a:t>
            </a:r>
            <a:endParaRPr b="1" i="0" sz="2500" u="none" cap="none" strike="noStrike">
              <a:solidFill>
                <a:schemeClr val="accent6"/>
              </a:solidFill>
              <a:latin typeface="Mina"/>
              <a:ea typeface="Mina"/>
              <a:cs typeface="Mina"/>
              <a:sym typeface="Mina"/>
            </a:endParaRPr>
          </a:p>
        </p:txBody>
      </p:sp>
      <p:sp>
        <p:nvSpPr>
          <p:cNvPr id="6824" name="Google Shape;6824;p100"/>
          <p:cNvSpPr txBox="1"/>
          <p:nvPr/>
        </p:nvSpPr>
        <p:spPr>
          <a:xfrm>
            <a:off x="7597555" y="2192562"/>
            <a:ext cx="2365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D75"/>
              </a:buClr>
              <a:buSzPts val="2500"/>
              <a:buFont typeface="Mina"/>
              <a:buNone/>
            </a:pPr>
            <a:r>
              <a:rPr b="1" i="0" lang="en-US" sz="2500" u="none" cap="none" strike="noStrike">
                <a:solidFill>
                  <a:srgbClr val="4A5D75"/>
                </a:solidFill>
                <a:latin typeface="Mina"/>
                <a:ea typeface="Mina"/>
                <a:cs typeface="Mina"/>
                <a:sym typeface="Mina"/>
              </a:rPr>
              <a:t>Sanitary Landfill Project</a:t>
            </a:r>
            <a:endParaRPr b="1" i="0" sz="2500" u="none" cap="none" strike="noStrike">
              <a:solidFill>
                <a:srgbClr val="4A5D75"/>
              </a:solidFill>
              <a:latin typeface="Mina"/>
              <a:ea typeface="Mina"/>
              <a:cs typeface="Mina"/>
              <a:sym typeface="Mina"/>
            </a:endParaRPr>
          </a:p>
        </p:txBody>
      </p:sp>
      <p:cxnSp>
        <p:nvCxnSpPr>
          <p:cNvPr id="6825" name="Google Shape;6825;p100"/>
          <p:cNvCxnSpPr/>
          <p:nvPr/>
        </p:nvCxnSpPr>
        <p:spPr>
          <a:xfrm>
            <a:off x="7452360" y="1555799"/>
            <a:ext cx="0" cy="787918"/>
          </a:xfrm>
          <a:prstGeom prst="straightConnector1">
            <a:avLst/>
          </a:prstGeom>
          <a:noFill/>
          <a:ln cap="flat" cmpd="sng" w="9525">
            <a:solidFill>
              <a:srgbClr val="DD3C6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826" name="Google Shape;6826;p100"/>
          <p:cNvSpPr/>
          <p:nvPr/>
        </p:nvSpPr>
        <p:spPr>
          <a:xfrm flipH="1" rot="1932219">
            <a:off x="-201562" y="2857911"/>
            <a:ext cx="3691364" cy="2307543"/>
          </a:xfrm>
          <a:custGeom>
            <a:rect b="b" l="l" r="r" t="t"/>
            <a:pathLst>
              <a:path extrusionOk="0" h="5829" w="9704">
                <a:moveTo>
                  <a:pt x="9212" y="1"/>
                </a:moveTo>
                <a:cubicBezTo>
                  <a:pt x="9189" y="1"/>
                  <a:pt x="9167" y="3"/>
                  <a:pt x="9144" y="7"/>
                </a:cubicBezTo>
                <a:lnTo>
                  <a:pt x="7870" y="162"/>
                </a:lnTo>
                <a:cubicBezTo>
                  <a:pt x="7620" y="197"/>
                  <a:pt x="7442" y="435"/>
                  <a:pt x="7477" y="685"/>
                </a:cubicBezTo>
                <a:cubicBezTo>
                  <a:pt x="7500" y="920"/>
                  <a:pt x="7711" y="1092"/>
                  <a:pt x="7944" y="1092"/>
                </a:cubicBezTo>
                <a:cubicBezTo>
                  <a:pt x="7959" y="1092"/>
                  <a:pt x="7974" y="1092"/>
                  <a:pt x="7989" y="1090"/>
                </a:cubicBezTo>
                <a:lnTo>
                  <a:pt x="8096" y="1066"/>
                </a:lnTo>
                <a:lnTo>
                  <a:pt x="8096" y="1066"/>
                </a:lnTo>
                <a:cubicBezTo>
                  <a:pt x="6537" y="2876"/>
                  <a:pt x="4691" y="3805"/>
                  <a:pt x="3382" y="4269"/>
                </a:cubicBezTo>
                <a:cubicBezTo>
                  <a:pt x="1739" y="4853"/>
                  <a:pt x="476" y="4912"/>
                  <a:pt x="465" y="4912"/>
                </a:cubicBezTo>
                <a:cubicBezTo>
                  <a:pt x="203" y="4924"/>
                  <a:pt x="0" y="5138"/>
                  <a:pt x="12" y="5388"/>
                </a:cubicBezTo>
                <a:cubicBezTo>
                  <a:pt x="36" y="5638"/>
                  <a:pt x="226" y="5829"/>
                  <a:pt x="476" y="5829"/>
                </a:cubicBezTo>
                <a:lnTo>
                  <a:pt x="488" y="5829"/>
                </a:lnTo>
                <a:cubicBezTo>
                  <a:pt x="548" y="5829"/>
                  <a:pt x="1893" y="5793"/>
                  <a:pt x="3667" y="5150"/>
                </a:cubicBezTo>
                <a:cubicBezTo>
                  <a:pt x="4656" y="4793"/>
                  <a:pt x="5596" y="4317"/>
                  <a:pt x="6442" y="3745"/>
                </a:cubicBezTo>
                <a:cubicBezTo>
                  <a:pt x="6525" y="3710"/>
                  <a:pt x="6537" y="3614"/>
                  <a:pt x="6489" y="3543"/>
                </a:cubicBezTo>
                <a:cubicBezTo>
                  <a:pt x="6458" y="3497"/>
                  <a:pt x="6413" y="3471"/>
                  <a:pt x="6365" y="3471"/>
                </a:cubicBezTo>
                <a:cubicBezTo>
                  <a:pt x="6339" y="3471"/>
                  <a:pt x="6312" y="3478"/>
                  <a:pt x="6287" y="3495"/>
                </a:cubicBezTo>
                <a:cubicBezTo>
                  <a:pt x="5453" y="4067"/>
                  <a:pt x="4537" y="4519"/>
                  <a:pt x="3560" y="4865"/>
                </a:cubicBezTo>
                <a:cubicBezTo>
                  <a:pt x="1834" y="5484"/>
                  <a:pt x="536" y="5519"/>
                  <a:pt x="476" y="5531"/>
                </a:cubicBezTo>
                <a:cubicBezTo>
                  <a:pt x="393" y="5531"/>
                  <a:pt x="310" y="5460"/>
                  <a:pt x="310" y="5377"/>
                </a:cubicBezTo>
                <a:cubicBezTo>
                  <a:pt x="310" y="5281"/>
                  <a:pt x="393" y="5210"/>
                  <a:pt x="476" y="5198"/>
                </a:cubicBezTo>
                <a:cubicBezTo>
                  <a:pt x="488" y="5198"/>
                  <a:pt x="1798" y="5150"/>
                  <a:pt x="3489" y="4543"/>
                </a:cubicBezTo>
                <a:cubicBezTo>
                  <a:pt x="4894" y="4031"/>
                  <a:pt x="6918" y="3007"/>
                  <a:pt x="8573" y="947"/>
                </a:cubicBezTo>
                <a:cubicBezTo>
                  <a:pt x="8664" y="856"/>
                  <a:pt x="8579" y="709"/>
                  <a:pt x="8456" y="709"/>
                </a:cubicBezTo>
                <a:cubicBezTo>
                  <a:pt x="8451" y="709"/>
                  <a:pt x="8447" y="709"/>
                  <a:pt x="8442" y="709"/>
                </a:cubicBezTo>
                <a:lnTo>
                  <a:pt x="7966" y="769"/>
                </a:lnTo>
                <a:cubicBezTo>
                  <a:pt x="7951" y="772"/>
                  <a:pt x="7937" y="774"/>
                  <a:pt x="7924" y="774"/>
                </a:cubicBezTo>
                <a:cubicBezTo>
                  <a:pt x="7850" y="774"/>
                  <a:pt x="7797" y="720"/>
                  <a:pt x="7787" y="650"/>
                </a:cubicBezTo>
                <a:cubicBezTo>
                  <a:pt x="7751" y="554"/>
                  <a:pt x="7835" y="459"/>
                  <a:pt x="7930" y="447"/>
                </a:cubicBezTo>
                <a:lnTo>
                  <a:pt x="9204" y="281"/>
                </a:lnTo>
                <a:cubicBezTo>
                  <a:pt x="9210" y="280"/>
                  <a:pt x="9216" y="280"/>
                  <a:pt x="9222" y="280"/>
                </a:cubicBezTo>
                <a:cubicBezTo>
                  <a:pt x="9311" y="280"/>
                  <a:pt x="9394" y="358"/>
                  <a:pt x="9394" y="447"/>
                </a:cubicBezTo>
                <a:lnTo>
                  <a:pt x="9394" y="1709"/>
                </a:lnTo>
                <a:cubicBezTo>
                  <a:pt x="9394" y="1805"/>
                  <a:pt x="9323" y="1876"/>
                  <a:pt x="9228" y="1876"/>
                </a:cubicBezTo>
                <a:cubicBezTo>
                  <a:pt x="9132" y="1876"/>
                  <a:pt x="9061" y="1805"/>
                  <a:pt x="9061" y="1709"/>
                </a:cubicBezTo>
                <a:lnTo>
                  <a:pt x="9061" y="1328"/>
                </a:lnTo>
                <a:cubicBezTo>
                  <a:pt x="9061" y="1269"/>
                  <a:pt x="9025" y="1209"/>
                  <a:pt x="8978" y="1186"/>
                </a:cubicBezTo>
                <a:cubicBezTo>
                  <a:pt x="8963" y="1183"/>
                  <a:pt x="8948" y="1181"/>
                  <a:pt x="8932" y="1181"/>
                </a:cubicBezTo>
                <a:cubicBezTo>
                  <a:pt x="8882" y="1181"/>
                  <a:pt x="8829" y="1197"/>
                  <a:pt x="8811" y="1233"/>
                </a:cubicBezTo>
                <a:cubicBezTo>
                  <a:pt x="8263" y="1924"/>
                  <a:pt x="7620" y="2531"/>
                  <a:pt x="6930" y="3067"/>
                </a:cubicBezTo>
                <a:cubicBezTo>
                  <a:pt x="6870" y="3114"/>
                  <a:pt x="6858" y="3210"/>
                  <a:pt x="6906" y="3269"/>
                </a:cubicBezTo>
                <a:cubicBezTo>
                  <a:pt x="6936" y="3307"/>
                  <a:pt x="6985" y="3330"/>
                  <a:pt x="7032" y="3330"/>
                </a:cubicBezTo>
                <a:cubicBezTo>
                  <a:pt x="7060" y="3330"/>
                  <a:pt x="7086" y="3322"/>
                  <a:pt x="7108" y="3305"/>
                </a:cubicBezTo>
                <a:cubicBezTo>
                  <a:pt x="7704" y="2840"/>
                  <a:pt x="8275" y="2305"/>
                  <a:pt x="8775" y="1745"/>
                </a:cubicBezTo>
                <a:cubicBezTo>
                  <a:pt x="8799" y="1995"/>
                  <a:pt x="8989" y="2186"/>
                  <a:pt x="9239" y="2186"/>
                </a:cubicBezTo>
                <a:cubicBezTo>
                  <a:pt x="9490" y="2186"/>
                  <a:pt x="9704" y="1983"/>
                  <a:pt x="9704" y="1721"/>
                </a:cubicBezTo>
                <a:lnTo>
                  <a:pt x="9704" y="459"/>
                </a:lnTo>
                <a:cubicBezTo>
                  <a:pt x="9680" y="328"/>
                  <a:pt x="9620" y="209"/>
                  <a:pt x="9513" y="126"/>
                </a:cubicBezTo>
                <a:cubicBezTo>
                  <a:pt x="9425" y="47"/>
                  <a:pt x="9319" y="1"/>
                  <a:pt x="9212" y="1"/>
                </a:cubicBezTo>
                <a:close/>
              </a:path>
            </a:pathLst>
          </a:custGeom>
          <a:solidFill>
            <a:srgbClr val="4A5D75"/>
          </a:solidFill>
          <a:ln cap="flat" cmpd="sng" w="9525">
            <a:solidFill>
              <a:srgbClr val="4A5D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ste Management Business Plan by Slidesgo">
  <a:themeElements>
    <a:clrScheme name="Simple Light">
      <a:dk1>
        <a:srgbClr val="296361"/>
      </a:dk1>
      <a:lt1>
        <a:srgbClr val="FFFFFF"/>
      </a:lt1>
      <a:dk2>
        <a:srgbClr val="EB8CA7"/>
      </a:dk2>
      <a:lt2>
        <a:srgbClr val="FCD8E6"/>
      </a:lt2>
      <a:accent1>
        <a:srgbClr val="6D9D95"/>
      </a:accent1>
      <a:accent2>
        <a:srgbClr val="D68C45"/>
      </a:accent2>
      <a:accent3>
        <a:srgbClr val="F6BE61"/>
      </a:accent3>
      <a:accent4>
        <a:srgbClr val="4E7D77"/>
      </a:accent4>
      <a:accent5>
        <a:srgbClr val="ADCFC7"/>
      </a:accent5>
      <a:accent6>
        <a:srgbClr val="D64B6E"/>
      </a:accent6>
      <a:hlink>
        <a:srgbClr val="2963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ste Management Business Plan by Slidesgo">
  <a:themeElements>
    <a:clrScheme name="Simple Light">
      <a:dk1>
        <a:srgbClr val="296361"/>
      </a:dk1>
      <a:lt1>
        <a:srgbClr val="FFFFFF"/>
      </a:lt1>
      <a:dk2>
        <a:srgbClr val="EB8CA7"/>
      </a:dk2>
      <a:lt2>
        <a:srgbClr val="FCD8E6"/>
      </a:lt2>
      <a:accent1>
        <a:srgbClr val="6D9D95"/>
      </a:accent1>
      <a:accent2>
        <a:srgbClr val="D68C45"/>
      </a:accent2>
      <a:accent3>
        <a:srgbClr val="F6BE61"/>
      </a:accent3>
      <a:accent4>
        <a:srgbClr val="4E7D77"/>
      </a:accent4>
      <a:accent5>
        <a:srgbClr val="ADCFC7"/>
      </a:accent5>
      <a:accent6>
        <a:srgbClr val="D64B6E"/>
      </a:accent6>
      <a:hlink>
        <a:srgbClr val="2963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